
<file path=[Content_Types].xml><?xml version="1.0" encoding="utf-8"?>
<Types xmlns="http://schemas.openxmlformats.org/package/2006/content-types">
  <Default Extension="mp3" ContentType="audio/mpeg"/>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2.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2192000" cy="6858000"/>
  <p:notesSz cx="7104063" cy="10234613"/>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A9B3"/>
    <a:srgbClr val="A5A5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Microsoft%20PowerPoint%20&#20013;&#30340;&#22270;&#34920;"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28336755646799"/>
          <c:y val="0.18875034561220499"/>
          <c:w val="0.71868583162217703"/>
          <c:h val="0.55625101852603498"/>
        </c:manualLayout>
      </c:layout>
      <c:barChart>
        <c:barDir val="col"/>
        <c:grouping val="clustered"/>
        <c:varyColors val="0"/>
        <c:ser>
          <c:idx val="0"/>
          <c:order val="0"/>
          <c:spPr>
            <a:solidFill>
              <a:srgbClr val="A5A5A5"/>
            </a:solidFill>
            <a:ln w="12700">
              <a:noFill/>
              <a:prstDash val="solid"/>
            </a:ln>
          </c:spPr>
          <c:invertIfNegative val="0"/>
          <c:dPt>
            <c:idx val="0"/>
            <c:invertIfNegative val="0"/>
            <c:bubble3D val="0"/>
            <c:spPr>
              <a:solidFill>
                <a:srgbClr val="1BA9B3"/>
              </a:solidFill>
              <a:ln w="12700">
                <a:noFill/>
                <a:prstDash val="solid"/>
              </a:ln>
            </c:spPr>
            <c:extLst xmlns:c16r2="http://schemas.microsoft.com/office/drawing/2015/06/chart">
              <c:ext xmlns:c16="http://schemas.microsoft.com/office/drawing/2014/chart" uri="{C3380CC4-5D6E-409C-BE32-E72D297353CC}">
                <c16:uniqueId val="{00000001-63E0-4ADB-9EB4-2A2CE5556926}"/>
              </c:ext>
            </c:extLst>
          </c:dPt>
          <c:dPt>
            <c:idx val="1"/>
            <c:invertIfNegative val="0"/>
            <c:bubble3D val="0"/>
            <c:extLst xmlns:c16r2="http://schemas.microsoft.com/office/drawing/2015/06/chart">
              <c:ext xmlns:c16="http://schemas.microsoft.com/office/drawing/2014/chart" uri="{C3380CC4-5D6E-409C-BE32-E72D297353CC}">
                <c16:uniqueId val="{00000003-63E0-4ADB-9EB4-2A2CE5556926}"/>
              </c:ext>
            </c:extLst>
          </c:dPt>
          <c:dPt>
            <c:idx val="2"/>
            <c:invertIfNegative val="0"/>
            <c:bubble3D val="0"/>
            <c:spPr>
              <a:solidFill>
                <a:srgbClr val="1BA9B3"/>
              </a:solidFill>
              <a:ln w="12700">
                <a:noFill/>
                <a:prstDash val="solid"/>
              </a:ln>
            </c:spPr>
            <c:extLst xmlns:c16r2="http://schemas.microsoft.com/office/drawing/2015/06/chart">
              <c:ext xmlns:c16="http://schemas.microsoft.com/office/drawing/2014/chart" uri="{C3380CC4-5D6E-409C-BE32-E72D297353CC}">
                <c16:uniqueId val="{00000005-63E0-4ADB-9EB4-2A2CE5556926}"/>
              </c:ext>
            </c:extLst>
          </c:dPt>
          <c:dPt>
            <c:idx val="3"/>
            <c:invertIfNegative val="0"/>
            <c:bubble3D val="0"/>
            <c:extLst xmlns:c16r2="http://schemas.microsoft.com/office/drawing/2015/06/chart">
              <c:ext xmlns:c16="http://schemas.microsoft.com/office/drawing/2014/chart" uri="{C3380CC4-5D6E-409C-BE32-E72D297353CC}">
                <c16:uniqueId val="{00000007-63E0-4ADB-9EB4-2A2CE5556926}"/>
              </c:ext>
            </c:extLst>
          </c:dPt>
          <c:dPt>
            <c:idx val="4"/>
            <c:invertIfNegative val="0"/>
            <c:bubble3D val="0"/>
            <c:spPr>
              <a:solidFill>
                <a:srgbClr val="1BA9B3"/>
              </a:solidFill>
              <a:ln w="12700">
                <a:noFill/>
                <a:prstDash val="solid"/>
              </a:ln>
            </c:spPr>
            <c:extLst xmlns:c16r2="http://schemas.microsoft.com/office/drawing/2015/06/chart">
              <c:ext xmlns:c16="http://schemas.microsoft.com/office/drawing/2014/chart" uri="{C3380CC4-5D6E-409C-BE32-E72D297353CC}">
                <c16:uniqueId val="{00000009-63E0-4ADB-9EB4-2A2CE5556926}"/>
              </c:ext>
            </c:extLst>
          </c:dPt>
          <c:dPt>
            <c:idx val="5"/>
            <c:invertIfNegative val="0"/>
            <c:bubble3D val="0"/>
            <c:extLst xmlns:c16r2="http://schemas.microsoft.com/office/drawing/2015/06/chart">
              <c:ext xmlns:c16="http://schemas.microsoft.com/office/drawing/2014/chart" uri="{C3380CC4-5D6E-409C-BE32-E72D297353CC}">
                <c16:uniqueId val="{0000000B-63E0-4ADB-9EB4-2A2CE5556926}"/>
              </c:ext>
            </c:extLst>
          </c:dPt>
          <c:cat>
            <c:strRef>
              <c:f>'[Microsoft PowerPoint 中的图表]Sheet1'!$A$2:$A$7</c:f>
              <c:strCache>
                <c:ptCount val="6"/>
                <c:pt idx="0">
                  <c:v>穿刺后护理环节</c:v>
                </c:pt>
                <c:pt idx="1">
                  <c:v>固定环节</c:v>
                </c:pt>
                <c:pt idx="2">
                  <c:v>产妇特有因素</c:v>
                </c:pt>
                <c:pt idx="3">
                  <c:v>穿刺环节</c:v>
                </c:pt>
                <c:pt idx="4">
                  <c:v>分娩特有因素</c:v>
                </c:pt>
                <c:pt idx="5">
                  <c:v>其他</c:v>
                </c:pt>
              </c:strCache>
            </c:strRef>
          </c:cat>
          <c:val>
            <c:numRef>
              <c:f>'[Microsoft PowerPoint 中的图表]Sheet1'!$B$2:$B$7</c:f>
              <c:numCache>
                <c:formatCode>General</c:formatCode>
                <c:ptCount val="6"/>
                <c:pt idx="0">
                  <c:v>25</c:v>
                </c:pt>
                <c:pt idx="1">
                  <c:v>15</c:v>
                </c:pt>
                <c:pt idx="2">
                  <c:v>7</c:v>
                </c:pt>
                <c:pt idx="3">
                  <c:v>5</c:v>
                </c:pt>
                <c:pt idx="4">
                  <c:v>3</c:v>
                </c:pt>
                <c:pt idx="5">
                  <c:v>2</c:v>
                </c:pt>
              </c:numCache>
            </c:numRef>
          </c:val>
          <c:extLst xmlns:c16r2="http://schemas.microsoft.com/office/drawing/2015/06/chart">
            <c:ext xmlns:c16="http://schemas.microsoft.com/office/drawing/2014/chart" uri="{C3380CC4-5D6E-409C-BE32-E72D297353CC}">
              <c16:uniqueId val="{0000000C-63E0-4ADB-9EB4-2A2CE5556926}"/>
            </c:ext>
          </c:extLst>
        </c:ser>
        <c:dLbls>
          <c:showLegendKey val="0"/>
          <c:showVal val="0"/>
          <c:showCatName val="0"/>
          <c:showSerName val="0"/>
          <c:showPercent val="0"/>
          <c:showBubbleSize val="0"/>
        </c:dLbls>
        <c:gapWidth val="0"/>
        <c:axId val="379861664"/>
        <c:axId val="379862056"/>
      </c:barChart>
      <c:lineChart>
        <c:grouping val="standard"/>
        <c:varyColors val="0"/>
        <c:ser>
          <c:idx val="1"/>
          <c:order val="1"/>
          <c:tx>
            <c:strRef>
              <c:f>系列2</c:f>
              <c:strCache>
                <c:ptCount val="1"/>
                <c:pt idx="0">
                  <c:v>系列2</c:v>
                </c:pt>
              </c:strCache>
            </c:strRef>
          </c:tx>
          <c:spPr>
            <a:ln w="38100" cap="rnd" cmpd="sng" algn="ctr">
              <a:solidFill>
                <a:srgbClr val="2C9C93"/>
              </a:solidFill>
              <a:prstDash val="solid"/>
              <a:round/>
            </a:ln>
          </c:spPr>
          <c:marker>
            <c:symbol val="diamond"/>
            <c:size val="5"/>
            <c:spPr>
              <a:ln w="19050" cap="flat" cmpd="sng" algn="ctr">
                <a:solidFill>
                  <a:srgbClr val="FC0404"/>
                </a:solidFill>
                <a:prstDash val="solid"/>
                <a:bevel/>
              </a:ln>
            </c:spPr>
          </c:marker>
          <c:dLbls>
            <c:spPr>
              <a:noFill/>
              <a:ln w="25400">
                <a:noFill/>
              </a:ln>
              <a:effectLst/>
            </c:spPr>
            <c:txPr>
              <a:bodyPr rot="0" spcFirstLastPara="0" vertOverflow="ellipsis" vert="horz" wrap="square" lIns="38100" tIns="19050" rIns="38100" bIns="19050" anchor="ctr" anchorCtr="1"/>
              <a:lstStyle/>
              <a:p>
                <a:pPr>
                  <a:defRPr lang="zh-CN" sz="1325" b="1" i="0" u="none" strike="noStrike" kern="1200" baseline="0">
                    <a:solidFill>
                      <a:srgbClr val="000000"/>
                    </a:solidFill>
                    <a:latin typeface="宋体" panose="02010600030101010101" pitchFamily="2" charset="-122"/>
                    <a:ea typeface="宋体" panose="02010600030101010101" pitchFamily="2" charset="-122"/>
                    <a:cs typeface="宋体" panose="02010600030101010101" pitchFamily="2" charset="-122"/>
                  </a:defRPr>
                </a:pPr>
                <a:endParaRPr lang="zh-CN"/>
              </a:p>
            </c:txPr>
            <c:dLblPos val="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'[Microsoft PowerPoint 中的图表]Sheet1'!$E$1:$E$7</c:f>
              <c:numCache>
                <c:formatCode>General</c:formatCode>
                <c:ptCount val="7"/>
                <c:pt idx="0">
                  <c:v>0</c:v>
                </c:pt>
                <c:pt idx="1">
                  <c:v>1</c:v>
                </c:pt>
                <c:pt idx="2">
                  <c:v>2</c:v>
                </c:pt>
                <c:pt idx="3">
                  <c:v>3</c:v>
                </c:pt>
                <c:pt idx="4">
                  <c:v>4</c:v>
                </c:pt>
                <c:pt idx="5">
                  <c:v>5</c:v>
                </c:pt>
                <c:pt idx="6">
                  <c:v>6</c:v>
                </c:pt>
              </c:numCache>
            </c:numRef>
          </c:cat>
          <c:val>
            <c:numRef>
              <c:f>'[Microsoft PowerPoint 中的图表]Sheet1'!$D$1:$D$7</c:f>
              <c:numCache>
                <c:formatCode>0%</c:formatCode>
                <c:ptCount val="7"/>
                <c:pt idx="0">
                  <c:v>0</c:v>
                </c:pt>
                <c:pt idx="1">
                  <c:v>0.439</c:v>
                </c:pt>
                <c:pt idx="2">
                  <c:v>0.70199999999999996</c:v>
                </c:pt>
                <c:pt idx="3">
                  <c:v>0.82499999999999996</c:v>
                </c:pt>
                <c:pt idx="4">
                  <c:v>0.91200000000000003</c:v>
                </c:pt>
                <c:pt idx="5">
                  <c:v>0.96499999999999997</c:v>
                </c:pt>
                <c:pt idx="6">
                  <c:v>1</c:v>
                </c:pt>
              </c:numCache>
            </c:numRef>
          </c:val>
          <c:smooth val="0"/>
          <c:extLst xmlns:c16r2="http://schemas.microsoft.com/office/drawing/2015/06/chart">
            <c:ext xmlns:c16="http://schemas.microsoft.com/office/drawing/2014/chart" uri="{C3380CC4-5D6E-409C-BE32-E72D297353CC}">
              <c16:uniqueId val="{0000000D-63E0-4ADB-9EB4-2A2CE5556926}"/>
            </c:ext>
          </c:extLst>
        </c:ser>
        <c:dLbls>
          <c:showLegendKey val="0"/>
          <c:showVal val="0"/>
          <c:showCatName val="0"/>
          <c:showSerName val="0"/>
          <c:showPercent val="0"/>
          <c:showBubbleSize val="0"/>
        </c:dLbls>
        <c:marker val="1"/>
        <c:smooth val="0"/>
        <c:axId val="379862448"/>
        <c:axId val="553379176"/>
      </c:lineChart>
      <c:catAx>
        <c:axId val="379861664"/>
        <c:scaling>
          <c:orientation val="minMax"/>
        </c:scaling>
        <c:delete val="0"/>
        <c:axPos val="b"/>
        <c:numFmt formatCode="General" sourceLinked="1"/>
        <c:majorTickMark val="in"/>
        <c:minorTickMark val="none"/>
        <c:tickLblPos val="nextTo"/>
        <c:spPr>
          <a:ln w="3175" cap="flat" cmpd="sng" algn="ctr">
            <a:solidFill>
              <a:srgbClr val="000000"/>
            </a:solidFill>
            <a:prstDash val="solid"/>
            <a:round/>
          </a:ln>
        </c:spPr>
        <c:txPr>
          <a:bodyPr rot="-2820000" spcFirstLastPara="0" vertOverflow="ellipsis" vert="horz" wrap="square" anchor="ctr" anchorCtr="1"/>
          <a:lstStyle/>
          <a:p>
            <a:pPr>
              <a:defRPr lang="zh-CN" sz="1400" b="1" i="0" u="none" strike="noStrike" kern="1200" baseline="0">
                <a:solidFill>
                  <a:srgbClr val="000000"/>
                </a:solidFill>
                <a:latin typeface="宋体" panose="02010600030101010101" pitchFamily="2" charset="-122"/>
                <a:ea typeface="宋体" panose="02010600030101010101" pitchFamily="2" charset="-122"/>
                <a:cs typeface="宋体" panose="02010600030101010101" pitchFamily="2" charset="-122"/>
              </a:defRPr>
            </a:pPr>
            <a:endParaRPr lang="zh-CN"/>
          </a:p>
        </c:txPr>
        <c:crossAx val="379862056"/>
        <c:crosses val="autoZero"/>
        <c:auto val="1"/>
        <c:lblAlgn val="ctr"/>
        <c:lblOffset val="100"/>
        <c:tickLblSkip val="1"/>
        <c:noMultiLvlLbl val="0"/>
      </c:catAx>
      <c:valAx>
        <c:axId val="379862056"/>
        <c:scaling>
          <c:orientation val="minMax"/>
          <c:max val="57"/>
          <c:min val="0"/>
        </c:scaling>
        <c:delete val="0"/>
        <c:axPos val="l"/>
        <c:numFmt formatCode="General" sourceLinked="1"/>
        <c:majorTickMark val="in"/>
        <c:minorTickMark val="none"/>
        <c:tickLblPos val="nextTo"/>
        <c:spPr>
          <a:ln w="3175" cap="flat" cmpd="sng" algn="ctr">
            <a:solidFill>
              <a:srgbClr val="000000"/>
            </a:solidFill>
            <a:prstDash val="solid"/>
            <a:round/>
          </a:ln>
        </c:spPr>
        <c:txPr>
          <a:bodyPr rot="0" spcFirstLastPara="0" vertOverflow="ellipsis" vert="horz" wrap="square" anchor="ctr" anchorCtr="1"/>
          <a:lstStyle/>
          <a:p>
            <a:pPr>
              <a:defRPr lang="zh-CN" sz="1325" b="1" i="0" u="none" strike="noStrike" kern="1200" baseline="0">
                <a:solidFill>
                  <a:srgbClr val="000000"/>
                </a:solidFill>
                <a:latin typeface="宋体" panose="02010600030101010101" pitchFamily="2" charset="-122"/>
                <a:ea typeface="宋体" panose="02010600030101010101" pitchFamily="2" charset="-122"/>
                <a:cs typeface="宋体" panose="02010600030101010101" pitchFamily="2" charset="-122"/>
              </a:defRPr>
            </a:pPr>
            <a:endParaRPr lang="zh-CN"/>
          </a:p>
        </c:txPr>
        <c:crossAx val="379861664"/>
        <c:crosses val="autoZero"/>
        <c:crossBetween val="between"/>
        <c:majorUnit val="20"/>
        <c:minorUnit val="0.2"/>
      </c:valAx>
      <c:catAx>
        <c:axId val="379862448"/>
        <c:scaling>
          <c:orientation val="minMax"/>
        </c:scaling>
        <c:delete val="0"/>
        <c:axPos val="t"/>
        <c:numFmt formatCode="General" sourceLinked="1"/>
        <c:majorTickMark val="none"/>
        <c:minorTickMark val="none"/>
        <c:tickLblPos val="none"/>
        <c:txPr>
          <a:bodyPr rot="-60000000" spcFirstLastPara="0" vertOverflow="ellipsis" vert="horz" wrap="square" anchor="ctr" anchorCtr="1"/>
          <a:lstStyle/>
          <a:p>
            <a:pPr>
              <a:defRPr lang="zh-CN" sz="1325" b="0" i="0" u="none" strike="noStrike" kern="1200" baseline="0">
                <a:solidFill>
                  <a:srgbClr val="000000"/>
                </a:solidFill>
                <a:latin typeface="宋体" panose="02010600030101010101" pitchFamily="2" charset="-122"/>
                <a:ea typeface="宋体" panose="02010600030101010101" pitchFamily="2" charset="-122"/>
                <a:cs typeface="宋体" panose="02010600030101010101" pitchFamily="2" charset="-122"/>
              </a:defRPr>
            </a:pPr>
            <a:endParaRPr lang="zh-CN"/>
          </a:p>
        </c:txPr>
        <c:crossAx val="553379176"/>
        <c:crosses val="max"/>
        <c:auto val="1"/>
        <c:lblAlgn val="ctr"/>
        <c:lblOffset val="100"/>
        <c:noMultiLvlLbl val="0"/>
      </c:catAx>
      <c:valAx>
        <c:axId val="553379176"/>
        <c:scaling>
          <c:orientation val="minMax"/>
          <c:max val="1"/>
          <c:min val="0"/>
        </c:scaling>
        <c:delete val="0"/>
        <c:axPos val="r"/>
        <c:numFmt formatCode="0%" sourceLinked="1"/>
        <c:majorTickMark val="in"/>
        <c:minorTickMark val="none"/>
        <c:tickLblPos val="nextTo"/>
        <c:spPr>
          <a:ln w="3175" cap="flat" cmpd="sng" algn="ctr">
            <a:solidFill>
              <a:srgbClr val="000000"/>
            </a:solidFill>
            <a:prstDash val="solid"/>
            <a:round/>
          </a:ln>
        </c:spPr>
        <c:txPr>
          <a:bodyPr rot="0" spcFirstLastPara="0" vertOverflow="ellipsis" vert="horz" wrap="square" anchor="ctr" anchorCtr="1"/>
          <a:lstStyle/>
          <a:p>
            <a:pPr>
              <a:defRPr lang="zh-CN" sz="1325" b="1" i="0" u="none" strike="noStrike" kern="1200" baseline="0">
                <a:solidFill>
                  <a:srgbClr val="000000"/>
                </a:solidFill>
                <a:latin typeface="宋体" panose="02010600030101010101" pitchFamily="2" charset="-122"/>
                <a:ea typeface="宋体" panose="02010600030101010101" pitchFamily="2" charset="-122"/>
                <a:cs typeface="宋体" panose="02010600030101010101" pitchFamily="2" charset="-122"/>
              </a:defRPr>
            </a:pPr>
            <a:endParaRPr lang="zh-CN"/>
          </a:p>
        </c:txPr>
        <c:crossAx val="379862448"/>
        <c:crosses val="max"/>
        <c:crossBetween val="midCat"/>
        <c:majorUnit val="0.1"/>
      </c:valAx>
      <c:spPr>
        <a:noFill/>
        <a:ln w="25400">
          <a:noFill/>
        </a:ln>
      </c:spPr>
    </c:plotArea>
    <c:plotVisOnly val="1"/>
    <c:dispBlanksAs val="gap"/>
    <c:showDLblsOverMax val="0"/>
  </c:chart>
  <c:spPr>
    <a:noFill/>
    <a:ln w="3175">
      <a:noFill/>
      <a:prstDash val="solid"/>
    </a:ln>
  </c:spPr>
  <c:txPr>
    <a:bodyPr/>
    <a:lstStyle/>
    <a:p>
      <a:pPr>
        <a:defRPr lang="zh-CN" sz="1325" b="0" i="0" u="none" strike="noStrike" baseline="0">
          <a:solidFill>
            <a:srgbClr val="000000"/>
          </a:solidFill>
          <a:latin typeface="宋体" panose="02010600030101010101" pitchFamily="2" charset="-122"/>
          <a:ea typeface="宋体" panose="02010600030101010101" pitchFamily="2" charset="-122"/>
          <a:cs typeface="宋体" panose="02010600030101010101" pitchFamily="2" charset="-122"/>
        </a:defRPr>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列1</c:v>
                </c:pt>
              </c:strCache>
            </c:strRef>
          </c:tx>
          <c:spPr>
            <a:solidFill>
              <a:srgbClr val="A5A5A5"/>
            </a:solidFill>
            <a:ln>
              <a:solidFill>
                <a:schemeClr val="bg1"/>
              </a:solidFill>
            </a:ln>
          </c:spPr>
          <c:invertIfNegative val="0"/>
          <c:dLbls>
            <c:dLbl>
              <c:idx val="0"/>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D2FA-4CCD-BFF4-ADF8DE2191BB}"/>
                </c:ext>
                <c:ext xmlns:c15="http://schemas.microsoft.com/office/drawing/2012/chart" uri="{CE6537A1-D6FC-4f65-9D91-7224C49458BB}"/>
              </c:extLst>
            </c:dLbl>
            <c:dLbl>
              <c:idx val="1"/>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D2FA-4CCD-BFF4-ADF8DE2191BB}"/>
                </c:ext>
                <c:ext xmlns:c15="http://schemas.microsoft.com/office/drawing/2012/chart" uri="{CE6537A1-D6FC-4f65-9D91-7224C49458BB}"/>
              </c:extLst>
            </c:dLbl>
            <c:dLbl>
              <c:idx val="2"/>
              <c:delete val="1"/>
              <c:extLst xmlns:c16r2="http://schemas.microsoft.com/office/drawing/2015/06/chart">
                <c:ext xmlns:c16="http://schemas.microsoft.com/office/drawing/2014/chart" uri="{C3380CC4-5D6E-409C-BE32-E72D297353CC}">
                  <c16:uniqueId val="{00000002-D2FA-4CCD-BFF4-ADF8DE2191BB}"/>
                </c:ext>
                <c:ext xmlns:c15="http://schemas.microsoft.com/office/drawing/2012/chart" uri="{CE6537A1-D6FC-4f65-9D91-7224C49458BB}"/>
              </c:extLst>
            </c:dLbl>
            <c:dLbl>
              <c:idx val="3"/>
              <c:delete val="1"/>
              <c:extLst xmlns:c16r2="http://schemas.microsoft.com/office/drawing/2015/06/chart">
                <c:ext xmlns:c16="http://schemas.microsoft.com/office/drawing/2014/chart" uri="{C3380CC4-5D6E-409C-BE32-E72D297353CC}">
                  <c16:uniqueId val="{00000003-D2FA-4CCD-BFF4-ADF8DE2191BB}"/>
                </c:ex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a:lstStyle/>
              <a:p>
                <a:pPr>
                  <a:defRPr lang="zh-CN" sz="1200" b="1" i="0" u="none" strike="noStrike" kern="1200" baseline="0">
                    <a:solidFill>
                      <a:schemeClr val="tx1">
                        <a:lumMod val="65000"/>
                        <a:lumOff val="35000"/>
                      </a:schemeClr>
                    </a:solidFill>
                    <a:latin typeface="+mn-lt"/>
                    <a:ea typeface="+mn-ea"/>
                    <a:cs typeface="+mn-cs"/>
                  </a:defRPr>
                </a:pPr>
                <a:endParaRPr lang="zh-CN"/>
              </a:p>
            </c:txPr>
            <c:dLblPos val="outEnd"/>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cat>
            <c:strRef>
              <c:f>Sheet1!$A$2:$A$5</c:f>
              <c:strCache>
                <c:ptCount val="4"/>
                <c:pt idx="0">
                  <c:v>添加标题 1</c:v>
                </c:pt>
                <c:pt idx="1">
                  <c:v>添加标题 2</c:v>
                </c:pt>
                <c:pt idx="2">
                  <c:v>添加标题 3</c:v>
                </c:pt>
                <c:pt idx="3">
                  <c:v>添加标题 4</c:v>
                </c:pt>
              </c:strCache>
            </c:strRef>
          </c:cat>
          <c:val>
            <c:numRef>
              <c:f>Sheet1!$B$2:$B$5</c:f>
              <c:numCache>
                <c:formatCode>General</c:formatCode>
                <c:ptCount val="4"/>
                <c:pt idx="0">
                  <c:v>100</c:v>
                </c:pt>
                <c:pt idx="1">
                  <c:v>90</c:v>
                </c:pt>
                <c:pt idx="2">
                  <c:v>50</c:v>
                </c:pt>
                <c:pt idx="3">
                  <c:v>50</c:v>
                </c:pt>
              </c:numCache>
            </c:numRef>
          </c:val>
          <c:extLst xmlns:c16r2="http://schemas.microsoft.com/office/drawing/2015/06/chart">
            <c:ext xmlns:c16="http://schemas.microsoft.com/office/drawing/2014/chart" uri="{C3380CC4-5D6E-409C-BE32-E72D297353CC}">
              <c16:uniqueId val="{00000004-D2FA-4CCD-BFF4-ADF8DE2191BB}"/>
            </c:ext>
          </c:extLst>
        </c:ser>
        <c:ser>
          <c:idx val="1"/>
          <c:order val="1"/>
          <c:tx>
            <c:strRef>
              <c:f>Sheet1!$C$1</c:f>
              <c:strCache>
                <c:ptCount val="1"/>
                <c:pt idx="0">
                  <c:v>列2</c:v>
                </c:pt>
              </c:strCache>
            </c:strRef>
          </c:tx>
          <c:spPr>
            <a:solidFill>
              <a:srgbClr val="1BA9B3"/>
            </a:solidFill>
          </c:spPr>
          <c:invertIfNegative val="0"/>
          <c:dLbls>
            <c:spPr>
              <a:noFill/>
              <a:ln>
                <a:noFill/>
              </a:ln>
              <a:effectLst/>
            </c:spPr>
            <c:txPr>
              <a:bodyPr rot="0" spcFirstLastPara="0" vertOverflow="ellipsis" vert="horz" wrap="square" lIns="38100" tIns="19050" rIns="38100" bIns="19050" anchor="ctr" anchorCtr="1"/>
              <a:lstStyle/>
              <a:p>
                <a:pPr>
                  <a:defRPr lang="zh-CN" sz="1200" b="1" i="0" u="none" strike="noStrike" kern="1200" baseline="0">
                    <a:solidFill>
                      <a:schemeClr val="tx1">
                        <a:lumMod val="65000"/>
                        <a:lumOff val="3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pt idx="0">
                  <c:v>添加标题 1</c:v>
                </c:pt>
                <c:pt idx="1">
                  <c:v>添加标题 2</c:v>
                </c:pt>
                <c:pt idx="2">
                  <c:v>添加标题 3</c:v>
                </c:pt>
                <c:pt idx="3">
                  <c:v>添加标题 4</c:v>
                </c:pt>
              </c:strCache>
            </c:strRef>
          </c:cat>
          <c:val>
            <c:numRef>
              <c:f>Sheet1!$C$2:$C$5</c:f>
              <c:numCache>
                <c:formatCode>General</c:formatCode>
                <c:ptCount val="4"/>
                <c:pt idx="0">
                  <c:v>90</c:v>
                </c:pt>
                <c:pt idx="1">
                  <c:v>75</c:v>
                </c:pt>
                <c:pt idx="2">
                  <c:v>100</c:v>
                </c:pt>
                <c:pt idx="3">
                  <c:v>100</c:v>
                </c:pt>
              </c:numCache>
            </c:numRef>
          </c:val>
          <c:extLst xmlns:c16r2="http://schemas.microsoft.com/office/drawing/2015/06/chart">
            <c:ext xmlns:c16="http://schemas.microsoft.com/office/drawing/2014/chart" uri="{C3380CC4-5D6E-409C-BE32-E72D297353CC}">
              <c16:uniqueId val="{00000005-D2FA-4CCD-BFF4-ADF8DE2191BB}"/>
            </c:ext>
          </c:extLst>
        </c:ser>
        <c:ser>
          <c:idx val="2"/>
          <c:order val="2"/>
          <c:tx>
            <c:strRef>
              <c:f>Sheet1!$D$1</c:f>
              <c:strCache>
                <c:ptCount val="1"/>
                <c:pt idx="0">
                  <c:v>列3</c:v>
                </c:pt>
              </c:strCache>
            </c:strRef>
          </c:tx>
          <c:spPr>
            <a:solidFill>
              <a:srgbClr val="A5A5A5"/>
            </a:solidFill>
            <a:effectLst/>
          </c:spPr>
          <c:invertIfNegative val="0"/>
          <c:dLbls>
            <c:spPr>
              <a:noFill/>
              <a:ln>
                <a:noFill/>
              </a:ln>
              <a:effectLst/>
            </c:spPr>
            <c:txPr>
              <a:bodyPr rot="0" spcFirstLastPara="0" vertOverflow="ellipsis" vert="horz" wrap="square" lIns="38100" tIns="19050" rIns="38100" bIns="19050" anchor="ctr" anchorCtr="1"/>
              <a:lstStyle/>
              <a:p>
                <a:pPr>
                  <a:defRPr lang="zh-CN" sz="1200" b="1" i="0" u="none" strike="noStrike" kern="1200" baseline="0">
                    <a:solidFill>
                      <a:schemeClr val="tx1">
                        <a:lumMod val="65000"/>
                        <a:lumOff val="3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pt idx="0">
                  <c:v>添加标题 1</c:v>
                </c:pt>
                <c:pt idx="1">
                  <c:v>添加标题 2</c:v>
                </c:pt>
                <c:pt idx="2">
                  <c:v>添加标题 3</c:v>
                </c:pt>
                <c:pt idx="3">
                  <c:v>添加标题 4</c:v>
                </c:pt>
              </c:strCache>
            </c:strRef>
          </c:cat>
          <c:val>
            <c:numRef>
              <c:f>Sheet1!$D$2:$D$5</c:f>
              <c:numCache>
                <c:formatCode>General</c:formatCode>
                <c:ptCount val="4"/>
                <c:pt idx="0">
                  <c:v>50</c:v>
                </c:pt>
                <c:pt idx="1">
                  <c:v>65</c:v>
                </c:pt>
                <c:pt idx="2">
                  <c:v>75</c:v>
                </c:pt>
                <c:pt idx="3">
                  <c:v>75</c:v>
                </c:pt>
              </c:numCache>
            </c:numRef>
          </c:val>
          <c:extLst xmlns:c16r2="http://schemas.microsoft.com/office/drawing/2015/06/chart">
            <c:ext xmlns:c16="http://schemas.microsoft.com/office/drawing/2014/chart" uri="{C3380CC4-5D6E-409C-BE32-E72D297353CC}">
              <c16:uniqueId val="{00000006-D2FA-4CCD-BFF4-ADF8DE2191BB}"/>
            </c:ext>
          </c:extLst>
        </c:ser>
        <c:ser>
          <c:idx val="3"/>
          <c:order val="3"/>
          <c:tx>
            <c:strRef>
              <c:f>Sheet1!$E$1</c:f>
              <c:strCache>
                <c:ptCount val="1"/>
                <c:pt idx="0">
                  <c:v>列4</c:v>
                </c:pt>
              </c:strCache>
            </c:strRef>
          </c:tx>
          <c:spPr>
            <a:solidFill>
              <a:srgbClr val="1BA9B3"/>
            </a:solidFill>
          </c:spPr>
          <c:invertIfNegative val="0"/>
          <c:dLbls>
            <c:spPr>
              <a:noFill/>
              <a:ln>
                <a:noFill/>
              </a:ln>
              <a:effectLst/>
            </c:spPr>
            <c:txPr>
              <a:bodyPr rot="0" spcFirstLastPara="0" vertOverflow="ellipsis" vert="horz" wrap="square" lIns="38100" tIns="19050" rIns="38100" bIns="19050" anchor="ctr" anchorCtr="1"/>
              <a:lstStyle/>
              <a:p>
                <a:pPr>
                  <a:defRPr lang="zh-CN" sz="1200" b="1" i="0" u="none" strike="noStrike" kern="1200" baseline="0">
                    <a:solidFill>
                      <a:schemeClr val="tx1">
                        <a:lumMod val="65000"/>
                        <a:lumOff val="3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pt idx="0">
                  <c:v>添加标题 1</c:v>
                </c:pt>
                <c:pt idx="1">
                  <c:v>添加标题 2</c:v>
                </c:pt>
                <c:pt idx="2">
                  <c:v>添加标题 3</c:v>
                </c:pt>
                <c:pt idx="3">
                  <c:v>添加标题 4</c:v>
                </c:pt>
              </c:strCache>
            </c:strRef>
          </c:cat>
          <c:val>
            <c:numRef>
              <c:f>Sheet1!$E$2:$E$5</c:f>
              <c:numCache>
                <c:formatCode>General</c:formatCode>
                <c:ptCount val="4"/>
                <c:pt idx="0">
                  <c:v>50</c:v>
                </c:pt>
                <c:pt idx="1">
                  <c:v>65</c:v>
                </c:pt>
                <c:pt idx="2">
                  <c:v>75</c:v>
                </c:pt>
                <c:pt idx="3">
                  <c:v>75</c:v>
                </c:pt>
              </c:numCache>
            </c:numRef>
          </c:val>
          <c:extLst xmlns:c16r2="http://schemas.microsoft.com/office/drawing/2015/06/chart">
            <c:ext xmlns:c16="http://schemas.microsoft.com/office/drawing/2014/chart" uri="{C3380CC4-5D6E-409C-BE32-E72D297353CC}">
              <c16:uniqueId val="{00000007-D2FA-4CCD-BFF4-ADF8DE2191BB}"/>
            </c:ext>
          </c:extLst>
        </c:ser>
        <c:dLbls>
          <c:showLegendKey val="0"/>
          <c:showVal val="0"/>
          <c:showCatName val="0"/>
          <c:showSerName val="0"/>
          <c:showPercent val="0"/>
          <c:showBubbleSize val="0"/>
        </c:dLbls>
        <c:gapWidth val="351"/>
        <c:axId val="627639856"/>
        <c:axId val="627640248"/>
      </c:barChart>
      <c:catAx>
        <c:axId val="627639856"/>
        <c:scaling>
          <c:orientation val="minMax"/>
        </c:scaling>
        <c:delete val="0"/>
        <c:axPos val="b"/>
        <c:numFmt formatCode="General" sourceLinked="0"/>
        <c:majorTickMark val="out"/>
        <c:minorTickMark val="none"/>
        <c:tickLblPos val="nextTo"/>
        <c:spPr>
          <a:noFill/>
        </c:spPr>
        <c:txPr>
          <a:bodyPr rot="-60000000" spcFirstLastPara="0" vertOverflow="ellipsis" vert="horz" wrap="square" anchor="ctr" anchorCtr="1"/>
          <a:lstStyle/>
          <a:p>
            <a:pPr>
              <a:defRPr lang="zh-CN" sz="1200" b="1" i="0" u="none" strike="noStrike" kern="1200" baseline="0">
                <a:solidFill>
                  <a:schemeClr val="tx1">
                    <a:lumMod val="65000"/>
                    <a:lumOff val="35000"/>
                  </a:schemeClr>
                </a:solidFill>
                <a:latin typeface="+mn-lt"/>
                <a:ea typeface="+mn-ea"/>
                <a:cs typeface="+mn-cs"/>
              </a:defRPr>
            </a:pPr>
            <a:endParaRPr lang="zh-CN"/>
          </a:p>
        </c:txPr>
        <c:crossAx val="627640248"/>
        <c:crosses val="autoZero"/>
        <c:auto val="1"/>
        <c:lblAlgn val="ctr"/>
        <c:lblOffset val="100"/>
        <c:noMultiLvlLbl val="0"/>
      </c:catAx>
      <c:valAx>
        <c:axId val="627640248"/>
        <c:scaling>
          <c:orientation val="minMax"/>
        </c:scaling>
        <c:delete val="0"/>
        <c:axPos val="l"/>
        <c:majorGridlines>
          <c:spPr>
            <a:ln w="6350" cap="flat" cmpd="sng" algn="ctr">
              <a:solidFill>
                <a:prstClr val="white">
                  <a:lumMod val="85000"/>
                  <a:alpha val="48000"/>
                </a:prstClr>
              </a:solidFill>
              <a:prstDash val="solid"/>
              <a:round/>
            </a:ln>
          </c:spPr>
        </c:majorGridlines>
        <c:numFmt formatCode="General" sourceLinked="0"/>
        <c:majorTickMark val="none"/>
        <c:minorTickMark val="in"/>
        <c:tickLblPos val="low"/>
        <c:spPr>
          <a:noFill/>
          <a:ln w="6350" cap="flat" cmpd="sng" algn="ctr">
            <a:solidFill>
              <a:schemeClr val="bg1">
                <a:lumMod val="85000"/>
              </a:schemeClr>
            </a:solidFill>
            <a:prstDash val="solid"/>
            <a:round/>
          </a:ln>
        </c:spPr>
        <c:txPr>
          <a:bodyPr rot="-60000000" spcFirstLastPara="0" vertOverflow="ellipsis" vert="horz" wrap="square" anchor="ctr" anchorCtr="1"/>
          <a:lstStyle/>
          <a:p>
            <a:pPr>
              <a:defRPr lang="zh-CN" sz="1200" b="1" i="0" u="none" strike="noStrike" kern="1200" baseline="0">
                <a:solidFill>
                  <a:schemeClr val="tx1">
                    <a:lumMod val="65000"/>
                    <a:lumOff val="35000"/>
                  </a:schemeClr>
                </a:solidFill>
                <a:latin typeface="+mn-lt"/>
                <a:ea typeface="+mn-ea"/>
                <a:cs typeface="+mn-cs"/>
              </a:defRPr>
            </a:pPr>
            <a:endParaRPr lang="zh-CN"/>
          </a:p>
        </c:txPr>
        <c:crossAx val="627639856"/>
        <c:crosses val="autoZero"/>
        <c:crossBetween val="between"/>
      </c:valAx>
    </c:plotArea>
    <c:plotVisOnly val="1"/>
    <c:dispBlanksAs val="gap"/>
    <c:showDLblsOverMax val="0"/>
  </c:chart>
  <c:txPr>
    <a:bodyPr/>
    <a:lstStyle/>
    <a:p>
      <a:pPr>
        <a:defRPr lang="zh-CN" sz="1200" b="1">
          <a:solidFill>
            <a:schemeClr val="tx1">
              <a:lumMod val="65000"/>
              <a:lumOff val="35000"/>
            </a:schemeClr>
          </a:solidFill>
        </a:defRPr>
      </a:pPr>
      <a:endParaRPr lang="zh-CN"/>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F25CA45E-74CC-44BC-845F-5958557EC567}" type="datetimeFigureOut">
              <a:rPr lang="zh-CN" altLang="en-US" smtClean="0"/>
              <a:t>2017/10/22</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FDA5138B-7C49-4E14-8671-089A4BFB6705}" type="slidenum">
              <a:rPr lang="zh-CN" altLang="en-US" smtClean="0"/>
              <a:t>‹#›</a:t>
            </a:fld>
            <a:endParaRPr lang="zh-CN" altLang="en-US"/>
          </a:p>
        </p:txBody>
      </p:sp>
    </p:spTree>
    <p:extLst>
      <p:ext uri="{BB962C8B-B14F-4D97-AF65-F5344CB8AC3E}">
        <p14:creationId xmlns:p14="http://schemas.microsoft.com/office/powerpoint/2010/main" val="3076708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A5138B-7C49-4E14-8671-089A4BFB6705}" type="slidenum">
              <a:rPr lang="zh-CN" altLang="en-US" smtClean="0"/>
              <a:t>1</a:t>
            </a:fld>
            <a:endParaRPr lang="zh-CN" altLang="en-US"/>
          </a:p>
        </p:txBody>
      </p:sp>
    </p:spTree>
    <p:extLst>
      <p:ext uri="{BB962C8B-B14F-4D97-AF65-F5344CB8AC3E}">
        <p14:creationId xmlns:p14="http://schemas.microsoft.com/office/powerpoint/2010/main" val="766373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A5138B-7C49-4E14-8671-089A4BFB6705}" type="slidenum">
              <a:rPr lang="zh-CN" altLang="en-US" smtClean="0"/>
              <a:t>10</a:t>
            </a:fld>
            <a:endParaRPr lang="zh-CN" altLang="en-US"/>
          </a:p>
        </p:txBody>
      </p:sp>
    </p:spTree>
    <p:extLst>
      <p:ext uri="{BB962C8B-B14F-4D97-AF65-F5344CB8AC3E}">
        <p14:creationId xmlns:p14="http://schemas.microsoft.com/office/powerpoint/2010/main" val="3085206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A5138B-7C49-4E14-8671-089A4BFB6705}" type="slidenum">
              <a:rPr lang="zh-CN" altLang="en-US" smtClean="0"/>
              <a:t>11</a:t>
            </a:fld>
            <a:endParaRPr lang="zh-CN" altLang="en-US"/>
          </a:p>
        </p:txBody>
      </p:sp>
    </p:spTree>
    <p:extLst>
      <p:ext uri="{BB962C8B-B14F-4D97-AF65-F5344CB8AC3E}">
        <p14:creationId xmlns:p14="http://schemas.microsoft.com/office/powerpoint/2010/main" val="1432792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A5138B-7C49-4E14-8671-089A4BFB6705}" type="slidenum">
              <a:rPr lang="zh-CN" altLang="en-US" smtClean="0"/>
              <a:t>12</a:t>
            </a:fld>
            <a:endParaRPr lang="zh-CN" altLang="en-US"/>
          </a:p>
        </p:txBody>
      </p:sp>
    </p:spTree>
    <p:extLst>
      <p:ext uri="{BB962C8B-B14F-4D97-AF65-F5344CB8AC3E}">
        <p14:creationId xmlns:p14="http://schemas.microsoft.com/office/powerpoint/2010/main" val="4245358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A5138B-7C49-4E14-8671-089A4BFB6705}" type="slidenum">
              <a:rPr lang="zh-CN" altLang="en-US" smtClean="0"/>
              <a:t>13</a:t>
            </a:fld>
            <a:endParaRPr lang="zh-CN" altLang="en-US"/>
          </a:p>
        </p:txBody>
      </p:sp>
    </p:spTree>
    <p:extLst>
      <p:ext uri="{BB962C8B-B14F-4D97-AF65-F5344CB8AC3E}">
        <p14:creationId xmlns:p14="http://schemas.microsoft.com/office/powerpoint/2010/main" val="2957449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A5138B-7C49-4E14-8671-089A4BFB6705}" type="slidenum">
              <a:rPr lang="zh-CN" altLang="en-US" smtClean="0"/>
              <a:t>14</a:t>
            </a:fld>
            <a:endParaRPr lang="zh-CN" altLang="en-US"/>
          </a:p>
        </p:txBody>
      </p:sp>
    </p:spTree>
    <p:extLst>
      <p:ext uri="{BB962C8B-B14F-4D97-AF65-F5344CB8AC3E}">
        <p14:creationId xmlns:p14="http://schemas.microsoft.com/office/powerpoint/2010/main" val="1168150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A5138B-7C49-4E14-8671-089A4BFB6705}" type="slidenum">
              <a:rPr lang="zh-CN" altLang="en-US" smtClean="0"/>
              <a:t>15</a:t>
            </a:fld>
            <a:endParaRPr lang="zh-CN" altLang="en-US"/>
          </a:p>
        </p:txBody>
      </p:sp>
    </p:spTree>
    <p:extLst>
      <p:ext uri="{BB962C8B-B14F-4D97-AF65-F5344CB8AC3E}">
        <p14:creationId xmlns:p14="http://schemas.microsoft.com/office/powerpoint/2010/main" val="594940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A5138B-7C49-4E14-8671-089A4BFB6705}" type="slidenum">
              <a:rPr lang="zh-CN" altLang="en-US" smtClean="0"/>
              <a:t>16</a:t>
            </a:fld>
            <a:endParaRPr lang="zh-CN" altLang="en-US"/>
          </a:p>
        </p:txBody>
      </p:sp>
    </p:spTree>
    <p:extLst>
      <p:ext uri="{BB962C8B-B14F-4D97-AF65-F5344CB8AC3E}">
        <p14:creationId xmlns:p14="http://schemas.microsoft.com/office/powerpoint/2010/main" val="40003113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A5138B-7C49-4E14-8671-089A4BFB6705}" type="slidenum">
              <a:rPr lang="zh-CN" altLang="en-US" smtClean="0"/>
              <a:t>17</a:t>
            </a:fld>
            <a:endParaRPr lang="zh-CN" altLang="en-US"/>
          </a:p>
        </p:txBody>
      </p:sp>
    </p:spTree>
    <p:extLst>
      <p:ext uri="{BB962C8B-B14F-4D97-AF65-F5344CB8AC3E}">
        <p14:creationId xmlns:p14="http://schemas.microsoft.com/office/powerpoint/2010/main" val="4100456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A5138B-7C49-4E14-8671-089A4BFB6705}" type="slidenum">
              <a:rPr lang="zh-CN" altLang="en-US" smtClean="0"/>
              <a:t>18</a:t>
            </a:fld>
            <a:endParaRPr lang="zh-CN" altLang="en-US"/>
          </a:p>
        </p:txBody>
      </p:sp>
    </p:spTree>
    <p:extLst>
      <p:ext uri="{BB962C8B-B14F-4D97-AF65-F5344CB8AC3E}">
        <p14:creationId xmlns:p14="http://schemas.microsoft.com/office/powerpoint/2010/main" val="15133177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A5138B-7C49-4E14-8671-089A4BFB6705}" type="slidenum">
              <a:rPr lang="zh-CN" altLang="en-US" smtClean="0"/>
              <a:t>19</a:t>
            </a:fld>
            <a:endParaRPr lang="zh-CN" altLang="en-US"/>
          </a:p>
        </p:txBody>
      </p:sp>
    </p:spTree>
    <p:extLst>
      <p:ext uri="{BB962C8B-B14F-4D97-AF65-F5344CB8AC3E}">
        <p14:creationId xmlns:p14="http://schemas.microsoft.com/office/powerpoint/2010/main" val="3285096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A5138B-7C49-4E14-8671-089A4BFB6705}" type="slidenum">
              <a:rPr lang="zh-CN" altLang="en-US" smtClean="0"/>
              <a:t>2</a:t>
            </a:fld>
            <a:endParaRPr lang="zh-CN" altLang="en-US"/>
          </a:p>
        </p:txBody>
      </p:sp>
    </p:spTree>
    <p:extLst>
      <p:ext uri="{BB962C8B-B14F-4D97-AF65-F5344CB8AC3E}">
        <p14:creationId xmlns:p14="http://schemas.microsoft.com/office/powerpoint/2010/main" val="2732289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A5138B-7C49-4E14-8671-089A4BFB6705}" type="slidenum">
              <a:rPr lang="zh-CN" altLang="en-US" smtClean="0"/>
              <a:t>20</a:t>
            </a:fld>
            <a:endParaRPr lang="zh-CN" altLang="en-US"/>
          </a:p>
        </p:txBody>
      </p:sp>
    </p:spTree>
    <p:extLst>
      <p:ext uri="{BB962C8B-B14F-4D97-AF65-F5344CB8AC3E}">
        <p14:creationId xmlns:p14="http://schemas.microsoft.com/office/powerpoint/2010/main" val="4043982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A5138B-7C49-4E14-8671-089A4BFB6705}" type="slidenum">
              <a:rPr lang="zh-CN" altLang="en-US" smtClean="0"/>
              <a:t>21</a:t>
            </a:fld>
            <a:endParaRPr lang="zh-CN" altLang="en-US"/>
          </a:p>
        </p:txBody>
      </p:sp>
    </p:spTree>
    <p:extLst>
      <p:ext uri="{BB962C8B-B14F-4D97-AF65-F5344CB8AC3E}">
        <p14:creationId xmlns:p14="http://schemas.microsoft.com/office/powerpoint/2010/main" val="16483432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A5138B-7C49-4E14-8671-089A4BFB6705}" type="slidenum">
              <a:rPr lang="zh-CN" altLang="en-US" smtClean="0"/>
              <a:t>22</a:t>
            </a:fld>
            <a:endParaRPr lang="zh-CN" altLang="en-US"/>
          </a:p>
        </p:txBody>
      </p:sp>
    </p:spTree>
    <p:extLst>
      <p:ext uri="{BB962C8B-B14F-4D97-AF65-F5344CB8AC3E}">
        <p14:creationId xmlns:p14="http://schemas.microsoft.com/office/powerpoint/2010/main" val="4102482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A5138B-7C49-4E14-8671-089A4BFB6705}" type="slidenum">
              <a:rPr lang="zh-CN" altLang="en-US" smtClean="0"/>
              <a:t>23</a:t>
            </a:fld>
            <a:endParaRPr lang="zh-CN" altLang="en-US"/>
          </a:p>
        </p:txBody>
      </p:sp>
    </p:spTree>
    <p:extLst>
      <p:ext uri="{BB962C8B-B14F-4D97-AF65-F5344CB8AC3E}">
        <p14:creationId xmlns:p14="http://schemas.microsoft.com/office/powerpoint/2010/main" val="3194874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A5138B-7C49-4E14-8671-089A4BFB6705}" type="slidenum">
              <a:rPr lang="zh-CN" altLang="en-US" smtClean="0"/>
              <a:t>24</a:t>
            </a:fld>
            <a:endParaRPr lang="zh-CN" altLang="en-US"/>
          </a:p>
        </p:txBody>
      </p:sp>
    </p:spTree>
    <p:extLst>
      <p:ext uri="{BB962C8B-B14F-4D97-AF65-F5344CB8AC3E}">
        <p14:creationId xmlns:p14="http://schemas.microsoft.com/office/powerpoint/2010/main" val="15873593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A5138B-7C49-4E14-8671-089A4BFB6705}" type="slidenum">
              <a:rPr lang="zh-CN" altLang="en-US" smtClean="0"/>
              <a:t>25</a:t>
            </a:fld>
            <a:endParaRPr lang="zh-CN" altLang="en-US"/>
          </a:p>
        </p:txBody>
      </p:sp>
    </p:spTree>
    <p:extLst>
      <p:ext uri="{BB962C8B-B14F-4D97-AF65-F5344CB8AC3E}">
        <p14:creationId xmlns:p14="http://schemas.microsoft.com/office/powerpoint/2010/main" val="23904620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A5138B-7C49-4E14-8671-089A4BFB6705}" type="slidenum">
              <a:rPr lang="zh-CN" altLang="en-US" smtClean="0"/>
              <a:t>26</a:t>
            </a:fld>
            <a:endParaRPr lang="zh-CN" altLang="en-US"/>
          </a:p>
        </p:txBody>
      </p:sp>
    </p:spTree>
    <p:extLst>
      <p:ext uri="{BB962C8B-B14F-4D97-AF65-F5344CB8AC3E}">
        <p14:creationId xmlns:p14="http://schemas.microsoft.com/office/powerpoint/2010/main" val="1601859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A5138B-7C49-4E14-8671-089A4BFB6705}" type="slidenum">
              <a:rPr lang="zh-CN" altLang="en-US" smtClean="0"/>
              <a:t>27</a:t>
            </a:fld>
            <a:endParaRPr lang="zh-CN" altLang="en-US"/>
          </a:p>
        </p:txBody>
      </p:sp>
    </p:spTree>
    <p:extLst>
      <p:ext uri="{BB962C8B-B14F-4D97-AF65-F5344CB8AC3E}">
        <p14:creationId xmlns:p14="http://schemas.microsoft.com/office/powerpoint/2010/main" val="2074878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A5138B-7C49-4E14-8671-089A4BFB6705}" type="slidenum">
              <a:rPr lang="zh-CN" altLang="en-US" smtClean="0"/>
              <a:t>28</a:t>
            </a:fld>
            <a:endParaRPr lang="zh-CN" altLang="en-US"/>
          </a:p>
        </p:txBody>
      </p:sp>
    </p:spTree>
    <p:extLst>
      <p:ext uri="{BB962C8B-B14F-4D97-AF65-F5344CB8AC3E}">
        <p14:creationId xmlns:p14="http://schemas.microsoft.com/office/powerpoint/2010/main" val="9104640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A5138B-7C49-4E14-8671-089A4BFB6705}" type="slidenum">
              <a:rPr lang="zh-CN" altLang="en-US" smtClean="0"/>
              <a:t>29</a:t>
            </a:fld>
            <a:endParaRPr lang="zh-CN" altLang="en-US"/>
          </a:p>
        </p:txBody>
      </p:sp>
    </p:spTree>
    <p:extLst>
      <p:ext uri="{BB962C8B-B14F-4D97-AF65-F5344CB8AC3E}">
        <p14:creationId xmlns:p14="http://schemas.microsoft.com/office/powerpoint/2010/main" val="1104449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A5138B-7C49-4E14-8671-089A4BFB6705}" type="slidenum">
              <a:rPr lang="zh-CN" altLang="en-US" smtClean="0"/>
              <a:t>3</a:t>
            </a:fld>
            <a:endParaRPr lang="zh-CN" altLang="en-US"/>
          </a:p>
        </p:txBody>
      </p:sp>
    </p:spTree>
    <p:extLst>
      <p:ext uri="{BB962C8B-B14F-4D97-AF65-F5344CB8AC3E}">
        <p14:creationId xmlns:p14="http://schemas.microsoft.com/office/powerpoint/2010/main" val="15951232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A5138B-7C49-4E14-8671-089A4BFB6705}" type="slidenum">
              <a:rPr lang="zh-CN" altLang="en-US" smtClean="0"/>
              <a:t>30</a:t>
            </a:fld>
            <a:endParaRPr lang="zh-CN" altLang="en-US"/>
          </a:p>
        </p:txBody>
      </p:sp>
    </p:spTree>
    <p:extLst>
      <p:ext uri="{BB962C8B-B14F-4D97-AF65-F5344CB8AC3E}">
        <p14:creationId xmlns:p14="http://schemas.microsoft.com/office/powerpoint/2010/main" val="39250773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A5138B-7C49-4E14-8671-089A4BFB6705}" type="slidenum">
              <a:rPr lang="zh-CN" altLang="en-US" smtClean="0"/>
              <a:t>31</a:t>
            </a:fld>
            <a:endParaRPr lang="zh-CN" altLang="en-US"/>
          </a:p>
        </p:txBody>
      </p:sp>
    </p:spTree>
    <p:extLst>
      <p:ext uri="{BB962C8B-B14F-4D97-AF65-F5344CB8AC3E}">
        <p14:creationId xmlns:p14="http://schemas.microsoft.com/office/powerpoint/2010/main" val="9086701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A5138B-7C49-4E14-8671-089A4BFB6705}" type="slidenum">
              <a:rPr lang="zh-CN" altLang="en-US" smtClean="0"/>
              <a:t>32</a:t>
            </a:fld>
            <a:endParaRPr lang="zh-CN" altLang="en-US"/>
          </a:p>
        </p:txBody>
      </p:sp>
    </p:spTree>
    <p:extLst>
      <p:ext uri="{BB962C8B-B14F-4D97-AF65-F5344CB8AC3E}">
        <p14:creationId xmlns:p14="http://schemas.microsoft.com/office/powerpoint/2010/main" val="11903172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A5138B-7C49-4E14-8671-089A4BFB6705}" type="slidenum">
              <a:rPr lang="zh-CN" altLang="en-US" smtClean="0"/>
              <a:t>33</a:t>
            </a:fld>
            <a:endParaRPr lang="zh-CN" altLang="en-US"/>
          </a:p>
        </p:txBody>
      </p:sp>
    </p:spTree>
    <p:extLst>
      <p:ext uri="{BB962C8B-B14F-4D97-AF65-F5344CB8AC3E}">
        <p14:creationId xmlns:p14="http://schemas.microsoft.com/office/powerpoint/2010/main" val="31395435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A5138B-7C49-4E14-8671-089A4BFB6705}" type="slidenum">
              <a:rPr lang="zh-CN" altLang="en-US" smtClean="0"/>
              <a:t>34</a:t>
            </a:fld>
            <a:endParaRPr lang="zh-CN" altLang="en-US"/>
          </a:p>
        </p:txBody>
      </p:sp>
    </p:spTree>
    <p:extLst>
      <p:ext uri="{BB962C8B-B14F-4D97-AF65-F5344CB8AC3E}">
        <p14:creationId xmlns:p14="http://schemas.microsoft.com/office/powerpoint/2010/main" val="996518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A5138B-7C49-4E14-8671-089A4BFB6705}" type="slidenum">
              <a:rPr lang="zh-CN" altLang="en-US" smtClean="0"/>
              <a:t>35</a:t>
            </a:fld>
            <a:endParaRPr lang="zh-CN" altLang="en-US"/>
          </a:p>
        </p:txBody>
      </p:sp>
    </p:spTree>
    <p:extLst>
      <p:ext uri="{BB962C8B-B14F-4D97-AF65-F5344CB8AC3E}">
        <p14:creationId xmlns:p14="http://schemas.microsoft.com/office/powerpoint/2010/main" val="11007809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A5138B-7C49-4E14-8671-089A4BFB6705}" type="slidenum">
              <a:rPr lang="zh-CN" altLang="en-US" smtClean="0"/>
              <a:t>36</a:t>
            </a:fld>
            <a:endParaRPr lang="zh-CN" altLang="en-US"/>
          </a:p>
        </p:txBody>
      </p:sp>
    </p:spTree>
    <p:extLst>
      <p:ext uri="{BB962C8B-B14F-4D97-AF65-F5344CB8AC3E}">
        <p14:creationId xmlns:p14="http://schemas.microsoft.com/office/powerpoint/2010/main" val="3649984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A5138B-7C49-4E14-8671-089A4BFB6705}" type="slidenum">
              <a:rPr lang="zh-CN" altLang="en-US" smtClean="0"/>
              <a:t>4</a:t>
            </a:fld>
            <a:endParaRPr lang="zh-CN" altLang="en-US"/>
          </a:p>
        </p:txBody>
      </p:sp>
    </p:spTree>
    <p:extLst>
      <p:ext uri="{BB962C8B-B14F-4D97-AF65-F5344CB8AC3E}">
        <p14:creationId xmlns:p14="http://schemas.microsoft.com/office/powerpoint/2010/main" val="1592085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A5138B-7C49-4E14-8671-089A4BFB6705}" type="slidenum">
              <a:rPr lang="zh-CN" altLang="en-US" smtClean="0"/>
              <a:t>5</a:t>
            </a:fld>
            <a:endParaRPr lang="zh-CN" altLang="en-US"/>
          </a:p>
        </p:txBody>
      </p:sp>
    </p:spTree>
    <p:extLst>
      <p:ext uri="{BB962C8B-B14F-4D97-AF65-F5344CB8AC3E}">
        <p14:creationId xmlns:p14="http://schemas.microsoft.com/office/powerpoint/2010/main" val="2963001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A5138B-7C49-4E14-8671-089A4BFB6705}" type="slidenum">
              <a:rPr lang="zh-CN" altLang="en-US" smtClean="0"/>
              <a:t>6</a:t>
            </a:fld>
            <a:endParaRPr lang="zh-CN" altLang="en-US"/>
          </a:p>
        </p:txBody>
      </p:sp>
    </p:spTree>
    <p:extLst>
      <p:ext uri="{BB962C8B-B14F-4D97-AF65-F5344CB8AC3E}">
        <p14:creationId xmlns:p14="http://schemas.microsoft.com/office/powerpoint/2010/main" val="3589582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A5138B-7C49-4E14-8671-089A4BFB6705}" type="slidenum">
              <a:rPr lang="zh-CN" altLang="en-US" smtClean="0"/>
              <a:t>7</a:t>
            </a:fld>
            <a:endParaRPr lang="zh-CN" altLang="en-US"/>
          </a:p>
        </p:txBody>
      </p:sp>
    </p:spTree>
    <p:extLst>
      <p:ext uri="{BB962C8B-B14F-4D97-AF65-F5344CB8AC3E}">
        <p14:creationId xmlns:p14="http://schemas.microsoft.com/office/powerpoint/2010/main" val="438742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A5138B-7C49-4E14-8671-089A4BFB6705}" type="slidenum">
              <a:rPr lang="zh-CN" altLang="en-US" smtClean="0"/>
              <a:t>8</a:t>
            </a:fld>
            <a:endParaRPr lang="zh-CN" altLang="en-US"/>
          </a:p>
        </p:txBody>
      </p:sp>
    </p:spTree>
    <p:extLst>
      <p:ext uri="{BB962C8B-B14F-4D97-AF65-F5344CB8AC3E}">
        <p14:creationId xmlns:p14="http://schemas.microsoft.com/office/powerpoint/2010/main" val="557965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A5138B-7C49-4E14-8671-089A4BFB6705}" type="slidenum">
              <a:rPr lang="zh-CN" altLang="en-US" smtClean="0"/>
              <a:t>9</a:t>
            </a:fld>
            <a:endParaRPr lang="zh-CN" altLang="en-US"/>
          </a:p>
        </p:txBody>
      </p:sp>
    </p:spTree>
    <p:extLst>
      <p:ext uri="{BB962C8B-B14F-4D97-AF65-F5344CB8AC3E}">
        <p14:creationId xmlns:p14="http://schemas.microsoft.com/office/powerpoint/2010/main" val="2744513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2017/10/22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2017/10/22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2017/10/22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2017/10/22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2017/10/22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2017/10/22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2017/10/22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2017/10/22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2017/10/22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2017/10/22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2017/10/22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4.png"/><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15.png"/><Relationship Id="rId4" Type="http://schemas.openxmlformats.org/officeDocument/2006/relationships/oleObject" Target="../embeddings/oleObject2.bin"/></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BA9B3"/>
        </a:solidFill>
        <a:effectLst/>
      </p:bgPr>
    </p:bg>
    <p:spTree>
      <p:nvGrpSpPr>
        <p:cNvPr id="1" name=""/>
        <p:cNvGrpSpPr/>
        <p:nvPr/>
      </p:nvGrpSpPr>
      <p:grpSpPr>
        <a:xfrm>
          <a:off x="0" y="0"/>
          <a:ext cx="0" cy="0"/>
          <a:chOff x="0" y="0"/>
          <a:chExt cx="0" cy="0"/>
        </a:xfrm>
      </p:grpSpPr>
      <p:pic>
        <p:nvPicPr>
          <p:cNvPr id="2" name="图片 1" descr="1"/>
          <p:cNvPicPr>
            <a:picLocks noChangeAspect="1"/>
          </p:cNvPicPr>
          <p:nvPr/>
        </p:nvPicPr>
        <p:blipFill>
          <a:blip r:embed="rId5"/>
          <a:stretch>
            <a:fillRect/>
          </a:stretch>
        </p:blipFill>
        <p:spPr>
          <a:xfrm>
            <a:off x="149860" y="510540"/>
            <a:ext cx="11676380" cy="5836920"/>
          </a:xfrm>
          <a:prstGeom prst="rect">
            <a:avLst/>
          </a:prstGeom>
        </p:spPr>
      </p:pic>
      <p:pic>
        <p:nvPicPr>
          <p:cNvPr id="4" name="图片 3" descr="2"/>
          <p:cNvPicPr>
            <a:picLocks noChangeAspect="1"/>
          </p:cNvPicPr>
          <p:nvPr/>
        </p:nvPicPr>
        <p:blipFill>
          <a:blip r:embed="rId6"/>
          <a:stretch>
            <a:fillRect/>
          </a:stretch>
        </p:blipFill>
        <p:spPr>
          <a:xfrm>
            <a:off x="5426075" y="5430412"/>
            <a:ext cx="5247640" cy="742950"/>
          </a:xfrm>
          <a:prstGeom prst="rect">
            <a:avLst/>
          </a:prstGeom>
        </p:spPr>
      </p:pic>
      <p:pic>
        <p:nvPicPr>
          <p:cNvPr id="5" name="图片 4" descr="3"/>
          <p:cNvPicPr>
            <a:picLocks noChangeAspect="1"/>
          </p:cNvPicPr>
          <p:nvPr/>
        </p:nvPicPr>
        <p:blipFill>
          <a:blip r:embed="rId7"/>
          <a:stretch>
            <a:fillRect/>
          </a:stretch>
        </p:blipFill>
        <p:spPr>
          <a:xfrm>
            <a:off x="10292715" y="244475"/>
            <a:ext cx="1660525" cy="939165"/>
          </a:xfrm>
          <a:prstGeom prst="rect">
            <a:avLst/>
          </a:prstGeom>
        </p:spPr>
      </p:pic>
      <p:sp>
        <p:nvSpPr>
          <p:cNvPr id="83" name="矩形 82"/>
          <p:cNvSpPr/>
          <p:nvPr/>
        </p:nvSpPr>
        <p:spPr>
          <a:xfrm>
            <a:off x="5272405" y="3362325"/>
            <a:ext cx="5961380" cy="1168400"/>
          </a:xfrm>
          <a:prstGeom prst="rect">
            <a:avLst/>
          </a:prstGeom>
          <a:noFill/>
          <a:ln w="9525">
            <a:noFill/>
          </a:ln>
        </p:spPr>
        <p:txBody>
          <a:bodyPr wrap="none" anchor="t">
            <a:spAutoFit/>
          </a:bodyPr>
          <a:lstStyle/>
          <a:p>
            <a:r>
              <a:rPr lang="zh-CN" altLang="en-US" sz="7000" b="1" dirty="0">
                <a:gradFill>
                  <a:gsLst>
                    <a:gs pos="0">
                      <a:schemeClr val="bg1"/>
                    </a:gs>
                    <a:gs pos="100000">
                      <a:schemeClr val="bg1">
                        <a:lumMod val="75000"/>
                      </a:schemeClr>
                    </a:gs>
                  </a:gsLst>
                  <a:lin ang="0" scaled="0"/>
                </a:gradFill>
                <a:effectLst>
                  <a:outerShdw blurRad="38100" dist="38100" dir="2700000" algn="tl">
                    <a:srgbClr val="000000">
                      <a:alpha val="43137"/>
                    </a:srgbClr>
                  </a:outerShdw>
                </a:effectLst>
                <a:latin typeface="Arial" panose="020B0604020202020204" pitchFamily="34" charset="0"/>
                <a:ea typeface="微软雅黑" panose="020B0503020204020204" charset="-122"/>
                <a:sym typeface="Arial" panose="020B0604020202020204" pitchFamily="34" charset="0"/>
              </a:rPr>
              <a:t>品管圈医疗</a:t>
            </a:r>
            <a:r>
              <a:rPr lang="en-US" altLang="zh-CN" sz="7000" b="1" dirty="0">
                <a:gradFill>
                  <a:gsLst>
                    <a:gs pos="0">
                      <a:schemeClr val="bg1"/>
                    </a:gs>
                    <a:gs pos="100000">
                      <a:schemeClr val="bg1">
                        <a:lumMod val="75000"/>
                      </a:schemeClr>
                    </a:gs>
                  </a:gsLst>
                  <a:lin ang="0" scaled="0"/>
                </a:gradFill>
                <a:effectLst>
                  <a:outerShdw blurRad="38100" dist="38100" dir="2700000" algn="tl">
                    <a:srgbClr val="000000">
                      <a:alpha val="43137"/>
                    </a:srgbClr>
                  </a:outerShdw>
                </a:effectLst>
                <a:latin typeface="Arial" panose="020B0604020202020204" pitchFamily="34" charset="0"/>
                <a:ea typeface="微软雅黑" panose="020B0503020204020204" charset="-122"/>
                <a:sym typeface="Arial" panose="020B0604020202020204" pitchFamily="34" charset="0"/>
              </a:rPr>
              <a:t>QC</a:t>
            </a:r>
          </a:p>
        </p:txBody>
      </p:sp>
      <p:grpSp>
        <p:nvGrpSpPr>
          <p:cNvPr id="86" name="组合 85"/>
          <p:cNvGrpSpPr/>
          <p:nvPr/>
        </p:nvGrpSpPr>
        <p:grpSpPr>
          <a:xfrm>
            <a:off x="5699760" y="4725988"/>
            <a:ext cx="2257425" cy="428625"/>
            <a:chOff x="6096000" y="5430772"/>
            <a:chExt cx="2428041" cy="461004"/>
          </a:xfrm>
        </p:grpSpPr>
        <p:grpSp>
          <p:nvGrpSpPr>
            <p:cNvPr id="9284" name="组合 86"/>
            <p:cNvGrpSpPr/>
            <p:nvPr/>
          </p:nvGrpSpPr>
          <p:grpSpPr>
            <a:xfrm>
              <a:off x="6096000" y="5430772"/>
              <a:ext cx="2428041" cy="461004"/>
              <a:chOff x="5632247" y="4822634"/>
              <a:chExt cx="2428041" cy="461004"/>
            </a:xfrm>
          </p:grpSpPr>
          <p:sp>
            <p:nvSpPr>
              <p:cNvPr id="89" name="矩形: 圆角 88"/>
              <p:cNvSpPr/>
              <p:nvPr/>
            </p:nvSpPr>
            <p:spPr>
              <a:xfrm>
                <a:off x="5632247" y="4822634"/>
                <a:ext cx="461004" cy="461004"/>
              </a:xfrm>
              <a:prstGeom prst="roundRect">
                <a:avLst>
                  <a:gd name="adj" fmla="val 8505"/>
                </a:avLst>
              </a:prstGeom>
              <a:solidFill>
                <a:schemeClr val="bg1"/>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chemeClr val="bg1"/>
                  </a:solidFill>
                  <a:effectLst/>
                  <a:uLnTx/>
                  <a:uFillTx/>
                  <a:ea typeface="微软雅黑" panose="020B0503020204020204" charset="-122"/>
                  <a:sym typeface="Arial" panose="020B0604020202020204" pitchFamily="34" charset="0"/>
                </a:endParaRPr>
              </a:p>
            </p:txBody>
          </p:sp>
          <p:sp>
            <p:nvSpPr>
              <p:cNvPr id="90" name="矩形 89"/>
              <p:cNvSpPr/>
              <p:nvPr/>
            </p:nvSpPr>
            <p:spPr>
              <a:xfrm>
                <a:off x="6124161" y="4822634"/>
                <a:ext cx="1936127" cy="426458"/>
              </a:xfrm>
              <a:prstGeom prst="rect">
                <a:avLst/>
              </a:prstGeom>
            </p:spPr>
            <p:txBody>
              <a:bodyPr wrap="none">
                <a:spAutoFit/>
              </a:bodyPr>
              <a:lstStyle/>
              <a:p>
                <a:pPr lvl="0" fontAlgn="auto">
                  <a:lnSpc>
                    <a:spcPct val="120000"/>
                  </a:lnSpc>
                  <a:spcBef>
                    <a:spcPts val="0"/>
                  </a:spcBef>
                  <a:spcAft>
                    <a:spcPts val="0"/>
                  </a:spcAft>
                  <a:defRPr/>
                </a:pPr>
                <a:r>
                  <a:rPr kumimoji="0" lang="zh-CN" altLang="en-US" b="0" i="0" u="none" strike="noStrike" kern="0" cap="none" spc="0" normalizeH="0" baseline="0" noProof="0" dirty="0">
                    <a:ln>
                      <a:noFill/>
                    </a:ln>
                    <a:solidFill>
                      <a:schemeClr val="bg1"/>
                    </a:solidFill>
                    <a:effectLst/>
                    <a:uLnTx/>
                    <a:uFillTx/>
                    <a:latin typeface="Arial" panose="020B0604020202020204" pitchFamily="34" charset="0"/>
                    <a:ea typeface="微软雅黑" panose="020B0503020204020204" charset="-122"/>
                    <a:cs typeface="+mn-cs"/>
                    <a:sym typeface="Arial" panose="020B0604020202020204" pitchFamily="34" charset="0"/>
                  </a:rPr>
                  <a:t>科室</a:t>
                </a:r>
                <a:r>
                  <a:rPr lang="zh-CN" altLang="en-US" strike="noStrike" kern="0" noProof="1">
                    <a:solidFill>
                      <a:schemeClr val="bg1"/>
                    </a:solidFill>
                    <a:latin typeface="Arial" panose="020B0604020202020204" pitchFamily="34" charset="0"/>
                    <a:ea typeface="微软雅黑" panose="020B0503020204020204" charset="-122"/>
                    <a:cs typeface="+mn-cs"/>
                    <a:sym typeface="Arial" panose="020B0604020202020204" pitchFamily="34" charset="0"/>
                  </a:rPr>
                  <a:t>：分娩中心</a:t>
                </a:r>
                <a:endParaRPr kumimoji="0" lang="zh-CN" altLang="en-US" b="0" i="0" u="none" strike="noStrike" kern="0" cap="none" spc="0" normalizeH="0" baseline="0" noProof="1">
                  <a:ln>
                    <a:noFill/>
                  </a:ln>
                  <a:solidFill>
                    <a:schemeClr val="bg1"/>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grpSp>
        <p:sp>
          <p:nvSpPr>
            <p:cNvPr id="9287" name="hospital_172243"/>
            <p:cNvSpPr>
              <a:spLocks noChangeAspect="1"/>
            </p:cNvSpPr>
            <p:nvPr/>
          </p:nvSpPr>
          <p:spPr>
            <a:xfrm>
              <a:off x="6189216" y="5536856"/>
              <a:ext cx="274571" cy="248834"/>
            </a:xfrm>
            <a:custGeom>
              <a:avLst/>
              <a:gdLst/>
              <a:ahLst/>
              <a:cxnLst>
                <a:cxn ang="0">
                  <a:pos x="6393" y="98400"/>
                </a:cxn>
                <a:cxn ang="0">
                  <a:pos x="13741" y="99415"/>
                </a:cxn>
                <a:cxn ang="0">
                  <a:pos x="12691" y="106522"/>
                </a:cxn>
                <a:cxn ang="0">
                  <a:pos x="8493" y="109568"/>
                </a:cxn>
                <a:cxn ang="0">
                  <a:pos x="5343" y="110583"/>
                </a:cxn>
                <a:cxn ang="0">
                  <a:pos x="1144" y="108553"/>
                </a:cxn>
                <a:cxn ang="0">
                  <a:pos x="2193" y="101446"/>
                </a:cxn>
                <a:cxn ang="0">
                  <a:pos x="6393" y="98400"/>
                </a:cxn>
                <a:cxn ang="0">
                  <a:pos x="119356" y="92493"/>
                </a:cxn>
                <a:cxn ang="0">
                  <a:pos x="119356" y="126000"/>
                </a:cxn>
                <a:cxn ang="0">
                  <a:pos x="113952" y="131405"/>
                </a:cxn>
                <a:cxn ang="0">
                  <a:pos x="80445" y="131405"/>
                </a:cxn>
                <a:cxn ang="0">
                  <a:pos x="80445" y="164911"/>
                </a:cxn>
                <a:cxn ang="0">
                  <a:pos x="113952" y="164911"/>
                </a:cxn>
                <a:cxn ang="0">
                  <a:pos x="119356" y="170316"/>
                </a:cxn>
                <a:cxn ang="0">
                  <a:pos x="119356" y="204903"/>
                </a:cxn>
                <a:cxn ang="0">
                  <a:pos x="153944" y="204903"/>
                </a:cxn>
                <a:cxn ang="0">
                  <a:pos x="153944" y="170316"/>
                </a:cxn>
                <a:cxn ang="0">
                  <a:pos x="159348" y="164911"/>
                </a:cxn>
                <a:cxn ang="0">
                  <a:pos x="192855" y="164911"/>
                </a:cxn>
                <a:cxn ang="0">
                  <a:pos x="192855" y="131405"/>
                </a:cxn>
                <a:cxn ang="0">
                  <a:pos x="159348" y="131405"/>
                </a:cxn>
                <a:cxn ang="0">
                  <a:pos x="153944" y="126000"/>
                </a:cxn>
                <a:cxn ang="0">
                  <a:pos x="153944" y="92493"/>
                </a:cxn>
                <a:cxn ang="0">
                  <a:pos x="119356" y="92493"/>
                </a:cxn>
                <a:cxn ang="0">
                  <a:pos x="114112" y="82156"/>
                </a:cxn>
                <a:cxn ang="0">
                  <a:pos x="159188" y="82156"/>
                </a:cxn>
                <a:cxn ang="0">
                  <a:pos x="164555" y="87522"/>
                </a:cxn>
                <a:cxn ang="0">
                  <a:pos x="164555" y="120794"/>
                </a:cxn>
                <a:cxn ang="0">
                  <a:pos x="197825" y="120794"/>
                </a:cxn>
                <a:cxn ang="0">
                  <a:pos x="203191" y="126160"/>
                </a:cxn>
                <a:cxn ang="0">
                  <a:pos x="203191" y="170163"/>
                </a:cxn>
                <a:cxn ang="0">
                  <a:pos x="197825" y="176603"/>
                </a:cxn>
                <a:cxn ang="0">
                  <a:pos x="164555" y="176603"/>
                </a:cxn>
                <a:cxn ang="0">
                  <a:pos x="164555" y="209874"/>
                </a:cxn>
                <a:cxn ang="0">
                  <a:pos x="159188" y="215240"/>
                </a:cxn>
                <a:cxn ang="0">
                  <a:pos x="114112" y="215240"/>
                </a:cxn>
                <a:cxn ang="0">
                  <a:pos x="108746" y="209874"/>
                </a:cxn>
                <a:cxn ang="0">
                  <a:pos x="108746" y="176603"/>
                </a:cxn>
                <a:cxn ang="0">
                  <a:pos x="75474" y="176603"/>
                </a:cxn>
                <a:cxn ang="0">
                  <a:pos x="70108" y="170163"/>
                </a:cxn>
                <a:cxn ang="0">
                  <a:pos x="70108" y="126160"/>
                </a:cxn>
                <a:cxn ang="0">
                  <a:pos x="75474" y="120794"/>
                </a:cxn>
                <a:cxn ang="0">
                  <a:pos x="108746" y="120794"/>
                </a:cxn>
                <a:cxn ang="0">
                  <a:pos x="108746" y="87522"/>
                </a:cxn>
                <a:cxn ang="0">
                  <a:pos x="114112" y="82156"/>
                </a:cxn>
                <a:cxn ang="0">
                  <a:pos x="166429" y="44264"/>
                </a:cxn>
                <a:cxn ang="0">
                  <a:pos x="220613" y="85348"/>
                </a:cxn>
                <a:cxn ang="0">
                  <a:pos x="221696" y="92916"/>
                </a:cxn>
                <a:cxn ang="0">
                  <a:pos x="217362" y="95078"/>
                </a:cxn>
                <a:cxn ang="0">
                  <a:pos x="214111" y="93997"/>
                </a:cxn>
                <a:cxn ang="0">
                  <a:pos x="159928" y="52914"/>
                </a:cxn>
                <a:cxn ang="0">
                  <a:pos x="158844" y="45346"/>
                </a:cxn>
                <a:cxn ang="0">
                  <a:pos x="166429" y="44264"/>
                </a:cxn>
                <a:cxn ang="0">
                  <a:pos x="142171" y="24897"/>
                </a:cxn>
                <a:cxn ang="0">
                  <a:pos x="153329" y="33601"/>
                </a:cxn>
                <a:cxn ang="0">
                  <a:pos x="154445" y="41218"/>
                </a:cxn>
                <a:cxn ang="0">
                  <a:pos x="149982" y="43394"/>
                </a:cxn>
                <a:cxn ang="0">
                  <a:pos x="146634" y="42306"/>
                </a:cxn>
                <a:cxn ang="0">
                  <a:pos x="134359" y="33601"/>
                </a:cxn>
                <a:cxn ang="0">
                  <a:pos x="133243" y="25985"/>
                </a:cxn>
                <a:cxn ang="0">
                  <a:pos x="142171" y="24897"/>
                </a:cxn>
                <a:cxn ang="0">
                  <a:pos x="137296" y="12385"/>
                </a:cxn>
                <a:cxn ang="0">
                  <a:pos x="42974" y="83448"/>
                </a:cxn>
                <a:cxn ang="0">
                  <a:pos x="42974" y="238497"/>
                </a:cxn>
                <a:cxn ang="0">
                  <a:pos x="230324" y="238497"/>
                </a:cxn>
                <a:cxn ang="0">
                  <a:pos x="230324" y="83448"/>
                </a:cxn>
                <a:cxn ang="0">
                  <a:pos x="134009" y="1605"/>
                </a:cxn>
                <a:cxn ang="0">
                  <a:pos x="140442" y="1605"/>
                </a:cxn>
                <a:cxn ang="0">
                  <a:pos x="239090" y="75452"/>
                </a:cxn>
                <a:cxn ang="0">
                  <a:pos x="272330" y="101138"/>
                </a:cxn>
                <a:cxn ang="0">
                  <a:pos x="273402" y="108630"/>
                </a:cxn>
                <a:cxn ang="0">
                  <a:pos x="269113" y="110771"/>
                </a:cxn>
                <a:cxn ang="0">
                  <a:pos x="265896" y="109700"/>
                </a:cxn>
                <a:cxn ang="0">
                  <a:pos x="241235" y="91506"/>
                </a:cxn>
                <a:cxn ang="0">
                  <a:pos x="241235" y="243482"/>
                </a:cxn>
                <a:cxn ang="0">
                  <a:pos x="235873" y="248834"/>
                </a:cxn>
                <a:cxn ang="0">
                  <a:pos x="38578" y="248834"/>
                </a:cxn>
                <a:cxn ang="0">
                  <a:pos x="33216" y="243482"/>
                </a:cxn>
                <a:cxn ang="0">
                  <a:pos x="33216" y="91506"/>
                </a:cxn>
                <a:cxn ang="0">
                  <a:pos x="26783" y="95788"/>
                </a:cxn>
                <a:cxn ang="0">
                  <a:pos x="19278" y="94717"/>
                </a:cxn>
                <a:cxn ang="0">
                  <a:pos x="20349" y="87224"/>
                </a:cxn>
                <a:cxn ang="0">
                  <a:pos x="134009" y="1605"/>
                </a:cxn>
              </a:cxnLst>
              <a:rect l="0" t="0" r="0" b="0"/>
              <a:pathLst>
                <a:path w="337352" h="305730">
                  <a:moveTo>
                    <a:pt x="7855" y="120900"/>
                  </a:moveTo>
                  <a:cubicBezTo>
                    <a:pt x="10435" y="118405"/>
                    <a:pt x="15594" y="118405"/>
                    <a:pt x="16884" y="122147"/>
                  </a:cubicBezTo>
                  <a:cubicBezTo>
                    <a:pt x="19464" y="124642"/>
                    <a:pt x="18174" y="128384"/>
                    <a:pt x="15594" y="130879"/>
                  </a:cubicBezTo>
                  <a:cubicBezTo>
                    <a:pt x="15594" y="130879"/>
                    <a:pt x="15594" y="130879"/>
                    <a:pt x="10435" y="134621"/>
                  </a:cubicBezTo>
                  <a:cubicBezTo>
                    <a:pt x="9145" y="135868"/>
                    <a:pt x="7855" y="135868"/>
                    <a:pt x="6565" y="135868"/>
                  </a:cubicBezTo>
                  <a:cubicBezTo>
                    <a:pt x="5275" y="135868"/>
                    <a:pt x="2695" y="134621"/>
                    <a:pt x="1406" y="133374"/>
                  </a:cubicBezTo>
                  <a:cubicBezTo>
                    <a:pt x="-1174" y="130879"/>
                    <a:pt x="116" y="125889"/>
                    <a:pt x="2695" y="124642"/>
                  </a:cubicBezTo>
                  <a:cubicBezTo>
                    <a:pt x="2695" y="124642"/>
                    <a:pt x="2695" y="124642"/>
                    <a:pt x="7855" y="120900"/>
                  </a:cubicBezTo>
                  <a:close/>
                  <a:moveTo>
                    <a:pt x="146648" y="113642"/>
                  </a:moveTo>
                  <a:cubicBezTo>
                    <a:pt x="146648" y="113642"/>
                    <a:pt x="146648" y="113642"/>
                    <a:pt x="146648" y="154811"/>
                  </a:cubicBezTo>
                  <a:cubicBezTo>
                    <a:pt x="146648" y="158795"/>
                    <a:pt x="143992" y="161451"/>
                    <a:pt x="140008" y="161451"/>
                  </a:cubicBezTo>
                  <a:cubicBezTo>
                    <a:pt x="140008" y="161451"/>
                    <a:pt x="140008" y="161451"/>
                    <a:pt x="98839" y="161451"/>
                  </a:cubicBezTo>
                  <a:cubicBezTo>
                    <a:pt x="98839" y="161451"/>
                    <a:pt x="98839" y="161451"/>
                    <a:pt x="98839" y="202619"/>
                  </a:cubicBezTo>
                  <a:cubicBezTo>
                    <a:pt x="98839" y="202619"/>
                    <a:pt x="98839" y="202619"/>
                    <a:pt x="140008" y="202619"/>
                  </a:cubicBezTo>
                  <a:cubicBezTo>
                    <a:pt x="143992" y="202619"/>
                    <a:pt x="146648" y="206603"/>
                    <a:pt x="146648" y="209259"/>
                  </a:cubicBezTo>
                  <a:cubicBezTo>
                    <a:pt x="146648" y="209259"/>
                    <a:pt x="146648" y="209259"/>
                    <a:pt x="146648" y="251755"/>
                  </a:cubicBezTo>
                  <a:cubicBezTo>
                    <a:pt x="146648" y="251755"/>
                    <a:pt x="146648" y="251755"/>
                    <a:pt x="189144" y="251755"/>
                  </a:cubicBezTo>
                  <a:cubicBezTo>
                    <a:pt x="189144" y="251755"/>
                    <a:pt x="189144" y="251755"/>
                    <a:pt x="189144" y="209259"/>
                  </a:cubicBezTo>
                  <a:cubicBezTo>
                    <a:pt x="189144" y="206603"/>
                    <a:pt x="191800" y="202619"/>
                    <a:pt x="195784" y="202619"/>
                  </a:cubicBezTo>
                  <a:cubicBezTo>
                    <a:pt x="195784" y="202619"/>
                    <a:pt x="195784" y="202619"/>
                    <a:pt x="236952" y="202619"/>
                  </a:cubicBezTo>
                  <a:lnTo>
                    <a:pt x="236952" y="161451"/>
                  </a:lnTo>
                  <a:cubicBezTo>
                    <a:pt x="236952" y="161451"/>
                    <a:pt x="236952" y="161451"/>
                    <a:pt x="195784" y="161451"/>
                  </a:cubicBezTo>
                  <a:cubicBezTo>
                    <a:pt x="191800" y="161451"/>
                    <a:pt x="189144" y="158795"/>
                    <a:pt x="189144" y="154811"/>
                  </a:cubicBezTo>
                  <a:cubicBezTo>
                    <a:pt x="189144" y="154811"/>
                    <a:pt x="189144" y="154811"/>
                    <a:pt x="189144" y="113642"/>
                  </a:cubicBezTo>
                  <a:cubicBezTo>
                    <a:pt x="189144" y="113642"/>
                    <a:pt x="189144" y="113642"/>
                    <a:pt x="146648" y="113642"/>
                  </a:cubicBezTo>
                  <a:close/>
                  <a:moveTo>
                    <a:pt x="140204" y="100942"/>
                  </a:moveTo>
                  <a:cubicBezTo>
                    <a:pt x="140204" y="100942"/>
                    <a:pt x="140204" y="100942"/>
                    <a:pt x="195587" y="100942"/>
                  </a:cubicBezTo>
                  <a:cubicBezTo>
                    <a:pt x="198225" y="100942"/>
                    <a:pt x="202181" y="103579"/>
                    <a:pt x="202181" y="107535"/>
                  </a:cubicBezTo>
                  <a:cubicBezTo>
                    <a:pt x="202181" y="107535"/>
                    <a:pt x="202181" y="107535"/>
                    <a:pt x="202181" y="148414"/>
                  </a:cubicBezTo>
                  <a:cubicBezTo>
                    <a:pt x="202181" y="148414"/>
                    <a:pt x="202181" y="148414"/>
                    <a:pt x="243059" y="148414"/>
                  </a:cubicBezTo>
                  <a:cubicBezTo>
                    <a:pt x="247015" y="148414"/>
                    <a:pt x="249652" y="151051"/>
                    <a:pt x="249652" y="155007"/>
                  </a:cubicBezTo>
                  <a:cubicBezTo>
                    <a:pt x="249652" y="155007"/>
                    <a:pt x="249652" y="155007"/>
                    <a:pt x="249652" y="209072"/>
                  </a:cubicBezTo>
                  <a:cubicBezTo>
                    <a:pt x="249652" y="213028"/>
                    <a:pt x="247015" y="216984"/>
                    <a:pt x="243059" y="216984"/>
                  </a:cubicBezTo>
                  <a:cubicBezTo>
                    <a:pt x="243059" y="216984"/>
                    <a:pt x="243059" y="216984"/>
                    <a:pt x="202181" y="216984"/>
                  </a:cubicBezTo>
                  <a:cubicBezTo>
                    <a:pt x="202181" y="216984"/>
                    <a:pt x="202181" y="216984"/>
                    <a:pt x="202181" y="257862"/>
                  </a:cubicBezTo>
                  <a:cubicBezTo>
                    <a:pt x="202181" y="261818"/>
                    <a:pt x="198225" y="264455"/>
                    <a:pt x="195587" y="264455"/>
                  </a:cubicBezTo>
                  <a:cubicBezTo>
                    <a:pt x="195587" y="264455"/>
                    <a:pt x="195587" y="264455"/>
                    <a:pt x="140204" y="264455"/>
                  </a:cubicBezTo>
                  <a:cubicBezTo>
                    <a:pt x="136248" y="264455"/>
                    <a:pt x="133611" y="261818"/>
                    <a:pt x="133611" y="257862"/>
                  </a:cubicBezTo>
                  <a:cubicBezTo>
                    <a:pt x="133611" y="257862"/>
                    <a:pt x="133611" y="257862"/>
                    <a:pt x="133611" y="216984"/>
                  </a:cubicBezTo>
                  <a:cubicBezTo>
                    <a:pt x="133611" y="216984"/>
                    <a:pt x="133611" y="216984"/>
                    <a:pt x="92732" y="216984"/>
                  </a:cubicBezTo>
                  <a:cubicBezTo>
                    <a:pt x="88776" y="216984"/>
                    <a:pt x="86139" y="213028"/>
                    <a:pt x="86139" y="209072"/>
                  </a:cubicBezTo>
                  <a:cubicBezTo>
                    <a:pt x="86139" y="209072"/>
                    <a:pt x="86139" y="209072"/>
                    <a:pt x="86139" y="155007"/>
                  </a:cubicBezTo>
                  <a:cubicBezTo>
                    <a:pt x="86139" y="151051"/>
                    <a:pt x="88776" y="148414"/>
                    <a:pt x="92732" y="148414"/>
                  </a:cubicBezTo>
                  <a:cubicBezTo>
                    <a:pt x="92732" y="148414"/>
                    <a:pt x="92732" y="148414"/>
                    <a:pt x="133611" y="148414"/>
                  </a:cubicBezTo>
                  <a:cubicBezTo>
                    <a:pt x="133611" y="148414"/>
                    <a:pt x="133611" y="148414"/>
                    <a:pt x="133611" y="107535"/>
                  </a:cubicBezTo>
                  <a:cubicBezTo>
                    <a:pt x="133611" y="103579"/>
                    <a:pt x="136248" y="100942"/>
                    <a:pt x="140204" y="100942"/>
                  </a:cubicBezTo>
                  <a:close/>
                  <a:moveTo>
                    <a:pt x="204484" y="54386"/>
                  </a:moveTo>
                  <a:cubicBezTo>
                    <a:pt x="204484" y="54386"/>
                    <a:pt x="204484" y="54386"/>
                    <a:pt x="271057" y="104863"/>
                  </a:cubicBezTo>
                  <a:cubicBezTo>
                    <a:pt x="275051" y="107519"/>
                    <a:pt x="275051" y="111504"/>
                    <a:pt x="272388" y="114162"/>
                  </a:cubicBezTo>
                  <a:cubicBezTo>
                    <a:pt x="271057" y="116818"/>
                    <a:pt x="269725" y="116818"/>
                    <a:pt x="267063" y="116818"/>
                  </a:cubicBezTo>
                  <a:cubicBezTo>
                    <a:pt x="265731" y="116818"/>
                    <a:pt x="264400" y="116818"/>
                    <a:pt x="263068" y="115490"/>
                  </a:cubicBezTo>
                  <a:cubicBezTo>
                    <a:pt x="263068" y="115490"/>
                    <a:pt x="263068" y="115490"/>
                    <a:pt x="196496" y="65013"/>
                  </a:cubicBezTo>
                  <a:cubicBezTo>
                    <a:pt x="193833" y="62356"/>
                    <a:pt x="192501" y="58371"/>
                    <a:pt x="195164" y="55715"/>
                  </a:cubicBezTo>
                  <a:cubicBezTo>
                    <a:pt x="197827" y="53058"/>
                    <a:pt x="201821" y="51730"/>
                    <a:pt x="204484" y="54386"/>
                  </a:cubicBezTo>
                  <a:close/>
                  <a:moveTo>
                    <a:pt x="174679" y="30590"/>
                  </a:moveTo>
                  <a:cubicBezTo>
                    <a:pt x="174679" y="30590"/>
                    <a:pt x="174679" y="30590"/>
                    <a:pt x="188389" y="41285"/>
                  </a:cubicBezTo>
                  <a:cubicBezTo>
                    <a:pt x="191131" y="43959"/>
                    <a:pt x="192502" y="47969"/>
                    <a:pt x="189760" y="50643"/>
                  </a:cubicBezTo>
                  <a:cubicBezTo>
                    <a:pt x="188389" y="53317"/>
                    <a:pt x="187018" y="53317"/>
                    <a:pt x="184276" y="53317"/>
                  </a:cubicBezTo>
                  <a:cubicBezTo>
                    <a:pt x="182905" y="53317"/>
                    <a:pt x="181534" y="53317"/>
                    <a:pt x="180163" y="51980"/>
                  </a:cubicBezTo>
                  <a:cubicBezTo>
                    <a:pt x="180163" y="51980"/>
                    <a:pt x="180163" y="51980"/>
                    <a:pt x="165081" y="41285"/>
                  </a:cubicBezTo>
                  <a:cubicBezTo>
                    <a:pt x="162339" y="39948"/>
                    <a:pt x="162339" y="34601"/>
                    <a:pt x="163710" y="31927"/>
                  </a:cubicBezTo>
                  <a:cubicBezTo>
                    <a:pt x="166452" y="29254"/>
                    <a:pt x="170566" y="27917"/>
                    <a:pt x="174679" y="30590"/>
                  </a:cubicBezTo>
                  <a:close/>
                  <a:moveTo>
                    <a:pt x="168689" y="15217"/>
                  </a:moveTo>
                  <a:lnTo>
                    <a:pt x="52801" y="102529"/>
                  </a:lnTo>
                  <a:lnTo>
                    <a:pt x="52801" y="293030"/>
                  </a:lnTo>
                  <a:lnTo>
                    <a:pt x="282989" y="293030"/>
                  </a:lnTo>
                  <a:lnTo>
                    <a:pt x="282989" y="102529"/>
                  </a:lnTo>
                  <a:close/>
                  <a:moveTo>
                    <a:pt x="164651" y="1972"/>
                  </a:moveTo>
                  <a:cubicBezTo>
                    <a:pt x="167286" y="-658"/>
                    <a:pt x="169921" y="-658"/>
                    <a:pt x="172555" y="1972"/>
                  </a:cubicBezTo>
                  <a:cubicBezTo>
                    <a:pt x="172555" y="1972"/>
                    <a:pt x="172555" y="1972"/>
                    <a:pt x="293759" y="92705"/>
                  </a:cubicBezTo>
                  <a:cubicBezTo>
                    <a:pt x="293759" y="92705"/>
                    <a:pt x="293759" y="92705"/>
                    <a:pt x="334599" y="124264"/>
                  </a:cubicBezTo>
                  <a:cubicBezTo>
                    <a:pt x="337234" y="125579"/>
                    <a:pt x="338551" y="130839"/>
                    <a:pt x="335916" y="133469"/>
                  </a:cubicBezTo>
                  <a:cubicBezTo>
                    <a:pt x="334599" y="134784"/>
                    <a:pt x="331964" y="136099"/>
                    <a:pt x="330647" y="136099"/>
                  </a:cubicBezTo>
                  <a:cubicBezTo>
                    <a:pt x="329329" y="136099"/>
                    <a:pt x="328012" y="136099"/>
                    <a:pt x="326694" y="134784"/>
                  </a:cubicBezTo>
                  <a:cubicBezTo>
                    <a:pt x="326694" y="134784"/>
                    <a:pt x="326694" y="134784"/>
                    <a:pt x="296394" y="112429"/>
                  </a:cubicBezTo>
                  <a:cubicBezTo>
                    <a:pt x="296394" y="112429"/>
                    <a:pt x="296394" y="112429"/>
                    <a:pt x="296394" y="299155"/>
                  </a:cubicBezTo>
                  <a:cubicBezTo>
                    <a:pt x="296394" y="303100"/>
                    <a:pt x="293759" y="305730"/>
                    <a:pt x="289806" y="305730"/>
                  </a:cubicBezTo>
                  <a:cubicBezTo>
                    <a:pt x="289806" y="305730"/>
                    <a:pt x="289806" y="305730"/>
                    <a:pt x="47399" y="305730"/>
                  </a:cubicBezTo>
                  <a:cubicBezTo>
                    <a:pt x="43447" y="305730"/>
                    <a:pt x="40812" y="303100"/>
                    <a:pt x="40812" y="299155"/>
                  </a:cubicBezTo>
                  <a:cubicBezTo>
                    <a:pt x="40812" y="299155"/>
                    <a:pt x="40812" y="299155"/>
                    <a:pt x="40812" y="112429"/>
                  </a:cubicBezTo>
                  <a:cubicBezTo>
                    <a:pt x="40812" y="112429"/>
                    <a:pt x="40812" y="112429"/>
                    <a:pt x="32908" y="117690"/>
                  </a:cubicBezTo>
                  <a:cubicBezTo>
                    <a:pt x="28955" y="120319"/>
                    <a:pt x="25003" y="120319"/>
                    <a:pt x="23686" y="116375"/>
                  </a:cubicBezTo>
                  <a:cubicBezTo>
                    <a:pt x="21051" y="113745"/>
                    <a:pt x="21051" y="109799"/>
                    <a:pt x="25003" y="107169"/>
                  </a:cubicBezTo>
                  <a:cubicBezTo>
                    <a:pt x="25003" y="107169"/>
                    <a:pt x="25003" y="107169"/>
                    <a:pt x="164651" y="1972"/>
                  </a:cubicBezTo>
                  <a:close/>
                </a:path>
              </a:pathLst>
            </a:custGeom>
            <a:solidFill>
              <a:schemeClr val="tx1"/>
            </a:solidFill>
            <a:ln w="9525">
              <a:noFill/>
            </a:ln>
          </p:spPr>
          <p:txBody>
            <a:bodyPr/>
            <a:lstStyle/>
            <a:p>
              <a:endParaRPr lang="zh-CN" altLang="en-US">
                <a:solidFill>
                  <a:schemeClr val="bg1"/>
                </a:solidFill>
              </a:endParaRPr>
            </a:p>
          </p:txBody>
        </p:sp>
      </p:grpSp>
      <p:grpSp>
        <p:nvGrpSpPr>
          <p:cNvPr id="91" name="组合 90"/>
          <p:cNvGrpSpPr/>
          <p:nvPr/>
        </p:nvGrpSpPr>
        <p:grpSpPr>
          <a:xfrm>
            <a:off x="8294053" y="4706620"/>
            <a:ext cx="1998662" cy="449263"/>
            <a:chOff x="5784878" y="6396498"/>
            <a:chExt cx="2148908" cy="482200"/>
          </a:xfrm>
        </p:grpSpPr>
        <p:grpSp>
          <p:nvGrpSpPr>
            <p:cNvPr id="9289" name="组合 91"/>
            <p:cNvGrpSpPr/>
            <p:nvPr/>
          </p:nvGrpSpPr>
          <p:grpSpPr>
            <a:xfrm>
              <a:off x="5784878" y="6396498"/>
              <a:ext cx="2148908" cy="482200"/>
              <a:chOff x="5630482" y="4810323"/>
              <a:chExt cx="2148908" cy="482200"/>
            </a:xfrm>
          </p:grpSpPr>
          <p:sp>
            <p:nvSpPr>
              <p:cNvPr id="94" name="矩形: 圆角 93"/>
              <p:cNvSpPr/>
              <p:nvPr/>
            </p:nvSpPr>
            <p:spPr>
              <a:xfrm>
                <a:off x="5630482" y="4831519"/>
                <a:ext cx="461004" cy="461004"/>
              </a:xfrm>
              <a:prstGeom prst="roundRect">
                <a:avLst>
                  <a:gd name="adj" fmla="val 10137"/>
                </a:avLst>
              </a:prstGeom>
              <a:solidFill>
                <a:schemeClr val="bg1"/>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800" b="0" i="0" u="none" strike="noStrike" kern="0" cap="none" spc="0" normalizeH="0" baseline="0" noProof="0">
                  <a:ln>
                    <a:noFill/>
                  </a:ln>
                  <a:solidFill>
                    <a:schemeClr val="bg1"/>
                  </a:solidFill>
                  <a:effectLst/>
                  <a:uLnTx/>
                  <a:uFillTx/>
                  <a:ea typeface="微软雅黑" panose="020B0503020204020204" charset="-122"/>
                  <a:sym typeface="Arial" panose="020B0604020202020204" pitchFamily="34" charset="0"/>
                </a:endParaRPr>
              </a:p>
            </p:txBody>
          </p:sp>
          <p:sp>
            <p:nvSpPr>
              <p:cNvPr id="9291" name="矩形 94"/>
              <p:cNvSpPr/>
              <p:nvPr/>
            </p:nvSpPr>
            <p:spPr>
              <a:xfrm>
                <a:off x="6091486" y="4810323"/>
                <a:ext cx="1687904" cy="456728"/>
              </a:xfrm>
              <a:prstGeom prst="rect">
                <a:avLst/>
              </a:prstGeom>
              <a:noFill/>
              <a:ln w="9525">
                <a:noFill/>
              </a:ln>
            </p:spPr>
            <p:txBody>
              <a:bodyPr wrap="none" anchor="t">
                <a:spAutoFit/>
              </a:bodyPr>
              <a:lstStyle/>
              <a:p>
                <a:pPr>
                  <a:lnSpc>
                    <a:spcPct val="120000"/>
                  </a:lnSpc>
                </a:pPr>
                <a:r>
                  <a:rPr lang="zh-CN" altLang="en-US" dirty="0">
                    <a:solidFill>
                      <a:schemeClr val="bg1"/>
                    </a:solidFill>
                    <a:latin typeface="Arial" panose="020B0604020202020204" pitchFamily="34" charset="0"/>
                    <a:ea typeface="微软雅黑" panose="020B0503020204020204" charset="-122"/>
                    <a:sym typeface="Arial" panose="020B0604020202020204" pitchFamily="34" charset="0"/>
                  </a:rPr>
                  <a:t>汇报人：</a:t>
                </a:r>
                <a:r>
                  <a:rPr lang="en-US" altLang="zh-CN" dirty="0">
                    <a:solidFill>
                      <a:schemeClr val="bg1"/>
                    </a:solidFill>
                    <a:latin typeface="Arial" panose="020B0604020202020204" pitchFamily="34" charset="0"/>
                    <a:ea typeface="微软雅黑" panose="020B0503020204020204" charset="-122"/>
                    <a:sym typeface="Arial" panose="020B0604020202020204" pitchFamily="34" charset="0"/>
                  </a:rPr>
                  <a:t>XXX</a:t>
                </a:r>
              </a:p>
            </p:txBody>
          </p:sp>
        </p:grpSp>
        <p:sp>
          <p:nvSpPr>
            <p:cNvPr id="9292" name="microphone_108344"/>
            <p:cNvSpPr>
              <a:spLocks noChangeAspect="1"/>
            </p:cNvSpPr>
            <p:nvPr/>
          </p:nvSpPr>
          <p:spPr>
            <a:xfrm>
              <a:off x="5916155" y="6501699"/>
              <a:ext cx="201780" cy="292995"/>
            </a:xfrm>
            <a:custGeom>
              <a:avLst/>
              <a:gdLst/>
              <a:ahLst/>
              <a:cxnLst>
                <a:cxn ang="0">
                  <a:pos x="76534" y="273646"/>
                </a:cxn>
                <a:cxn ang="0">
                  <a:pos x="89833" y="273646"/>
                </a:cxn>
                <a:cxn ang="0">
                  <a:pos x="89833" y="274230"/>
                </a:cxn>
                <a:cxn ang="0">
                  <a:pos x="100199" y="283321"/>
                </a:cxn>
                <a:cxn ang="0">
                  <a:pos x="110564" y="274230"/>
                </a:cxn>
                <a:cxn ang="0">
                  <a:pos x="110564" y="273646"/>
                </a:cxn>
                <a:cxn ang="0">
                  <a:pos x="119157" y="273646"/>
                </a:cxn>
                <a:cxn ang="0">
                  <a:pos x="125245" y="273646"/>
                </a:cxn>
                <a:cxn ang="0">
                  <a:pos x="135441" y="282751"/>
                </a:cxn>
                <a:cxn ang="0">
                  <a:pos x="125245" y="292995"/>
                </a:cxn>
                <a:cxn ang="0">
                  <a:pos x="76534" y="292995"/>
                </a:cxn>
                <a:cxn ang="0">
                  <a:pos x="66338" y="282751"/>
                </a:cxn>
                <a:cxn ang="0">
                  <a:pos x="76534" y="273646"/>
                </a:cxn>
                <a:cxn ang="0">
                  <a:pos x="89833" y="250674"/>
                </a:cxn>
                <a:cxn ang="0">
                  <a:pos x="100890" y="252915"/>
                </a:cxn>
                <a:cxn ang="0">
                  <a:pos x="110564" y="250954"/>
                </a:cxn>
                <a:cxn ang="0">
                  <a:pos x="110564" y="260806"/>
                </a:cxn>
                <a:cxn ang="0">
                  <a:pos x="110564" y="270252"/>
                </a:cxn>
                <a:cxn ang="0">
                  <a:pos x="110564" y="273646"/>
                </a:cxn>
                <a:cxn ang="0">
                  <a:pos x="104695" y="273646"/>
                </a:cxn>
                <a:cxn ang="0">
                  <a:pos x="89833" y="273646"/>
                </a:cxn>
                <a:cxn ang="0">
                  <a:pos x="89833" y="255834"/>
                </a:cxn>
                <a:cxn ang="0">
                  <a:pos x="100199" y="232184"/>
                </a:cxn>
                <a:cxn ang="0">
                  <a:pos x="100557" y="232330"/>
                </a:cxn>
                <a:cxn ang="0">
                  <a:pos x="100079" y="232232"/>
                </a:cxn>
                <a:cxn ang="0">
                  <a:pos x="191461" y="142350"/>
                </a:cxn>
                <a:cxn ang="0">
                  <a:pos x="201780" y="151469"/>
                </a:cxn>
                <a:cxn ang="0">
                  <a:pos x="140354" y="244917"/>
                </a:cxn>
                <a:cxn ang="0">
                  <a:pos x="110564" y="250954"/>
                </a:cxn>
                <a:cxn ang="0">
                  <a:pos x="110564" y="242411"/>
                </a:cxn>
                <a:cxn ang="0">
                  <a:pos x="107540" y="235167"/>
                </a:cxn>
                <a:cxn ang="0">
                  <a:pos x="100557" y="232330"/>
                </a:cxn>
                <a:cxn ang="0">
                  <a:pos x="100890" y="232398"/>
                </a:cxn>
                <a:cxn ang="0">
                  <a:pos x="181143" y="151469"/>
                </a:cxn>
                <a:cxn ang="0">
                  <a:pos x="191461" y="142350"/>
                </a:cxn>
                <a:cxn ang="0">
                  <a:pos x="10318" y="142350"/>
                </a:cxn>
                <a:cxn ang="0">
                  <a:pos x="20636" y="151469"/>
                </a:cxn>
                <a:cxn ang="0">
                  <a:pos x="69487" y="226003"/>
                </a:cxn>
                <a:cxn ang="0">
                  <a:pos x="100079" y="232232"/>
                </a:cxn>
                <a:cxn ang="0">
                  <a:pos x="92856" y="235167"/>
                </a:cxn>
                <a:cxn ang="0">
                  <a:pos x="89833" y="242411"/>
                </a:cxn>
                <a:cxn ang="0">
                  <a:pos x="89833" y="244089"/>
                </a:cxn>
                <a:cxn ang="0">
                  <a:pos x="89833" y="250674"/>
                </a:cxn>
                <a:cxn ang="0">
                  <a:pos x="61425" y="244917"/>
                </a:cxn>
                <a:cxn ang="0">
                  <a:pos x="0" y="151469"/>
                </a:cxn>
                <a:cxn ang="0">
                  <a:pos x="10318" y="142350"/>
                </a:cxn>
                <a:cxn ang="0">
                  <a:pos x="100199" y="19348"/>
                </a:cxn>
                <a:cxn ang="0">
                  <a:pos x="52518" y="67475"/>
                </a:cxn>
                <a:cxn ang="0">
                  <a:pos x="52518" y="152270"/>
                </a:cxn>
                <a:cxn ang="0">
                  <a:pos x="100199" y="200397"/>
                </a:cxn>
                <a:cxn ang="0">
                  <a:pos x="147880" y="152270"/>
                </a:cxn>
                <a:cxn ang="0">
                  <a:pos x="147880" y="67475"/>
                </a:cxn>
                <a:cxn ang="0">
                  <a:pos x="100199" y="19348"/>
                </a:cxn>
                <a:cxn ang="0">
                  <a:pos x="100890" y="0"/>
                </a:cxn>
                <a:cxn ang="0">
                  <a:pos x="168610" y="67525"/>
                </a:cxn>
                <a:cxn ang="0">
                  <a:pos x="168610" y="152219"/>
                </a:cxn>
                <a:cxn ang="0">
                  <a:pos x="100890" y="219746"/>
                </a:cxn>
                <a:cxn ang="0">
                  <a:pos x="33169" y="151075"/>
                </a:cxn>
                <a:cxn ang="0">
                  <a:pos x="33169" y="67525"/>
                </a:cxn>
                <a:cxn ang="0">
                  <a:pos x="100890" y="0"/>
                </a:cxn>
              </a:cxnLst>
              <a:rect l="0" t="0" r="0" b="0"/>
              <a:pathLst>
                <a:path w="231775" h="336550">
                  <a:moveTo>
                    <a:pt x="87911" y="314325"/>
                  </a:moveTo>
                  <a:lnTo>
                    <a:pt x="103187" y="314325"/>
                  </a:lnTo>
                  <a:lnTo>
                    <a:pt x="103187" y="314996"/>
                  </a:lnTo>
                  <a:cubicBezTo>
                    <a:pt x="103187" y="320217"/>
                    <a:pt x="108479" y="325438"/>
                    <a:pt x="115094" y="325438"/>
                  </a:cubicBezTo>
                  <a:cubicBezTo>
                    <a:pt x="121708" y="325438"/>
                    <a:pt x="127000" y="320217"/>
                    <a:pt x="127000" y="314996"/>
                  </a:cubicBezTo>
                  <a:lnTo>
                    <a:pt x="127000" y="314325"/>
                  </a:lnTo>
                  <a:lnTo>
                    <a:pt x="136870" y="314325"/>
                  </a:lnTo>
                  <a:cubicBezTo>
                    <a:pt x="143864" y="314325"/>
                    <a:pt x="143864" y="314325"/>
                    <a:pt x="143864" y="314325"/>
                  </a:cubicBezTo>
                  <a:cubicBezTo>
                    <a:pt x="150370" y="314325"/>
                    <a:pt x="155575" y="319555"/>
                    <a:pt x="155575" y="324784"/>
                  </a:cubicBezTo>
                  <a:cubicBezTo>
                    <a:pt x="155575" y="331321"/>
                    <a:pt x="150370" y="336550"/>
                    <a:pt x="143864" y="336550"/>
                  </a:cubicBezTo>
                  <a:cubicBezTo>
                    <a:pt x="87911" y="336550"/>
                    <a:pt x="87911" y="336550"/>
                    <a:pt x="87911" y="336550"/>
                  </a:cubicBezTo>
                  <a:cubicBezTo>
                    <a:pt x="81405" y="336550"/>
                    <a:pt x="76200" y="331321"/>
                    <a:pt x="76200" y="324784"/>
                  </a:cubicBezTo>
                  <a:cubicBezTo>
                    <a:pt x="76200" y="319555"/>
                    <a:pt x="81405" y="314325"/>
                    <a:pt x="87911" y="314325"/>
                  </a:cubicBezTo>
                  <a:close/>
                  <a:moveTo>
                    <a:pt x="103187" y="287938"/>
                  </a:moveTo>
                  <a:lnTo>
                    <a:pt x="115888" y="290512"/>
                  </a:lnTo>
                  <a:lnTo>
                    <a:pt x="127000" y="288260"/>
                  </a:lnTo>
                  <a:lnTo>
                    <a:pt x="127000" y="299577"/>
                  </a:lnTo>
                  <a:cubicBezTo>
                    <a:pt x="127000" y="304716"/>
                    <a:pt x="127000" y="308143"/>
                    <a:pt x="127000" y="310427"/>
                  </a:cubicBezTo>
                  <a:lnTo>
                    <a:pt x="127000" y="314325"/>
                  </a:lnTo>
                  <a:lnTo>
                    <a:pt x="120259" y="314325"/>
                  </a:lnTo>
                  <a:lnTo>
                    <a:pt x="103187" y="314325"/>
                  </a:lnTo>
                  <a:lnTo>
                    <a:pt x="103187" y="293866"/>
                  </a:lnTo>
                  <a:close/>
                  <a:moveTo>
                    <a:pt x="115094" y="266700"/>
                  </a:moveTo>
                  <a:lnTo>
                    <a:pt x="115505" y="266867"/>
                  </a:lnTo>
                  <a:lnTo>
                    <a:pt x="114957" y="266755"/>
                  </a:lnTo>
                  <a:close/>
                  <a:moveTo>
                    <a:pt x="219923" y="163512"/>
                  </a:moveTo>
                  <a:cubicBezTo>
                    <a:pt x="226508" y="163512"/>
                    <a:pt x="231775" y="168749"/>
                    <a:pt x="231775" y="173986"/>
                  </a:cubicBezTo>
                  <a:cubicBezTo>
                    <a:pt x="231775" y="222102"/>
                    <a:pt x="202886" y="263590"/>
                    <a:pt x="161218" y="281326"/>
                  </a:cubicBezTo>
                  <a:lnTo>
                    <a:pt x="127000" y="288260"/>
                  </a:lnTo>
                  <a:lnTo>
                    <a:pt x="127000" y="278447"/>
                  </a:lnTo>
                  <a:cubicBezTo>
                    <a:pt x="127000" y="275184"/>
                    <a:pt x="125677" y="272247"/>
                    <a:pt x="123527" y="270126"/>
                  </a:cubicBezTo>
                  <a:lnTo>
                    <a:pt x="115505" y="266867"/>
                  </a:lnTo>
                  <a:lnTo>
                    <a:pt x="115888" y="266945"/>
                  </a:lnTo>
                  <a:cubicBezTo>
                    <a:pt x="167247" y="266945"/>
                    <a:pt x="208071" y="225048"/>
                    <a:pt x="208071" y="173986"/>
                  </a:cubicBezTo>
                  <a:cubicBezTo>
                    <a:pt x="208071" y="168749"/>
                    <a:pt x="214655" y="163512"/>
                    <a:pt x="219923" y="163512"/>
                  </a:cubicBezTo>
                  <a:close/>
                  <a:moveTo>
                    <a:pt x="11852" y="163512"/>
                  </a:moveTo>
                  <a:cubicBezTo>
                    <a:pt x="17120" y="163512"/>
                    <a:pt x="23704" y="168749"/>
                    <a:pt x="23704" y="173986"/>
                  </a:cubicBezTo>
                  <a:cubicBezTo>
                    <a:pt x="23704" y="212282"/>
                    <a:pt x="46668" y="245423"/>
                    <a:pt x="79817" y="259600"/>
                  </a:cubicBezTo>
                  <a:lnTo>
                    <a:pt x="114957" y="266755"/>
                  </a:lnTo>
                  <a:lnTo>
                    <a:pt x="106660" y="270126"/>
                  </a:lnTo>
                  <a:cubicBezTo>
                    <a:pt x="104510" y="272247"/>
                    <a:pt x="103187" y="275184"/>
                    <a:pt x="103187" y="278447"/>
                  </a:cubicBezTo>
                  <a:cubicBezTo>
                    <a:pt x="103187" y="278447"/>
                    <a:pt x="103187" y="278447"/>
                    <a:pt x="103187" y="280375"/>
                  </a:cubicBezTo>
                  <a:lnTo>
                    <a:pt x="103187" y="287938"/>
                  </a:lnTo>
                  <a:lnTo>
                    <a:pt x="70557" y="281326"/>
                  </a:lnTo>
                  <a:cubicBezTo>
                    <a:pt x="28889" y="263590"/>
                    <a:pt x="0" y="222102"/>
                    <a:pt x="0" y="173986"/>
                  </a:cubicBezTo>
                  <a:cubicBezTo>
                    <a:pt x="0" y="168749"/>
                    <a:pt x="5267" y="163512"/>
                    <a:pt x="11852" y="163512"/>
                  </a:cubicBezTo>
                  <a:close/>
                  <a:moveTo>
                    <a:pt x="115094" y="22225"/>
                  </a:moveTo>
                  <a:cubicBezTo>
                    <a:pt x="85102" y="22225"/>
                    <a:pt x="60325" y="47233"/>
                    <a:pt x="60325" y="77506"/>
                  </a:cubicBezTo>
                  <a:cubicBezTo>
                    <a:pt x="60325" y="174906"/>
                    <a:pt x="60325" y="174906"/>
                    <a:pt x="60325" y="174906"/>
                  </a:cubicBezTo>
                  <a:cubicBezTo>
                    <a:pt x="60325" y="205180"/>
                    <a:pt x="85102" y="230188"/>
                    <a:pt x="115094" y="230188"/>
                  </a:cubicBezTo>
                  <a:cubicBezTo>
                    <a:pt x="145087" y="230188"/>
                    <a:pt x="169863" y="205180"/>
                    <a:pt x="169863" y="174906"/>
                  </a:cubicBezTo>
                  <a:cubicBezTo>
                    <a:pt x="169863" y="77506"/>
                    <a:pt x="169863" y="77506"/>
                    <a:pt x="169863" y="77506"/>
                  </a:cubicBezTo>
                  <a:cubicBezTo>
                    <a:pt x="169863" y="47233"/>
                    <a:pt x="145087" y="22225"/>
                    <a:pt x="115094" y="22225"/>
                  </a:cubicBezTo>
                  <a:close/>
                  <a:moveTo>
                    <a:pt x="115888" y="0"/>
                  </a:moveTo>
                  <a:cubicBezTo>
                    <a:pt x="159396" y="0"/>
                    <a:pt x="193675" y="35495"/>
                    <a:pt x="193675" y="77564"/>
                  </a:cubicBezTo>
                  <a:cubicBezTo>
                    <a:pt x="193675" y="174848"/>
                    <a:pt x="193675" y="174848"/>
                    <a:pt x="193675" y="174848"/>
                  </a:cubicBezTo>
                  <a:cubicBezTo>
                    <a:pt x="193675" y="216917"/>
                    <a:pt x="159396" y="252413"/>
                    <a:pt x="115888" y="252413"/>
                  </a:cubicBezTo>
                  <a:cubicBezTo>
                    <a:pt x="72379" y="252413"/>
                    <a:pt x="38100" y="216917"/>
                    <a:pt x="38100" y="173534"/>
                  </a:cubicBezTo>
                  <a:cubicBezTo>
                    <a:pt x="38100" y="77564"/>
                    <a:pt x="38100" y="77564"/>
                    <a:pt x="38100" y="77564"/>
                  </a:cubicBezTo>
                  <a:cubicBezTo>
                    <a:pt x="38100" y="35495"/>
                    <a:pt x="72379" y="0"/>
                    <a:pt x="115888" y="0"/>
                  </a:cubicBezTo>
                  <a:close/>
                </a:path>
              </a:pathLst>
            </a:custGeom>
            <a:solidFill>
              <a:schemeClr val="tx1"/>
            </a:solidFill>
            <a:ln w="9525">
              <a:noFill/>
            </a:ln>
          </p:spPr>
          <p:txBody>
            <a:bodyPr/>
            <a:lstStyle/>
            <a:p>
              <a:endParaRPr lang="zh-CN" altLang="en-US">
                <a:solidFill>
                  <a:schemeClr val="bg1"/>
                </a:solidFill>
              </a:endParaRPr>
            </a:p>
          </p:txBody>
        </p:sp>
      </p:grpSp>
      <p:sp>
        <p:nvSpPr>
          <p:cNvPr id="113" name="矩形 112"/>
          <p:cNvSpPr/>
          <p:nvPr/>
        </p:nvSpPr>
        <p:spPr>
          <a:xfrm>
            <a:off x="5069205" y="2655570"/>
            <a:ext cx="5961380" cy="753110"/>
          </a:xfrm>
          <a:prstGeom prst="rect">
            <a:avLst/>
          </a:prstGeom>
          <a:noFill/>
          <a:ln w="9525">
            <a:noFill/>
          </a:ln>
        </p:spPr>
        <p:txBody>
          <a:bodyPr wrap="square" anchor="t">
            <a:spAutoFit/>
          </a:bodyPr>
          <a:lstStyle/>
          <a:p>
            <a:pPr algn="l"/>
            <a:r>
              <a:rPr lang="zh-CN" altLang="en-US" sz="2300" b="1" dirty="0">
                <a:solidFill>
                  <a:schemeClr val="bg1"/>
                </a:solidFill>
                <a:latin typeface="Arial" panose="020B0604020202020204" pitchFamily="34" charset="0"/>
                <a:ea typeface="微软雅黑" panose="020B0503020204020204" charset="-122"/>
                <a:sym typeface="Arial" panose="020B0604020202020204" pitchFamily="34" charset="0"/>
              </a:rPr>
              <a:t>提高孕妇从穿刺到分娩后留置针的完好率</a:t>
            </a:r>
          </a:p>
          <a:p>
            <a:pPr algn="l"/>
            <a:r>
              <a:rPr lang="zh-CN" altLang="en-US" sz="1000" b="1" dirty="0">
                <a:solidFill>
                  <a:schemeClr val="bg1"/>
                </a:solidFill>
                <a:latin typeface="Arial" panose="020B0604020202020204" pitchFamily="34" charset="0"/>
                <a:ea typeface="微软雅黑" panose="020B0503020204020204" charset="-122"/>
                <a:sym typeface="Arial" panose="020B0604020202020204" pitchFamily="34" charset="0"/>
              </a:rPr>
              <a:t>Professional custom all kinds of industry ppt template, this work belongs to fly impression design original, do not download after the network communication.</a:t>
            </a:r>
          </a:p>
        </p:txBody>
      </p:sp>
      <p:pic>
        <p:nvPicPr>
          <p:cNvPr id="3" name="Dirty Dropouts - Unity">
            <a:hlinkClick r:id="" action="ppaction://media"/>
            <a:extLst>
              <a:ext uri="{FF2B5EF4-FFF2-40B4-BE49-F238E27FC236}">
                <a16:creationId xmlns:a16="http://schemas.microsoft.com/office/drawing/2014/main" xmlns="" id="{FE7A204E-E763-4CA9-A4C1-DCB047F987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 y="104457"/>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advTm="3655">
        <p14:vortex dir="r"/>
      </p:transition>
    </mc:Choice>
    <mc:Fallback xmlns="">
      <p:transition spd="slow" advTm="36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2" presetClass="entr" presetSubtype="1" fill="hold" grpId="0" nodeType="withEffect">
                                  <p:stCondLst>
                                    <p:cond delay="0"/>
                                  </p:stCondLst>
                                  <p:childTnLst>
                                    <p:set>
                                      <p:cBhvr>
                                        <p:cTn id="18" dur="1" fill="hold">
                                          <p:stCondLst>
                                            <p:cond delay="0"/>
                                          </p:stCondLst>
                                        </p:cTn>
                                        <p:tgtEl>
                                          <p:spTgt spid="113"/>
                                        </p:tgtEl>
                                        <p:attrNameLst>
                                          <p:attrName>style.visibility</p:attrName>
                                        </p:attrNameLst>
                                      </p:cBhvr>
                                      <p:to>
                                        <p:strVal val="visible"/>
                                      </p:to>
                                    </p:set>
                                    <p:animEffect transition="in" filter="wipe(up)">
                                      <p:cBhvr>
                                        <p:cTn id="19" dur="500"/>
                                        <p:tgtEl>
                                          <p:spTgt spid="113"/>
                                        </p:tgtEl>
                                      </p:cBhvr>
                                    </p:animEffect>
                                  </p:childTnLst>
                                </p:cTn>
                              </p:par>
                              <p:par>
                                <p:cTn id="20" presetID="56" presetClass="entr" presetSubtype="0" fill="hold" grpId="0" nodeType="withEffect">
                                  <p:stCondLst>
                                    <p:cond delay="0"/>
                                  </p:stCondLst>
                                  <p:iterate type="lt">
                                    <p:tmPct val="10000"/>
                                  </p:iterate>
                                  <p:childTnLst>
                                    <p:set>
                                      <p:cBhvr>
                                        <p:cTn id="21" dur="1" fill="hold">
                                          <p:stCondLst>
                                            <p:cond delay="0"/>
                                          </p:stCondLst>
                                        </p:cTn>
                                        <p:tgtEl>
                                          <p:spTgt spid="83"/>
                                        </p:tgtEl>
                                        <p:attrNameLst>
                                          <p:attrName>style.visibility</p:attrName>
                                        </p:attrNameLst>
                                      </p:cBhvr>
                                      <p:to>
                                        <p:strVal val="visible"/>
                                      </p:to>
                                    </p:set>
                                    <p:anim by="(-#ppt_w*2)" calcmode="lin" valueType="num">
                                      <p:cBhvr rctx="PPT">
                                        <p:cTn id="22" dur="500" autoRev="1" fill="hold">
                                          <p:stCondLst>
                                            <p:cond delay="0"/>
                                          </p:stCondLst>
                                        </p:cTn>
                                        <p:tgtEl>
                                          <p:spTgt spid="83"/>
                                        </p:tgtEl>
                                        <p:attrNameLst>
                                          <p:attrName>ppt_w</p:attrName>
                                        </p:attrNameLst>
                                      </p:cBhvr>
                                    </p:anim>
                                    <p:anim by="(#ppt_w*0.50)" calcmode="lin" valueType="num">
                                      <p:cBhvr>
                                        <p:cTn id="23" dur="500" decel="50000" autoRev="1" fill="hold">
                                          <p:stCondLst>
                                            <p:cond delay="0"/>
                                          </p:stCondLst>
                                        </p:cTn>
                                        <p:tgtEl>
                                          <p:spTgt spid="83"/>
                                        </p:tgtEl>
                                        <p:attrNameLst>
                                          <p:attrName>ppt_x</p:attrName>
                                        </p:attrNameLst>
                                      </p:cBhvr>
                                    </p:anim>
                                    <p:anim from="(-#ppt_h/2)" to="(#ppt_y)" calcmode="lin" valueType="num">
                                      <p:cBhvr>
                                        <p:cTn id="24" dur="1000" fill="hold">
                                          <p:stCondLst>
                                            <p:cond delay="0"/>
                                          </p:stCondLst>
                                        </p:cTn>
                                        <p:tgtEl>
                                          <p:spTgt spid="83"/>
                                        </p:tgtEl>
                                        <p:attrNameLst>
                                          <p:attrName>ppt_y</p:attrName>
                                        </p:attrNameLst>
                                      </p:cBhvr>
                                    </p:anim>
                                    <p:animRot by="21600000">
                                      <p:cBhvr>
                                        <p:cTn id="25" dur="1000" fill="hold">
                                          <p:stCondLst>
                                            <p:cond delay="0"/>
                                          </p:stCondLst>
                                        </p:cTn>
                                        <p:tgtEl>
                                          <p:spTgt spid="83"/>
                                        </p:tgtEl>
                                        <p:attrNameLst>
                                          <p:attrName>r</p:attrName>
                                        </p:attrNameLst>
                                      </p:cBhvr>
                                    </p:animRot>
                                  </p:childTnLst>
                                </p:cTn>
                              </p:par>
                            </p:childTnLst>
                          </p:cTn>
                        </p:par>
                        <p:par>
                          <p:cTn id="26" fill="hold">
                            <p:stCondLst>
                              <p:cond delay="1600"/>
                            </p:stCondLst>
                            <p:childTnLst>
                              <p:par>
                                <p:cTn id="27" presetID="53" presetClass="entr" presetSubtype="16" fill="hold" nodeType="afterEffect">
                                  <p:stCondLst>
                                    <p:cond delay="0"/>
                                  </p:stCondLst>
                                  <p:childTnLst>
                                    <p:set>
                                      <p:cBhvr>
                                        <p:cTn id="28" dur="1" fill="hold">
                                          <p:stCondLst>
                                            <p:cond delay="0"/>
                                          </p:stCondLst>
                                        </p:cTn>
                                        <p:tgtEl>
                                          <p:spTgt spid="86"/>
                                        </p:tgtEl>
                                        <p:attrNameLst>
                                          <p:attrName>style.visibility</p:attrName>
                                        </p:attrNameLst>
                                      </p:cBhvr>
                                      <p:to>
                                        <p:strVal val="visible"/>
                                      </p:to>
                                    </p:set>
                                    <p:anim calcmode="lin" valueType="num">
                                      <p:cBhvr>
                                        <p:cTn id="29" dur="500" fill="hold"/>
                                        <p:tgtEl>
                                          <p:spTgt spid="86"/>
                                        </p:tgtEl>
                                        <p:attrNameLst>
                                          <p:attrName>ppt_w</p:attrName>
                                        </p:attrNameLst>
                                      </p:cBhvr>
                                      <p:tavLst>
                                        <p:tav tm="0">
                                          <p:val>
                                            <p:fltVal val="0"/>
                                          </p:val>
                                        </p:tav>
                                        <p:tav tm="100000">
                                          <p:val>
                                            <p:strVal val="#ppt_w"/>
                                          </p:val>
                                        </p:tav>
                                      </p:tavLst>
                                    </p:anim>
                                    <p:anim calcmode="lin" valueType="num">
                                      <p:cBhvr>
                                        <p:cTn id="30" dur="500" fill="hold"/>
                                        <p:tgtEl>
                                          <p:spTgt spid="86"/>
                                        </p:tgtEl>
                                        <p:attrNameLst>
                                          <p:attrName>ppt_h</p:attrName>
                                        </p:attrNameLst>
                                      </p:cBhvr>
                                      <p:tavLst>
                                        <p:tav tm="0">
                                          <p:val>
                                            <p:fltVal val="0"/>
                                          </p:val>
                                        </p:tav>
                                        <p:tav tm="100000">
                                          <p:val>
                                            <p:strVal val="#ppt_h"/>
                                          </p:val>
                                        </p:tav>
                                      </p:tavLst>
                                    </p:anim>
                                    <p:animEffect transition="in" filter="fade">
                                      <p:cBhvr>
                                        <p:cTn id="31" dur="500"/>
                                        <p:tgtEl>
                                          <p:spTgt spid="86"/>
                                        </p:tgtEl>
                                      </p:cBhvr>
                                    </p:animEffect>
                                  </p:childTnLst>
                                </p:cTn>
                              </p:par>
                            </p:childTnLst>
                          </p:cTn>
                        </p:par>
                        <p:par>
                          <p:cTn id="32" fill="hold">
                            <p:stCondLst>
                              <p:cond delay="2100"/>
                            </p:stCondLst>
                            <p:childTnLst>
                              <p:par>
                                <p:cTn id="33" presetID="53" presetClass="entr" presetSubtype="16" fill="hold" nodeType="afterEffect">
                                  <p:stCondLst>
                                    <p:cond delay="0"/>
                                  </p:stCondLst>
                                  <p:childTnLst>
                                    <p:set>
                                      <p:cBhvr>
                                        <p:cTn id="34" dur="1" fill="hold">
                                          <p:stCondLst>
                                            <p:cond delay="0"/>
                                          </p:stCondLst>
                                        </p:cTn>
                                        <p:tgtEl>
                                          <p:spTgt spid="91"/>
                                        </p:tgtEl>
                                        <p:attrNameLst>
                                          <p:attrName>style.visibility</p:attrName>
                                        </p:attrNameLst>
                                      </p:cBhvr>
                                      <p:to>
                                        <p:strVal val="visible"/>
                                      </p:to>
                                    </p:set>
                                    <p:anim calcmode="lin" valueType="num">
                                      <p:cBhvr>
                                        <p:cTn id="35" dur="500" fill="hold"/>
                                        <p:tgtEl>
                                          <p:spTgt spid="91"/>
                                        </p:tgtEl>
                                        <p:attrNameLst>
                                          <p:attrName>ppt_w</p:attrName>
                                        </p:attrNameLst>
                                      </p:cBhvr>
                                      <p:tavLst>
                                        <p:tav tm="0">
                                          <p:val>
                                            <p:fltVal val="0"/>
                                          </p:val>
                                        </p:tav>
                                        <p:tav tm="100000">
                                          <p:val>
                                            <p:strVal val="#ppt_w"/>
                                          </p:val>
                                        </p:tav>
                                      </p:tavLst>
                                    </p:anim>
                                    <p:anim calcmode="lin" valueType="num">
                                      <p:cBhvr>
                                        <p:cTn id="36" dur="500" fill="hold"/>
                                        <p:tgtEl>
                                          <p:spTgt spid="91"/>
                                        </p:tgtEl>
                                        <p:attrNameLst>
                                          <p:attrName>ppt_h</p:attrName>
                                        </p:attrNameLst>
                                      </p:cBhvr>
                                      <p:tavLst>
                                        <p:tav tm="0">
                                          <p:val>
                                            <p:fltVal val="0"/>
                                          </p:val>
                                        </p:tav>
                                        <p:tav tm="100000">
                                          <p:val>
                                            <p:strVal val="#ppt_h"/>
                                          </p:val>
                                        </p:tav>
                                      </p:tavLst>
                                    </p:anim>
                                    <p:animEffect transition="in" filter="fade">
                                      <p:cBhvr>
                                        <p:cTn id="37" dur="500"/>
                                        <p:tgtEl>
                                          <p:spTgt spid="91"/>
                                        </p:tgtEl>
                                      </p:cBhvr>
                                    </p:animEffect>
                                  </p:childTnLst>
                                </p:cTn>
                              </p:par>
                              <p:par>
                                <p:cTn id="38" presetID="42"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1000"/>
                                        <p:tgtEl>
                                          <p:spTgt spid="4"/>
                                        </p:tgtEl>
                                      </p:cBhvr>
                                    </p:animEffect>
                                    <p:anim calcmode="lin" valueType="num">
                                      <p:cBhvr>
                                        <p:cTn id="41" dur="1000" fill="hold"/>
                                        <p:tgtEl>
                                          <p:spTgt spid="4"/>
                                        </p:tgtEl>
                                        <p:attrNameLst>
                                          <p:attrName>ppt_x</p:attrName>
                                        </p:attrNameLst>
                                      </p:cBhvr>
                                      <p:tavLst>
                                        <p:tav tm="0">
                                          <p:val>
                                            <p:strVal val="#ppt_x"/>
                                          </p:val>
                                        </p:tav>
                                        <p:tav tm="100000">
                                          <p:val>
                                            <p:strVal val="#ppt_x"/>
                                          </p:val>
                                        </p:tav>
                                      </p:tavLst>
                                    </p:anim>
                                    <p:anim calcmode="lin" valueType="num">
                                      <p:cBhvr>
                                        <p:cTn id="4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3" repeatCount="indefinite" fill="hold" display="0">
                  <p:stCondLst>
                    <p:cond delay="indefinite"/>
                  </p:stCondLst>
                  <p:endCondLst>
                    <p:cond evt="onStopAudio" delay="0">
                      <p:tgtEl>
                        <p:sldTgt/>
                      </p:tgtEl>
                    </p:cond>
                  </p:endCondLst>
                </p:cTn>
                <p:tgtEl>
                  <p:spTgt spid="3"/>
                </p:tgtEl>
              </p:cMediaNode>
            </p:audio>
          </p:childTnLst>
        </p:cTn>
      </p:par>
    </p:tnLst>
    <p:bldLst>
      <p:bldP spid="83" grpId="0"/>
      <p:bldP spid="113" grpId="0"/>
    </p:bldLst>
  </p:timing>
  <p:extLst mod="1">
    <p:ext uri="{E180D4A7-C9FB-4DFB-919C-405C955672EB}">
      <p14:showEvtLst xmlns:p14="http://schemas.microsoft.com/office/powerpoint/2010/main">
        <p14:playEvt time="17"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BA9B3"/>
        </a:solidFill>
        <a:effectLst/>
      </p:bgPr>
    </p:bg>
    <p:spTree>
      <p:nvGrpSpPr>
        <p:cNvPr id="1" name=""/>
        <p:cNvGrpSpPr/>
        <p:nvPr/>
      </p:nvGrpSpPr>
      <p:grpSpPr>
        <a:xfrm>
          <a:off x="0" y="0"/>
          <a:ext cx="0" cy="0"/>
          <a:chOff x="0" y="0"/>
          <a:chExt cx="0" cy="0"/>
        </a:xfrm>
      </p:grpSpPr>
      <p:sp>
        <p:nvSpPr>
          <p:cNvPr id="4" name="任意多边形 22"/>
          <p:cNvSpPr/>
          <p:nvPr/>
        </p:nvSpPr>
        <p:spPr bwMode="auto">
          <a:xfrm>
            <a:off x="-1220250" y="-158488"/>
            <a:ext cx="7595612" cy="7345028"/>
          </a:xfrm>
          <a:custGeom>
            <a:avLst/>
            <a:gdLst>
              <a:gd name="T0" fmla="*/ 0 w 6071317"/>
              <a:gd name="T1" fmla="*/ 0 h 6858000"/>
              <a:gd name="T2" fmla="*/ 4099531 w 6071317"/>
              <a:gd name="T3" fmla="*/ 0 h 6858000"/>
              <a:gd name="T4" fmla="*/ 6067015 w 6071317"/>
              <a:gd name="T5" fmla="*/ 3496218 h 6858000"/>
              <a:gd name="T6" fmla="*/ 4099531 w 6071317"/>
              <a:gd name="T7" fmla="*/ 6992435 h 6858000"/>
              <a:gd name="T8" fmla="*/ 0 w 6071317"/>
              <a:gd name="T9" fmla="*/ 6992435 h 6858000"/>
              <a:gd name="T10" fmla="*/ 0 w 6071317"/>
              <a:gd name="T11" fmla="*/ 0 h 6858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71317" h="6858000">
                <a:moveTo>
                  <a:pt x="0" y="0"/>
                </a:moveTo>
                <a:lnTo>
                  <a:pt x="4102435" y="0"/>
                </a:lnTo>
                <a:lnTo>
                  <a:pt x="6071317" y="3429000"/>
                </a:lnTo>
                <a:lnTo>
                  <a:pt x="4102435" y="6858000"/>
                </a:lnTo>
                <a:lnTo>
                  <a:pt x="0" y="6858000"/>
                </a:lnTo>
                <a:lnTo>
                  <a:pt x="0" y="0"/>
                </a:lnTo>
                <a:close/>
              </a:path>
            </a:pathLst>
          </a:custGeom>
          <a:solidFill>
            <a:srgbClr val="1BA9B3"/>
          </a:solidFill>
          <a:ln w="9525">
            <a:noFill/>
            <a:round/>
          </a:ln>
        </p:spPr>
        <p:txBody>
          <a:bodyPr lIns="92920" tIns="46460" rIns="92920" bIns="46460" anchor="ctr"/>
          <a:lstStyle/>
          <a:p>
            <a:endParaRPr lang="zh-CN" altLang="en-US" sz="2440"/>
          </a:p>
        </p:txBody>
      </p:sp>
      <p:sp>
        <p:nvSpPr>
          <p:cNvPr id="5" name="任意多边形 22"/>
          <p:cNvSpPr/>
          <p:nvPr/>
        </p:nvSpPr>
        <p:spPr bwMode="auto">
          <a:xfrm>
            <a:off x="-1171467" y="14611"/>
            <a:ext cx="7355798" cy="6975205"/>
          </a:xfrm>
          <a:custGeom>
            <a:avLst/>
            <a:gdLst>
              <a:gd name="T0" fmla="*/ 0 w 6071317"/>
              <a:gd name="T1" fmla="*/ 0 h 6858000"/>
              <a:gd name="T2" fmla="*/ 4099531 w 6071317"/>
              <a:gd name="T3" fmla="*/ 0 h 6858000"/>
              <a:gd name="T4" fmla="*/ 6067015 w 6071317"/>
              <a:gd name="T5" fmla="*/ 3496218 h 6858000"/>
              <a:gd name="T6" fmla="*/ 4099531 w 6071317"/>
              <a:gd name="T7" fmla="*/ 6992435 h 6858000"/>
              <a:gd name="T8" fmla="*/ 0 w 6071317"/>
              <a:gd name="T9" fmla="*/ 6992435 h 6858000"/>
              <a:gd name="T10" fmla="*/ 0 w 6071317"/>
              <a:gd name="T11" fmla="*/ 0 h 6858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71317" h="6858000">
                <a:moveTo>
                  <a:pt x="0" y="0"/>
                </a:moveTo>
                <a:lnTo>
                  <a:pt x="4102435" y="0"/>
                </a:lnTo>
                <a:lnTo>
                  <a:pt x="6071317" y="3429000"/>
                </a:lnTo>
                <a:lnTo>
                  <a:pt x="4102435" y="6858000"/>
                </a:lnTo>
                <a:lnTo>
                  <a:pt x="0" y="6858000"/>
                </a:lnTo>
                <a:lnTo>
                  <a:pt x="0" y="0"/>
                </a:lnTo>
                <a:close/>
              </a:path>
            </a:pathLst>
          </a:custGeom>
          <a:blipFill>
            <a:blip r:embed="rId3" cstate="print"/>
            <a:stretch>
              <a:fillRect t="-14496"/>
            </a:stretch>
          </a:blipFill>
          <a:ln w="9525">
            <a:noFill/>
            <a:round/>
          </a:ln>
        </p:spPr>
        <p:txBody>
          <a:bodyPr lIns="92920" tIns="46460" rIns="92920" bIns="46460" anchor="ctr"/>
          <a:lstStyle/>
          <a:p>
            <a:endParaRPr lang="zh-CN" altLang="en-US" sz="2440"/>
          </a:p>
        </p:txBody>
      </p:sp>
      <p:sp>
        <p:nvSpPr>
          <p:cNvPr id="6" name="椭圆 9"/>
          <p:cNvSpPr>
            <a:spLocks noChangeArrowheads="1"/>
          </p:cNvSpPr>
          <p:nvPr/>
        </p:nvSpPr>
        <p:spPr bwMode="auto">
          <a:xfrm>
            <a:off x="5462949" y="2895063"/>
            <a:ext cx="1208287" cy="1208658"/>
          </a:xfrm>
          <a:prstGeom prst="ellipse">
            <a:avLst/>
          </a:prstGeom>
          <a:solidFill>
            <a:srgbClr val="A5A5A5"/>
          </a:solidFill>
          <a:ln w="9525">
            <a:noFill/>
            <a:round/>
          </a:ln>
          <a:effectLst>
            <a:outerShdw blurRad="50800" dist="38100" dir="2700000" algn="tl" rotWithShape="0">
              <a:prstClr val="black">
                <a:alpha val="40000"/>
              </a:prstClr>
            </a:outerShdw>
          </a:effectLst>
        </p:spPr>
        <p:txBody>
          <a:bodyPr lIns="92920" tIns="46460" rIns="92920" bIns="46460" anchor="ctr"/>
          <a:lstStyle/>
          <a:p>
            <a:pPr algn="ctr" eaLnBrk="1" hangingPunct="1">
              <a:buFont typeface="Arial" panose="020B0604020202020204" pitchFamily="34" charset="0"/>
              <a:buNone/>
            </a:pPr>
            <a:endParaRPr lang="zh-CN" altLang="en-US" sz="2440">
              <a:solidFill>
                <a:srgbClr val="FFFFFF"/>
              </a:solidFill>
            </a:endParaRPr>
          </a:p>
        </p:txBody>
      </p:sp>
      <p:sp>
        <p:nvSpPr>
          <p:cNvPr id="7" name="矩形 4"/>
          <p:cNvSpPr>
            <a:spLocks noChangeArrowheads="1"/>
          </p:cNvSpPr>
          <p:nvPr/>
        </p:nvSpPr>
        <p:spPr bwMode="auto">
          <a:xfrm>
            <a:off x="5694215" y="2943473"/>
            <a:ext cx="808214" cy="1135380"/>
          </a:xfrm>
          <a:prstGeom prst="rect">
            <a:avLst/>
          </a:prstGeom>
          <a:noFill/>
          <a:ln w="9525">
            <a:noFill/>
            <a:miter lim="800000"/>
          </a:ln>
        </p:spPr>
        <p:txBody>
          <a:bodyPr lIns="92920" tIns="46460" rIns="92920" bIns="46460">
            <a:spAutoFit/>
          </a:bodyPr>
          <a:lstStyle/>
          <a:p>
            <a:pPr eaLnBrk="1" hangingPunct="1">
              <a:buFont typeface="Arial" panose="020B0604020202020204" pitchFamily="34" charset="0"/>
              <a:buNone/>
            </a:pPr>
            <a:r>
              <a:rPr lang="en-US" altLang="zh-CN" sz="6775" b="1" dirty="0">
                <a:solidFill>
                  <a:schemeClr val="bg1"/>
                </a:solidFill>
                <a:latin typeface="微软雅黑" panose="020B0503020204020204" charset="-122"/>
                <a:ea typeface="微软雅黑" panose="020B0503020204020204" charset="-122"/>
              </a:rPr>
              <a:t>4</a:t>
            </a:r>
            <a:endParaRPr lang="zh-CN" altLang="en-US" sz="6775" b="1" dirty="0">
              <a:solidFill>
                <a:schemeClr val="bg1"/>
              </a:solidFill>
              <a:latin typeface="微软雅黑" panose="020B0503020204020204" charset="-122"/>
              <a:ea typeface="微软雅黑" panose="020B0503020204020204" charset="-122"/>
            </a:endParaRPr>
          </a:p>
        </p:txBody>
      </p:sp>
      <p:sp>
        <p:nvSpPr>
          <p:cNvPr id="8" name="矩形 15"/>
          <p:cNvSpPr>
            <a:spLocks noChangeArrowheads="1"/>
          </p:cNvSpPr>
          <p:nvPr/>
        </p:nvSpPr>
        <p:spPr bwMode="auto">
          <a:xfrm>
            <a:off x="6962569" y="3200049"/>
            <a:ext cx="2115820" cy="676910"/>
          </a:xfrm>
          <a:prstGeom prst="rect">
            <a:avLst/>
          </a:prstGeom>
          <a:noFill/>
          <a:ln w="9525">
            <a:noFill/>
            <a:miter lim="800000"/>
          </a:ln>
        </p:spPr>
        <p:txBody>
          <a:bodyPr wrap="none" lIns="92920" tIns="46460" rIns="92920" bIns="46460">
            <a:spAutoFit/>
          </a:bodyPr>
          <a:lstStyle/>
          <a:p>
            <a:pPr lvl="0" algn="l" defTabSz="914400">
              <a:defRPr/>
            </a:pPr>
            <a:r>
              <a:rPr lang="zh-CN" altLang="en-US" sz="3795" b="1" kern="0" dirty="0">
                <a:solidFill>
                  <a:schemeClr val="bg1"/>
                </a:solidFill>
                <a:latin typeface="微软雅黑" panose="020B0503020204020204" charset="-122"/>
                <a:ea typeface="微软雅黑" panose="020B0503020204020204" charset="-122"/>
              </a:rPr>
              <a:t>现况把握</a:t>
            </a:r>
          </a:p>
        </p:txBody>
      </p:sp>
      <p:cxnSp>
        <p:nvCxnSpPr>
          <p:cNvPr id="10" name="直接连接符 18"/>
          <p:cNvCxnSpPr>
            <a:cxnSpLocks noChangeShapeType="1"/>
          </p:cNvCxnSpPr>
          <p:nvPr/>
        </p:nvCxnSpPr>
        <p:spPr bwMode="auto">
          <a:xfrm>
            <a:off x="6991606" y="3871346"/>
            <a:ext cx="4762162" cy="0"/>
          </a:xfrm>
          <a:prstGeom prst="line">
            <a:avLst/>
          </a:prstGeom>
          <a:noFill/>
          <a:ln w="6350">
            <a:solidFill>
              <a:schemeClr val="bg1"/>
            </a:solidFill>
            <a:round/>
          </a:ln>
        </p:spPr>
      </p:cxnSp>
      <p:grpSp>
        <p:nvGrpSpPr>
          <p:cNvPr id="110" name="组合 109"/>
          <p:cNvGrpSpPr/>
          <p:nvPr/>
        </p:nvGrpSpPr>
        <p:grpSpPr>
          <a:xfrm>
            <a:off x="7006590" y="3951288"/>
            <a:ext cx="3489325" cy="400050"/>
            <a:chOff x="4856247" y="3761971"/>
            <a:chExt cx="3489800" cy="400110"/>
          </a:xfrm>
          <a:solidFill>
            <a:schemeClr val="bg1"/>
          </a:solidFill>
        </p:grpSpPr>
        <p:grpSp>
          <p:nvGrpSpPr>
            <p:cNvPr id="27684" name="组合 111"/>
            <p:cNvGrpSpPr/>
            <p:nvPr/>
          </p:nvGrpSpPr>
          <p:grpSpPr>
            <a:xfrm>
              <a:off x="4856247" y="3798822"/>
              <a:ext cx="329713" cy="338554"/>
              <a:chOff x="4912707" y="3793580"/>
              <a:chExt cx="269405" cy="276629"/>
            </a:xfrm>
            <a:grpFill/>
          </p:grpSpPr>
          <p:sp>
            <p:nvSpPr>
              <p:cNvPr id="115" name="椭圆 114"/>
              <p:cNvSpPr/>
              <p:nvPr/>
            </p:nvSpPr>
            <p:spPr>
              <a:xfrm>
                <a:off x="4912707" y="3804557"/>
                <a:ext cx="238958" cy="2389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000" strike="noStrike" noProof="1">
                  <a:solidFill>
                    <a:schemeClr val="bg1"/>
                  </a:solidFill>
                </a:endParaRPr>
              </a:p>
            </p:txBody>
          </p:sp>
          <p:sp>
            <p:nvSpPr>
              <p:cNvPr id="27686" name="文本框 115"/>
              <p:cNvSpPr txBox="1"/>
              <p:nvPr/>
            </p:nvSpPr>
            <p:spPr>
              <a:xfrm>
                <a:off x="4916629" y="3793580"/>
                <a:ext cx="265483" cy="276629"/>
              </a:xfrm>
              <a:prstGeom prst="rect">
                <a:avLst/>
              </a:prstGeom>
              <a:grpFill/>
              <a:ln w="9525">
                <a:noFill/>
              </a:ln>
            </p:spPr>
            <p:txBody>
              <a:bodyPr wrap="square" anchor="t">
                <a:spAutoFit/>
              </a:bodyPr>
              <a:lstStyle/>
              <a:p>
                <a:r>
                  <a:rPr lang="en-US" altLang="zh-CN" sz="1600" dirty="0">
                    <a:solidFill>
                      <a:schemeClr val="tx1"/>
                    </a:solidFill>
                    <a:latin typeface="Impact" panose="020B0806030902050204" pitchFamily="34" charset="0"/>
                    <a:ea typeface="宋体" panose="02010600030101010101" pitchFamily="2" charset="-122"/>
                  </a:rPr>
                  <a:t>1</a:t>
                </a:r>
              </a:p>
            </p:txBody>
          </p:sp>
        </p:grpSp>
        <p:sp>
          <p:nvSpPr>
            <p:cNvPr id="27687" name="矩形 113"/>
            <p:cNvSpPr/>
            <p:nvPr/>
          </p:nvSpPr>
          <p:spPr>
            <a:xfrm>
              <a:off x="5123082" y="3761971"/>
              <a:ext cx="3222965" cy="400110"/>
            </a:xfrm>
            <a:prstGeom prst="rect">
              <a:avLst/>
            </a:prstGeom>
            <a:noFill/>
            <a:ln w="9525">
              <a:noFill/>
            </a:ln>
          </p:spPr>
          <p:txBody>
            <a:bodyPr wrap="square" anchor="t">
              <a:spAutoFit/>
            </a:bodyPr>
            <a:lstStyle/>
            <a:p>
              <a:r>
                <a:rPr lang="zh-CN" altLang="en-US" sz="2000" dirty="0">
                  <a:solidFill>
                    <a:schemeClr val="bg1"/>
                  </a:solidFill>
                  <a:latin typeface="微软雅黑" panose="020B0503020204020204" charset="-122"/>
                  <a:ea typeface="微软雅黑" panose="020B0503020204020204" charset="-122"/>
                  <a:sym typeface="宋体" panose="02010600030101010101" pitchFamily="2" charset="-122"/>
                </a:rPr>
                <a:t>工作流程图 </a:t>
              </a:r>
            </a:p>
          </p:txBody>
        </p:sp>
      </p:grpSp>
      <p:grpSp>
        <p:nvGrpSpPr>
          <p:cNvPr id="117" name="组合 116"/>
          <p:cNvGrpSpPr/>
          <p:nvPr/>
        </p:nvGrpSpPr>
        <p:grpSpPr>
          <a:xfrm>
            <a:off x="7001828" y="4459288"/>
            <a:ext cx="2144713" cy="400050"/>
            <a:chOff x="4856246" y="3768304"/>
            <a:chExt cx="2144686" cy="400110"/>
          </a:xfrm>
          <a:solidFill>
            <a:schemeClr val="bg1"/>
          </a:solidFill>
        </p:grpSpPr>
        <p:grpSp>
          <p:nvGrpSpPr>
            <p:cNvPr id="27689" name="组合 118"/>
            <p:cNvGrpSpPr/>
            <p:nvPr/>
          </p:nvGrpSpPr>
          <p:grpSpPr>
            <a:xfrm>
              <a:off x="4856246" y="3794424"/>
              <a:ext cx="324913" cy="338554"/>
              <a:chOff x="4912707" y="3789986"/>
              <a:chExt cx="265483" cy="276629"/>
            </a:xfrm>
            <a:grpFill/>
          </p:grpSpPr>
          <p:sp>
            <p:nvSpPr>
              <p:cNvPr id="121" name="椭圆 120"/>
              <p:cNvSpPr/>
              <p:nvPr/>
            </p:nvSpPr>
            <p:spPr>
              <a:xfrm>
                <a:off x="4912707" y="3804557"/>
                <a:ext cx="238958" cy="2389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000" strike="noStrike" noProof="1">
                  <a:solidFill>
                    <a:schemeClr val="bg1"/>
                  </a:solidFill>
                </a:endParaRPr>
              </a:p>
            </p:txBody>
          </p:sp>
          <p:sp>
            <p:nvSpPr>
              <p:cNvPr id="27691" name="文本框 121"/>
              <p:cNvSpPr txBox="1"/>
              <p:nvPr/>
            </p:nvSpPr>
            <p:spPr>
              <a:xfrm>
                <a:off x="4912707" y="3789986"/>
                <a:ext cx="265483" cy="276629"/>
              </a:xfrm>
              <a:prstGeom prst="rect">
                <a:avLst/>
              </a:prstGeom>
              <a:grpFill/>
              <a:ln w="9525">
                <a:noFill/>
              </a:ln>
            </p:spPr>
            <p:txBody>
              <a:bodyPr wrap="square" anchor="t">
                <a:spAutoFit/>
              </a:bodyPr>
              <a:lstStyle/>
              <a:p>
                <a:r>
                  <a:rPr lang="en-US" altLang="zh-CN" sz="1600" dirty="0">
                    <a:solidFill>
                      <a:schemeClr val="tx1"/>
                    </a:solidFill>
                    <a:latin typeface="Impact" panose="020B0806030902050204" pitchFamily="34" charset="0"/>
                    <a:ea typeface="宋体" panose="02010600030101010101" pitchFamily="2" charset="-122"/>
                  </a:rPr>
                  <a:t>2</a:t>
                </a:r>
              </a:p>
            </p:txBody>
          </p:sp>
        </p:grpSp>
        <p:sp>
          <p:nvSpPr>
            <p:cNvPr id="27692" name="矩形 119"/>
            <p:cNvSpPr/>
            <p:nvPr/>
          </p:nvSpPr>
          <p:spPr>
            <a:xfrm>
              <a:off x="5123081" y="3768304"/>
              <a:ext cx="1877851" cy="400110"/>
            </a:xfrm>
            <a:prstGeom prst="rect">
              <a:avLst/>
            </a:prstGeom>
            <a:noFill/>
            <a:ln w="9525">
              <a:noFill/>
            </a:ln>
          </p:spPr>
          <p:txBody>
            <a:bodyPr wrap="square" anchor="t">
              <a:spAutoFit/>
            </a:bodyPr>
            <a:lstStyle/>
            <a:p>
              <a:r>
                <a:rPr lang="zh-CN" altLang="en-US" sz="2000" dirty="0">
                  <a:solidFill>
                    <a:schemeClr val="bg1"/>
                  </a:solidFill>
                  <a:latin typeface="微软雅黑" panose="020B0503020204020204" charset="-122"/>
                  <a:ea typeface="微软雅黑" panose="020B0503020204020204" charset="-122"/>
                  <a:sym typeface="宋体" panose="02010600030101010101" pitchFamily="2" charset="-122"/>
                </a:rPr>
                <a:t>改善前查检表</a:t>
              </a:r>
            </a:p>
          </p:txBody>
        </p:sp>
      </p:grpSp>
      <p:grpSp>
        <p:nvGrpSpPr>
          <p:cNvPr id="124" name="组合 123"/>
          <p:cNvGrpSpPr/>
          <p:nvPr/>
        </p:nvGrpSpPr>
        <p:grpSpPr>
          <a:xfrm>
            <a:off x="7001828" y="4967288"/>
            <a:ext cx="3032125" cy="400050"/>
            <a:chOff x="4856237" y="3765028"/>
            <a:chExt cx="3032274" cy="400110"/>
          </a:xfrm>
          <a:solidFill>
            <a:schemeClr val="bg1"/>
          </a:solidFill>
        </p:grpSpPr>
        <p:grpSp>
          <p:nvGrpSpPr>
            <p:cNvPr id="27694" name="组合 124"/>
            <p:cNvGrpSpPr/>
            <p:nvPr/>
          </p:nvGrpSpPr>
          <p:grpSpPr>
            <a:xfrm>
              <a:off x="4856237" y="3807829"/>
              <a:ext cx="333843" cy="338554"/>
              <a:chOff x="4912707" y="3800940"/>
              <a:chExt cx="272780" cy="276629"/>
            </a:xfrm>
            <a:grpFill/>
          </p:grpSpPr>
          <p:sp>
            <p:nvSpPr>
              <p:cNvPr id="127" name="椭圆 126"/>
              <p:cNvSpPr/>
              <p:nvPr/>
            </p:nvSpPr>
            <p:spPr>
              <a:xfrm>
                <a:off x="4912707" y="3804557"/>
                <a:ext cx="238958" cy="2389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000" strike="noStrike" noProof="1">
                  <a:solidFill>
                    <a:schemeClr val="bg1"/>
                  </a:solidFill>
                </a:endParaRPr>
              </a:p>
            </p:txBody>
          </p:sp>
          <p:sp>
            <p:nvSpPr>
              <p:cNvPr id="27696" name="文本框 128"/>
              <p:cNvSpPr txBox="1"/>
              <p:nvPr/>
            </p:nvSpPr>
            <p:spPr>
              <a:xfrm>
                <a:off x="4920004" y="3800940"/>
                <a:ext cx="265483" cy="276629"/>
              </a:xfrm>
              <a:prstGeom prst="rect">
                <a:avLst/>
              </a:prstGeom>
              <a:grpFill/>
              <a:ln w="9525">
                <a:noFill/>
              </a:ln>
            </p:spPr>
            <p:txBody>
              <a:bodyPr wrap="square" anchor="t">
                <a:spAutoFit/>
              </a:bodyPr>
              <a:lstStyle/>
              <a:p>
                <a:r>
                  <a:rPr lang="en-US" altLang="zh-CN" sz="1600" dirty="0">
                    <a:solidFill>
                      <a:schemeClr val="tx1"/>
                    </a:solidFill>
                    <a:latin typeface="Impact" panose="020B0806030902050204" pitchFamily="34" charset="0"/>
                    <a:ea typeface="宋体" panose="02010600030101010101" pitchFamily="2" charset="-122"/>
                  </a:rPr>
                  <a:t>3</a:t>
                </a:r>
              </a:p>
            </p:txBody>
          </p:sp>
        </p:grpSp>
        <p:sp>
          <p:nvSpPr>
            <p:cNvPr id="27697" name="矩形 125"/>
            <p:cNvSpPr/>
            <p:nvPr/>
          </p:nvSpPr>
          <p:spPr>
            <a:xfrm>
              <a:off x="5123625" y="3765028"/>
              <a:ext cx="2764886" cy="400110"/>
            </a:xfrm>
            <a:prstGeom prst="rect">
              <a:avLst/>
            </a:prstGeom>
            <a:noFill/>
            <a:ln w="9525">
              <a:noFill/>
            </a:ln>
          </p:spPr>
          <p:txBody>
            <a:bodyPr wrap="square" anchor="t">
              <a:spAutoFit/>
            </a:bodyPr>
            <a:lstStyle/>
            <a:p>
              <a:r>
                <a:rPr lang="zh-CN" altLang="en-US" sz="2000" dirty="0">
                  <a:solidFill>
                    <a:schemeClr val="bg1"/>
                  </a:solidFill>
                  <a:latin typeface="微软雅黑" panose="020B0503020204020204" charset="-122"/>
                  <a:ea typeface="微软雅黑" panose="020B0503020204020204" charset="-122"/>
                  <a:sym typeface="宋体" panose="02010600030101010101" pitchFamily="2" charset="-122"/>
                </a:rPr>
                <a:t>改善前数据调查汇总表 </a:t>
              </a:r>
            </a:p>
          </p:txBody>
        </p:sp>
      </p:grpSp>
      <p:grpSp>
        <p:nvGrpSpPr>
          <p:cNvPr id="55" name="组合 54"/>
          <p:cNvGrpSpPr/>
          <p:nvPr/>
        </p:nvGrpSpPr>
        <p:grpSpPr>
          <a:xfrm>
            <a:off x="7001828" y="5475288"/>
            <a:ext cx="2336800" cy="400050"/>
            <a:chOff x="4856237" y="3765028"/>
            <a:chExt cx="2336768" cy="400110"/>
          </a:xfrm>
          <a:solidFill>
            <a:schemeClr val="bg1"/>
          </a:solidFill>
        </p:grpSpPr>
        <p:grpSp>
          <p:nvGrpSpPr>
            <p:cNvPr id="27700" name="组合 55"/>
            <p:cNvGrpSpPr/>
            <p:nvPr/>
          </p:nvGrpSpPr>
          <p:grpSpPr>
            <a:xfrm>
              <a:off x="4856237" y="3807829"/>
              <a:ext cx="333843" cy="338554"/>
              <a:chOff x="4912707" y="3800940"/>
              <a:chExt cx="272780" cy="276629"/>
            </a:xfrm>
            <a:grpFill/>
          </p:grpSpPr>
          <p:sp>
            <p:nvSpPr>
              <p:cNvPr id="58" name="椭圆 126"/>
              <p:cNvSpPr/>
              <p:nvPr/>
            </p:nvSpPr>
            <p:spPr>
              <a:xfrm>
                <a:off x="4912707" y="3804557"/>
                <a:ext cx="238958" cy="2389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000" strike="noStrike" noProof="1">
                  <a:solidFill>
                    <a:schemeClr val="bg1"/>
                  </a:solidFill>
                </a:endParaRPr>
              </a:p>
            </p:txBody>
          </p:sp>
          <p:sp>
            <p:nvSpPr>
              <p:cNvPr id="27702" name="文本框 58"/>
              <p:cNvSpPr txBox="1"/>
              <p:nvPr/>
            </p:nvSpPr>
            <p:spPr>
              <a:xfrm>
                <a:off x="4920004" y="3800940"/>
                <a:ext cx="265483" cy="276629"/>
              </a:xfrm>
              <a:prstGeom prst="rect">
                <a:avLst/>
              </a:prstGeom>
              <a:grpFill/>
              <a:ln w="9525">
                <a:noFill/>
              </a:ln>
            </p:spPr>
            <p:txBody>
              <a:bodyPr wrap="square" anchor="t">
                <a:spAutoFit/>
              </a:bodyPr>
              <a:lstStyle/>
              <a:p>
                <a:r>
                  <a:rPr lang="en-US" altLang="zh-CN" sz="1600" dirty="0">
                    <a:solidFill>
                      <a:schemeClr val="tx1"/>
                    </a:solidFill>
                    <a:latin typeface="Impact" panose="020B0806030902050204" pitchFamily="34" charset="0"/>
                    <a:ea typeface="宋体" panose="02010600030101010101" pitchFamily="2" charset="-122"/>
                  </a:rPr>
                  <a:t>4</a:t>
                </a:r>
              </a:p>
            </p:txBody>
          </p:sp>
        </p:grpSp>
        <p:sp>
          <p:nvSpPr>
            <p:cNvPr id="27703" name="矩形 56"/>
            <p:cNvSpPr/>
            <p:nvPr/>
          </p:nvSpPr>
          <p:spPr>
            <a:xfrm>
              <a:off x="5123625" y="3765028"/>
              <a:ext cx="2069380" cy="400110"/>
            </a:xfrm>
            <a:prstGeom prst="rect">
              <a:avLst/>
            </a:prstGeom>
            <a:noFill/>
            <a:ln w="9525">
              <a:noFill/>
            </a:ln>
          </p:spPr>
          <p:txBody>
            <a:bodyPr wrap="square" anchor="t">
              <a:spAutoFit/>
            </a:bodyPr>
            <a:lstStyle/>
            <a:p>
              <a:r>
                <a:rPr lang="zh-CN" altLang="en-US" sz="2000" dirty="0">
                  <a:solidFill>
                    <a:schemeClr val="bg1"/>
                  </a:solidFill>
                  <a:latin typeface="微软雅黑" panose="020B0503020204020204" charset="-122"/>
                  <a:ea typeface="微软雅黑" panose="020B0503020204020204" charset="-122"/>
                  <a:sym typeface="宋体" panose="02010600030101010101" pitchFamily="2" charset="-122"/>
                </a:rPr>
                <a:t>改善前柏拉图 </a:t>
              </a:r>
            </a:p>
          </p:txBody>
        </p:sp>
      </p:grpSp>
    </p:spTree>
  </p:cSld>
  <p:clrMapOvr>
    <a:masterClrMapping/>
  </p:clrMapOvr>
  <mc:AlternateContent xmlns:mc="http://schemas.openxmlformats.org/markup-compatibility/2006" xmlns:p14="http://schemas.microsoft.com/office/powerpoint/2010/main">
    <mc:Choice Requires="p14">
      <p:transition spd="slow" p14:dur="1400" advTm="3581">
        <p14:doors dir="vert"/>
      </p:transition>
    </mc:Choice>
    <mc:Fallback xmlns="">
      <p:transition spd="slow" advTm="35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600" fill="hold"/>
                                        <p:tgtEl>
                                          <p:spTgt spid="5"/>
                                        </p:tgtEl>
                                        <p:attrNameLst>
                                          <p:attrName>ppt_w</p:attrName>
                                        </p:attrNameLst>
                                      </p:cBhvr>
                                      <p:tavLst>
                                        <p:tav tm="0">
                                          <p:val>
                                            <p:strVal val="#ppt_w*0.70"/>
                                          </p:val>
                                        </p:tav>
                                        <p:tav tm="100000">
                                          <p:val>
                                            <p:strVal val="#ppt_w"/>
                                          </p:val>
                                        </p:tav>
                                      </p:tavLst>
                                    </p:anim>
                                    <p:anim calcmode="lin" valueType="num">
                                      <p:cBhvr>
                                        <p:cTn id="8" dur="600" fill="hold"/>
                                        <p:tgtEl>
                                          <p:spTgt spid="5"/>
                                        </p:tgtEl>
                                        <p:attrNameLst>
                                          <p:attrName>ppt_h</p:attrName>
                                        </p:attrNameLst>
                                      </p:cBhvr>
                                      <p:tavLst>
                                        <p:tav tm="0">
                                          <p:val>
                                            <p:strVal val="#ppt_h"/>
                                          </p:val>
                                        </p:tav>
                                        <p:tav tm="100000">
                                          <p:val>
                                            <p:strVal val="#ppt_h"/>
                                          </p:val>
                                        </p:tav>
                                      </p:tavLst>
                                    </p:anim>
                                    <p:animEffect transition="in" filter="fade">
                                      <p:cBhvr>
                                        <p:cTn id="9" dur="600"/>
                                        <p:tgtEl>
                                          <p:spTgt spid="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600" fill="hold"/>
                                        <p:tgtEl>
                                          <p:spTgt spid="4"/>
                                        </p:tgtEl>
                                        <p:attrNameLst>
                                          <p:attrName>ppt_w</p:attrName>
                                        </p:attrNameLst>
                                      </p:cBhvr>
                                      <p:tavLst>
                                        <p:tav tm="0">
                                          <p:val>
                                            <p:strVal val="#ppt_w*0.70"/>
                                          </p:val>
                                        </p:tav>
                                        <p:tav tm="100000">
                                          <p:val>
                                            <p:strVal val="#ppt_w"/>
                                          </p:val>
                                        </p:tav>
                                      </p:tavLst>
                                    </p:anim>
                                    <p:anim calcmode="lin" valueType="num">
                                      <p:cBhvr>
                                        <p:cTn id="13" dur="600" fill="hold"/>
                                        <p:tgtEl>
                                          <p:spTgt spid="4"/>
                                        </p:tgtEl>
                                        <p:attrNameLst>
                                          <p:attrName>ppt_h</p:attrName>
                                        </p:attrNameLst>
                                      </p:cBhvr>
                                      <p:tavLst>
                                        <p:tav tm="0">
                                          <p:val>
                                            <p:strVal val="#ppt_h"/>
                                          </p:val>
                                        </p:tav>
                                        <p:tav tm="100000">
                                          <p:val>
                                            <p:strVal val="#ppt_h"/>
                                          </p:val>
                                        </p:tav>
                                      </p:tavLst>
                                    </p:anim>
                                    <p:animEffect transition="in" filter="fade">
                                      <p:cBhvr>
                                        <p:cTn id="14" dur="600"/>
                                        <p:tgtEl>
                                          <p:spTgt spid="4"/>
                                        </p:tgtEl>
                                      </p:cBhvr>
                                    </p:animEffect>
                                  </p:childTnLst>
                                </p:cTn>
                              </p:par>
                              <p:par>
                                <p:cTn id="15" presetID="1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6"/>
                                        </p:tgtEl>
                                        <p:attrNameLst>
                                          <p:attrName>ppt_y</p:attrName>
                                        </p:attrNameLst>
                                      </p:cBhvr>
                                      <p:tavLst>
                                        <p:tav tm="0" fmla="#ppt_y+(sin(-2*pi*(1-$))*-#ppt_x+cos(-2*pi*(1-$))*(1-#ppt_y))*(1-$)">
                                          <p:val>
                                            <p:fltVal val="0"/>
                                          </p:val>
                                        </p:tav>
                                        <p:tav tm="100000">
                                          <p:val>
                                            <p:fltVal val="1"/>
                                          </p:val>
                                        </p:tav>
                                      </p:tavLst>
                                    </p:anim>
                                  </p:childTnLst>
                                </p:cTn>
                              </p:par>
                              <p:par>
                                <p:cTn id="21" presetID="1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slide(fromBottom)">
                                      <p:cBhvr>
                                        <p:cTn id="23" dur="500"/>
                                        <p:tgtEl>
                                          <p:spTgt spid="7"/>
                                        </p:tgtEl>
                                      </p:cBhvr>
                                    </p:animEffect>
                                  </p:childTnLst>
                                </p:cTn>
                              </p:par>
                              <p:par>
                                <p:cTn id="24" presetID="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0-#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par>
                                <p:cTn id="28" presetID="17" presetClass="entr" presetSubtype="8"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ppt_x</p:attrName>
                                        </p:attrNameLst>
                                      </p:cBhvr>
                                      <p:tavLst>
                                        <p:tav tm="0">
                                          <p:val>
                                            <p:strVal val="#ppt_x-#ppt_w/2"/>
                                          </p:val>
                                        </p:tav>
                                        <p:tav tm="100000">
                                          <p:val>
                                            <p:strVal val="#ppt_x"/>
                                          </p:val>
                                        </p:tav>
                                      </p:tavLst>
                                    </p:anim>
                                    <p:anim calcmode="lin" valueType="num">
                                      <p:cBhvr>
                                        <p:cTn id="31" dur="500" fill="hold"/>
                                        <p:tgtEl>
                                          <p:spTgt spid="10"/>
                                        </p:tgtEl>
                                        <p:attrNameLst>
                                          <p:attrName>ppt_y</p:attrName>
                                        </p:attrNameLst>
                                      </p:cBhvr>
                                      <p:tavLst>
                                        <p:tav tm="0">
                                          <p:val>
                                            <p:strVal val="#ppt_y"/>
                                          </p:val>
                                        </p:tav>
                                        <p:tav tm="100000">
                                          <p:val>
                                            <p:strVal val="#ppt_y"/>
                                          </p:val>
                                        </p:tav>
                                      </p:tavLst>
                                    </p:anim>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strVal val="#ppt_h"/>
                                          </p:val>
                                        </p:tav>
                                        <p:tav tm="100000">
                                          <p:val>
                                            <p:strVal val="#ppt_h"/>
                                          </p:val>
                                        </p:tav>
                                      </p:tavLst>
                                    </p:anim>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110"/>
                                        </p:tgtEl>
                                        <p:attrNameLst>
                                          <p:attrName>style.visibility</p:attrName>
                                        </p:attrNameLst>
                                      </p:cBhvr>
                                      <p:to>
                                        <p:strVal val="visible"/>
                                      </p:to>
                                    </p:set>
                                    <p:animEffect transition="in" filter="fade">
                                      <p:cBhvr>
                                        <p:cTn id="37" dur="250"/>
                                        <p:tgtEl>
                                          <p:spTgt spid="110"/>
                                        </p:tgtEl>
                                      </p:cBhvr>
                                    </p:animEffect>
                                  </p:childTnLst>
                                </p:cTn>
                              </p:par>
                            </p:childTnLst>
                          </p:cTn>
                        </p:par>
                        <p:par>
                          <p:cTn id="38" fill="hold">
                            <p:stCondLst>
                              <p:cond delay="1500"/>
                            </p:stCondLst>
                            <p:childTnLst>
                              <p:par>
                                <p:cTn id="39" presetID="10" presetClass="entr" presetSubtype="0" fill="hold" nodeType="afterEffect">
                                  <p:stCondLst>
                                    <p:cond delay="0"/>
                                  </p:stCondLst>
                                  <p:childTnLst>
                                    <p:set>
                                      <p:cBhvr>
                                        <p:cTn id="40" dur="1" fill="hold">
                                          <p:stCondLst>
                                            <p:cond delay="0"/>
                                          </p:stCondLst>
                                        </p:cTn>
                                        <p:tgtEl>
                                          <p:spTgt spid="117"/>
                                        </p:tgtEl>
                                        <p:attrNameLst>
                                          <p:attrName>style.visibility</p:attrName>
                                        </p:attrNameLst>
                                      </p:cBhvr>
                                      <p:to>
                                        <p:strVal val="visible"/>
                                      </p:to>
                                    </p:set>
                                    <p:animEffect transition="in" filter="fade">
                                      <p:cBhvr>
                                        <p:cTn id="41" dur="250"/>
                                        <p:tgtEl>
                                          <p:spTgt spid="117"/>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124"/>
                                        </p:tgtEl>
                                        <p:attrNameLst>
                                          <p:attrName>style.visibility</p:attrName>
                                        </p:attrNameLst>
                                      </p:cBhvr>
                                      <p:to>
                                        <p:strVal val="visible"/>
                                      </p:to>
                                    </p:set>
                                    <p:animEffect transition="in" filter="fade">
                                      <p:cBhvr>
                                        <p:cTn id="45" dur="250"/>
                                        <p:tgtEl>
                                          <p:spTgt spid="124"/>
                                        </p:tgtEl>
                                      </p:cBhvr>
                                    </p:animEffect>
                                  </p:childTnLst>
                                </p:cTn>
                              </p:par>
                            </p:childTnLst>
                          </p:cTn>
                        </p:par>
                        <p:par>
                          <p:cTn id="46" fill="hold">
                            <p:stCondLst>
                              <p:cond delay="2500"/>
                            </p:stCondLst>
                            <p:childTnLst>
                              <p:par>
                                <p:cTn id="47" presetID="10" presetClass="entr" presetSubtype="0" fill="hold" nodeType="after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25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userDrawn="1"/>
        </p:nvSpPr>
        <p:spPr>
          <a:xfrm>
            <a:off x="340789" y="316072"/>
            <a:ext cx="195175" cy="685877"/>
          </a:xfrm>
          <a:prstGeom prst="rect">
            <a:avLst/>
          </a:pr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lIns="92925" tIns="46462" rIns="92925" bIns="46462" rtlCol="0" anchor="ctr"/>
          <a:lstStyle/>
          <a:p>
            <a:pPr algn="l" defTabSz="685165"/>
            <a:endParaRPr lang="zh-CN" altLang="en-US" sz="1895" dirty="0">
              <a:solidFill>
                <a:srgbClr val="E7E6E6">
                  <a:lumMod val="50000"/>
                </a:srgbClr>
              </a:solidFill>
              <a:cs typeface="+mn-ea"/>
              <a:sym typeface="+mn-lt"/>
            </a:endParaRPr>
          </a:p>
        </p:txBody>
      </p:sp>
      <p:sp>
        <p:nvSpPr>
          <p:cNvPr id="15" name="文本框 37"/>
          <p:cNvSpPr txBox="1"/>
          <p:nvPr userDrawn="1"/>
        </p:nvSpPr>
        <p:spPr>
          <a:xfrm>
            <a:off x="570731" y="316072"/>
            <a:ext cx="2487862" cy="461645"/>
          </a:xfrm>
          <a:prstGeom prst="rect">
            <a:avLst/>
          </a:prstGeom>
          <a:noFill/>
        </p:spPr>
        <p:txBody>
          <a:bodyPr wrap="square" lIns="92925" tIns="46462" rIns="92925" bIns="46462" rtlCol="0">
            <a:spAutoFit/>
          </a:bodyPr>
          <a:lstStyle/>
          <a:p>
            <a:pPr lvl="0" algn="l"/>
            <a:r>
              <a:rPr lang="zh-CN" altLang="en-US" sz="2400" dirty="0">
                <a:solidFill>
                  <a:srgbClr val="1BA9B3"/>
                </a:solidFill>
                <a:latin typeface="微软雅黑" panose="020B0503020204020204" charset="-122"/>
                <a:ea typeface="微软雅黑" panose="020B0503020204020204" charset="-122"/>
              </a:rPr>
              <a:t>工作流程图</a:t>
            </a:r>
          </a:p>
        </p:txBody>
      </p:sp>
      <p:sp>
        <p:nvSpPr>
          <p:cNvPr id="16" name="文本框 38"/>
          <p:cNvSpPr txBox="1"/>
          <p:nvPr userDrawn="1"/>
        </p:nvSpPr>
        <p:spPr>
          <a:xfrm>
            <a:off x="570731" y="687143"/>
            <a:ext cx="2763044" cy="323215"/>
          </a:xfrm>
          <a:prstGeom prst="rect">
            <a:avLst/>
          </a:prstGeom>
          <a:noFill/>
        </p:spPr>
        <p:txBody>
          <a:bodyPr wrap="square" lIns="92925" tIns="46462" rIns="92925" bIns="46462" rtlCol="0">
            <a:spAutoFit/>
          </a:bodyPr>
          <a:lstStyle/>
          <a:p>
            <a:pPr algn="l" defTabSz="685165"/>
            <a:r>
              <a:rPr lang="en-US" altLang="zh-CN" sz="1500" dirty="0">
                <a:solidFill>
                  <a:schemeClr val="tx1">
                    <a:lumMod val="50000"/>
                    <a:lumOff val="50000"/>
                  </a:schemeClr>
                </a:solidFill>
                <a:cs typeface="+mn-ea"/>
                <a:sym typeface="+mn-lt"/>
              </a:rPr>
              <a:t>ADD RELATED TITLE WORDS</a:t>
            </a:r>
            <a:endParaRPr lang="zh-CN" altLang="en-US" sz="1500" dirty="0">
              <a:solidFill>
                <a:schemeClr val="tx1">
                  <a:lumMod val="50000"/>
                  <a:lumOff val="50000"/>
                </a:schemeClr>
              </a:solidFill>
              <a:cs typeface="+mn-ea"/>
              <a:sym typeface="+mn-lt"/>
            </a:endParaRPr>
          </a:p>
        </p:txBody>
      </p:sp>
      <p:sp>
        <p:nvSpPr>
          <p:cNvPr id="184" name=" 184"/>
          <p:cNvSpPr/>
          <p:nvPr/>
        </p:nvSpPr>
        <p:spPr>
          <a:xfrm>
            <a:off x="791210" y="2633980"/>
            <a:ext cx="1590040" cy="1590040"/>
          </a:xfrm>
          <a:prstGeom prst="ellipse">
            <a:avLst/>
          </a:pr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a:solidFill>
                <a:srgbClr val="FFFFFF"/>
              </a:solidFill>
            </a:endParaRPr>
          </a:p>
        </p:txBody>
      </p:sp>
      <p:sp>
        <p:nvSpPr>
          <p:cNvPr id="2" name=" 184"/>
          <p:cNvSpPr/>
          <p:nvPr/>
        </p:nvSpPr>
        <p:spPr>
          <a:xfrm>
            <a:off x="2774950" y="2754630"/>
            <a:ext cx="1348740" cy="1348740"/>
          </a:xfrm>
          <a:prstGeom prst="ellipse">
            <a:avLst/>
          </a:pr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a:solidFill>
                <a:srgbClr val="FFFFFF"/>
              </a:solidFill>
            </a:endParaRPr>
          </a:p>
        </p:txBody>
      </p:sp>
      <p:sp>
        <p:nvSpPr>
          <p:cNvPr id="3" name=" 184"/>
          <p:cNvSpPr/>
          <p:nvPr/>
        </p:nvSpPr>
        <p:spPr>
          <a:xfrm>
            <a:off x="4123690" y="1624330"/>
            <a:ext cx="1250315" cy="1250315"/>
          </a:xfrm>
          <a:prstGeom prst="ellipse">
            <a:avLst/>
          </a:pr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a:solidFill>
                <a:srgbClr val="FFFFFF"/>
              </a:solidFill>
            </a:endParaRPr>
          </a:p>
        </p:txBody>
      </p:sp>
      <p:sp>
        <p:nvSpPr>
          <p:cNvPr id="4" name=" 184"/>
          <p:cNvSpPr/>
          <p:nvPr/>
        </p:nvSpPr>
        <p:spPr>
          <a:xfrm>
            <a:off x="4123690" y="3866515"/>
            <a:ext cx="1250315" cy="1250315"/>
          </a:xfrm>
          <a:prstGeom prst="ellipse">
            <a:avLst/>
          </a:pr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b="1">
              <a:solidFill>
                <a:srgbClr val="FFFFFF"/>
              </a:solidFill>
            </a:endParaRPr>
          </a:p>
        </p:txBody>
      </p:sp>
      <p:sp>
        <p:nvSpPr>
          <p:cNvPr id="5" name=" 184"/>
          <p:cNvSpPr/>
          <p:nvPr/>
        </p:nvSpPr>
        <p:spPr>
          <a:xfrm>
            <a:off x="5758815" y="1624330"/>
            <a:ext cx="1250315" cy="1250315"/>
          </a:xfrm>
          <a:prstGeom prst="ellipse">
            <a:avLst/>
          </a:pr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a:solidFill>
                <a:srgbClr val="FFFFFF"/>
              </a:solidFill>
            </a:endParaRPr>
          </a:p>
        </p:txBody>
      </p:sp>
      <p:sp>
        <p:nvSpPr>
          <p:cNvPr id="6" name=" 184"/>
          <p:cNvSpPr/>
          <p:nvPr/>
        </p:nvSpPr>
        <p:spPr>
          <a:xfrm>
            <a:off x="5758815" y="3866515"/>
            <a:ext cx="1250315" cy="1250315"/>
          </a:xfrm>
          <a:prstGeom prst="ellipse">
            <a:avLst/>
          </a:pr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b="1">
              <a:solidFill>
                <a:srgbClr val="FFFFFF"/>
              </a:solidFill>
            </a:endParaRPr>
          </a:p>
        </p:txBody>
      </p:sp>
      <p:sp>
        <p:nvSpPr>
          <p:cNvPr id="7" name=" 184"/>
          <p:cNvSpPr/>
          <p:nvPr/>
        </p:nvSpPr>
        <p:spPr>
          <a:xfrm>
            <a:off x="7407910" y="1616075"/>
            <a:ext cx="1250315" cy="1250315"/>
          </a:xfrm>
          <a:prstGeom prst="ellipse">
            <a:avLst/>
          </a:pr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a:solidFill>
                <a:srgbClr val="FFFFFF"/>
              </a:solidFill>
            </a:endParaRPr>
          </a:p>
        </p:txBody>
      </p:sp>
      <p:sp>
        <p:nvSpPr>
          <p:cNvPr id="8" name=" 184"/>
          <p:cNvSpPr/>
          <p:nvPr/>
        </p:nvSpPr>
        <p:spPr>
          <a:xfrm>
            <a:off x="7407910" y="3866515"/>
            <a:ext cx="1250315" cy="1250315"/>
          </a:xfrm>
          <a:prstGeom prst="ellipse">
            <a:avLst/>
          </a:pr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b="1">
              <a:solidFill>
                <a:srgbClr val="FFFFFF"/>
              </a:solidFill>
            </a:endParaRPr>
          </a:p>
        </p:txBody>
      </p:sp>
      <p:sp>
        <p:nvSpPr>
          <p:cNvPr id="11" name=" 184"/>
          <p:cNvSpPr/>
          <p:nvPr/>
        </p:nvSpPr>
        <p:spPr>
          <a:xfrm>
            <a:off x="9224645" y="3866515"/>
            <a:ext cx="1250315" cy="1250315"/>
          </a:xfrm>
          <a:prstGeom prst="ellipse">
            <a:avLst/>
          </a:pr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a:solidFill>
                <a:srgbClr val="FFFFFF"/>
              </a:solidFill>
            </a:endParaRPr>
          </a:p>
        </p:txBody>
      </p:sp>
      <p:sp>
        <p:nvSpPr>
          <p:cNvPr id="49" name="矩形: 圆角 18"/>
          <p:cNvSpPr/>
          <p:nvPr/>
        </p:nvSpPr>
        <p:spPr>
          <a:xfrm>
            <a:off x="5606415" y="1260475"/>
            <a:ext cx="3148965" cy="4337685"/>
          </a:xfrm>
          <a:prstGeom prst="roundRect">
            <a:avLst>
              <a:gd name="adj" fmla="val 1064"/>
            </a:avLst>
          </a:prstGeom>
          <a:noFill/>
          <a:ln w="25400">
            <a:solidFill>
              <a:srgbClr val="1BA9B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48" name="矩形 47"/>
          <p:cNvSpPr/>
          <p:nvPr/>
        </p:nvSpPr>
        <p:spPr>
          <a:xfrm>
            <a:off x="8987790" y="3228499"/>
            <a:ext cx="1724025" cy="401637"/>
          </a:xfrm>
          <a:prstGeom prst="rect">
            <a:avLst/>
          </a:prstGeom>
          <a:noFill/>
          <a:ln w="9525">
            <a:noFill/>
          </a:ln>
        </p:spPr>
        <p:txBody>
          <a:bodyPr wrap="none" anchor="t">
            <a:spAutoFit/>
          </a:bodyPr>
          <a:lstStyle/>
          <a:p>
            <a:r>
              <a:rPr lang="zh-CN" altLang="en-US" sz="2000" b="1" dirty="0">
                <a:solidFill>
                  <a:srgbClr val="1BA9B3"/>
                </a:solidFill>
                <a:latin typeface="微软雅黑" panose="020B0503020204020204" charset="-122"/>
                <a:ea typeface="微软雅黑" panose="020B0503020204020204" charset="-122"/>
              </a:rPr>
              <a:t>本次改善重点</a:t>
            </a:r>
          </a:p>
        </p:txBody>
      </p:sp>
      <p:sp>
        <p:nvSpPr>
          <p:cNvPr id="12" name="等腰三角形 11"/>
          <p:cNvSpPr/>
          <p:nvPr/>
        </p:nvSpPr>
        <p:spPr>
          <a:xfrm rot="5400000">
            <a:off x="2386810" y="3255933"/>
            <a:ext cx="402354" cy="346857"/>
          </a:xfrm>
          <a:prstGeom prst="triangle">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b="1"/>
          </a:p>
        </p:txBody>
      </p:sp>
      <p:sp>
        <p:nvSpPr>
          <p:cNvPr id="13" name="等腰三角形 12"/>
          <p:cNvSpPr/>
          <p:nvPr/>
        </p:nvSpPr>
        <p:spPr>
          <a:xfrm rot="2280000">
            <a:off x="3875250" y="2580293"/>
            <a:ext cx="402354" cy="346857"/>
          </a:xfrm>
          <a:prstGeom prst="triangle">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 name="等腰三角形 16"/>
          <p:cNvSpPr/>
          <p:nvPr/>
        </p:nvSpPr>
        <p:spPr>
          <a:xfrm rot="8100000">
            <a:off x="3877155" y="3850293"/>
            <a:ext cx="402354" cy="346857"/>
          </a:xfrm>
          <a:prstGeom prst="triangle">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9" name="等腰三角形 18"/>
          <p:cNvSpPr/>
          <p:nvPr/>
        </p:nvSpPr>
        <p:spPr>
          <a:xfrm rot="5400000">
            <a:off x="5412585" y="2075468"/>
            <a:ext cx="402354" cy="346857"/>
          </a:xfrm>
          <a:prstGeom prst="triangle">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b="1"/>
          </a:p>
        </p:txBody>
      </p:sp>
      <p:sp>
        <p:nvSpPr>
          <p:cNvPr id="20" name="等腰三角形 19"/>
          <p:cNvSpPr/>
          <p:nvPr/>
        </p:nvSpPr>
        <p:spPr>
          <a:xfrm rot="5400000">
            <a:off x="5412585" y="4416713"/>
            <a:ext cx="402354" cy="346857"/>
          </a:xfrm>
          <a:prstGeom prst="triangle">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b="1"/>
          </a:p>
        </p:txBody>
      </p:sp>
      <p:sp>
        <p:nvSpPr>
          <p:cNvPr id="21" name="等腰三角形 20"/>
          <p:cNvSpPr/>
          <p:nvPr/>
        </p:nvSpPr>
        <p:spPr>
          <a:xfrm rot="5400000">
            <a:off x="7037550" y="2118013"/>
            <a:ext cx="402354" cy="346857"/>
          </a:xfrm>
          <a:prstGeom prst="triangle">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b="1"/>
          </a:p>
        </p:txBody>
      </p:sp>
      <p:sp>
        <p:nvSpPr>
          <p:cNvPr id="22" name="等腰三角形 21"/>
          <p:cNvSpPr/>
          <p:nvPr/>
        </p:nvSpPr>
        <p:spPr>
          <a:xfrm rot="5400000">
            <a:off x="7037550" y="4459258"/>
            <a:ext cx="402354" cy="346857"/>
          </a:xfrm>
          <a:prstGeom prst="triangle">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b="1"/>
          </a:p>
        </p:txBody>
      </p:sp>
      <p:sp>
        <p:nvSpPr>
          <p:cNvPr id="23" name="等腰三角形 22"/>
          <p:cNvSpPr/>
          <p:nvPr/>
        </p:nvSpPr>
        <p:spPr>
          <a:xfrm rot="10800000">
            <a:off x="7831891" y="3200688"/>
            <a:ext cx="402354" cy="346857"/>
          </a:xfrm>
          <a:prstGeom prst="triangle">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4" name="等腰三角形 23"/>
          <p:cNvSpPr/>
          <p:nvPr/>
        </p:nvSpPr>
        <p:spPr>
          <a:xfrm rot="5400000">
            <a:off x="8850475" y="4459258"/>
            <a:ext cx="402354" cy="346857"/>
          </a:xfrm>
          <a:prstGeom prst="triangle">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b="1"/>
          </a:p>
        </p:txBody>
      </p:sp>
      <p:sp>
        <p:nvSpPr>
          <p:cNvPr id="25" name="矩形 24"/>
          <p:cNvSpPr/>
          <p:nvPr/>
        </p:nvSpPr>
        <p:spPr>
          <a:xfrm>
            <a:off x="791210" y="3083084"/>
            <a:ext cx="1516380" cy="783590"/>
          </a:xfrm>
          <a:prstGeom prst="rect">
            <a:avLst/>
          </a:prstGeom>
          <a:noFill/>
          <a:ln w="9525">
            <a:noFill/>
          </a:ln>
        </p:spPr>
        <p:txBody>
          <a:bodyPr wrap="none" anchor="t">
            <a:spAutoFit/>
          </a:bodyPr>
          <a:lstStyle/>
          <a:p>
            <a:pPr algn="ctr"/>
            <a:r>
              <a:rPr lang="zh-CN" altLang="en-US" sz="1500" b="1" dirty="0">
                <a:solidFill>
                  <a:schemeClr val="bg1"/>
                </a:solidFill>
                <a:latin typeface="微软雅黑" panose="020B0503020204020204" charset="-122"/>
                <a:ea typeface="微软雅黑" panose="020B0503020204020204" charset="-122"/>
              </a:rPr>
              <a:t>医嘱开出静脉输</a:t>
            </a:r>
          </a:p>
          <a:p>
            <a:pPr algn="ctr"/>
            <a:r>
              <a:rPr lang="zh-CN" altLang="en-US" sz="1500" b="1" dirty="0">
                <a:solidFill>
                  <a:schemeClr val="bg1"/>
                </a:solidFill>
                <a:latin typeface="微软雅黑" panose="020B0503020204020204" charset="-122"/>
                <a:ea typeface="微软雅黑" panose="020B0503020204020204" charset="-122"/>
              </a:rPr>
              <a:t>液进行催产</a:t>
            </a:r>
          </a:p>
          <a:p>
            <a:pPr algn="ctr"/>
            <a:r>
              <a:rPr lang="zh-CN" altLang="en-US" sz="1500" b="1" dirty="0">
                <a:solidFill>
                  <a:schemeClr val="bg1"/>
                </a:solidFill>
                <a:latin typeface="微软雅黑" panose="020B0503020204020204" charset="-122"/>
                <a:ea typeface="微软雅黑" panose="020B0503020204020204" charset="-122"/>
              </a:rPr>
              <a:t>素引产</a:t>
            </a:r>
          </a:p>
        </p:txBody>
      </p:sp>
      <p:sp>
        <p:nvSpPr>
          <p:cNvPr id="26" name="矩形 25"/>
          <p:cNvSpPr/>
          <p:nvPr/>
        </p:nvSpPr>
        <p:spPr>
          <a:xfrm>
            <a:off x="2976880" y="3152458"/>
            <a:ext cx="944880" cy="553085"/>
          </a:xfrm>
          <a:prstGeom prst="rect">
            <a:avLst/>
          </a:prstGeom>
          <a:noFill/>
          <a:ln w="9525">
            <a:noFill/>
          </a:ln>
        </p:spPr>
        <p:txBody>
          <a:bodyPr wrap="none" anchor="t">
            <a:spAutoFit/>
          </a:bodyPr>
          <a:lstStyle/>
          <a:p>
            <a:pPr algn="ctr"/>
            <a:r>
              <a:rPr lang="zh-CN" altLang="en-US" sz="1500" b="1" dirty="0">
                <a:solidFill>
                  <a:schemeClr val="bg1"/>
                </a:solidFill>
                <a:latin typeface="微软雅黑" panose="020B0503020204020204" charset="-122"/>
                <a:ea typeface="微软雅黑" panose="020B0503020204020204" charset="-122"/>
              </a:rPr>
              <a:t>判断有</a:t>
            </a:r>
          </a:p>
          <a:p>
            <a:pPr algn="ctr"/>
            <a:r>
              <a:rPr lang="zh-CN" altLang="en-US" sz="1500" b="1" dirty="0">
                <a:solidFill>
                  <a:schemeClr val="bg1"/>
                </a:solidFill>
                <a:latin typeface="微软雅黑" panose="020B0503020204020204" charset="-122"/>
                <a:ea typeface="微软雅黑" panose="020B0503020204020204" charset="-122"/>
              </a:rPr>
              <a:t>无留置针</a:t>
            </a:r>
          </a:p>
        </p:txBody>
      </p:sp>
      <p:sp>
        <p:nvSpPr>
          <p:cNvPr id="27" name="矩形 26"/>
          <p:cNvSpPr/>
          <p:nvPr/>
        </p:nvSpPr>
        <p:spPr>
          <a:xfrm>
            <a:off x="4276408" y="1972945"/>
            <a:ext cx="944880" cy="553085"/>
          </a:xfrm>
          <a:prstGeom prst="rect">
            <a:avLst/>
          </a:prstGeom>
          <a:noFill/>
          <a:ln w="9525">
            <a:noFill/>
          </a:ln>
        </p:spPr>
        <p:txBody>
          <a:bodyPr wrap="none" anchor="t">
            <a:spAutoFit/>
          </a:bodyPr>
          <a:lstStyle/>
          <a:p>
            <a:pPr algn="ctr"/>
            <a:r>
              <a:rPr lang="zh-CN" altLang="en-US" sz="1500" b="1" dirty="0">
                <a:solidFill>
                  <a:schemeClr val="bg1"/>
                </a:solidFill>
                <a:latin typeface="微软雅黑" panose="020B0503020204020204" charset="-122"/>
                <a:ea typeface="微软雅黑" panose="020B0503020204020204" charset="-122"/>
              </a:rPr>
              <a:t>发现输液</a:t>
            </a:r>
          </a:p>
          <a:p>
            <a:pPr algn="ctr"/>
            <a:r>
              <a:rPr lang="zh-CN" altLang="en-US" sz="1500" b="1" dirty="0">
                <a:solidFill>
                  <a:schemeClr val="bg1"/>
                </a:solidFill>
                <a:latin typeface="微软雅黑" panose="020B0503020204020204" charset="-122"/>
                <a:ea typeface="微软雅黑" panose="020B0503020204020204" charset="-122"/>
              </a:rPr>
              <a:t>泵报警</a:t>
            </a:r>
          </a:p>
        </p:txBody>
      </p:sp>
      <p:sp>
        <p:nvSpPr>
          <p:cNvPr id="28" name="矩形 27"/>
          <p:cNvSpPr/>
          <p:nvPr/>
        </p:nvSpPr>
        <p:spPr>
          <a:xfrm>
            <a:off x="4276408" y="4215130"/>
            <a:ext cx="944880" cy="553085"/>
          </a:xfrm>
          <a:prstGeom prst="rect">
            <a:avLst/>
          </a:prstGeom>
          <a:noFill/>
          <a:ln w="9525">
            <a:noFill/>
          </a:ln>
        </p:spPr>
        <p:txBody>
          <a:bodyPr wrap="none" anchor="t">
            <a:spAutoFit/>
          </a:bodyPr>
          <a:lstStyle/>
          <a:p>
            <a:pPr algn="ctr"/>
            <a:r>
              <a:rPr lang="zh-CN" altLang="en-US" sz="1500" b="1" dirty="0">
                <a:solidFill>
                  <a:schemeClr val="bg1"/>
                </a:solidFill>
                <a:latin typeface="微软雅黑" panose="020B0503020204020204" charset="-122"/>
                <a:ea typeface="微软雅黑" panose="020B0503020204020204" charset="-122"/>
              </a:rPr>
              <a:t>准备用物</a:t>
            </a:r>
          </a:p>
          <a:p>
            <a:pPr algn="ctr"/>
            <a:r>
              <a:rPr lang="zh-CN" altLang="en-US" sz="1500" b="1" dirty="0">
                <a:solidFill>
                  <a:schemeClr val="bg1"/>
                </a:solidFill>
                <a:latin typeface="微软雅黑" panose="020B0503020204020204" charset="-122"/>
                <a:ea typeface="微软雅黑" panose="020B0503020204020204" charset="-122"/>
              </a:rPr>
              <a:t>开始穿刺</a:t>
            </a:r>
          </a:p>
        </p:txBody>
      </p:sp>
      <p:sp>
        <p:nvSpPr>
          <p:cNvPr id="29" name="矩形 28"/>
          <p:cNvSpPr/>
          <p:nvPr/>
        </p:nvSpPr>
        <p:spPr>
          <a:xfrm>
            <a:off x="5816283" y="1850390"/>
            <a:ext cx="1135380" cy="783590"/>
          </a:xfrm>
          <a:prstGeom prst="rect">
            <a:avLst/>
          </a:prstGeom>
          <a:noFill/>
          <a:ln w="9525">
            <a:noFill/>
          </a:ln>
        </p:spPr>
        <p:txBody>
          <a:bodyPr wrap="none" anchor="t">
            <a:spAutoFit/>
          </a:bodyPr>
          <a:lstStyle/>
          <a:p>
            <a:pPr algn="ctr"/>
            <a:r>
              <a:rPr lang="zh-CN" altLang="en-US" sz="1500" b="1" dirty="0">
                <a:solidFill>
                  <a:schemeClr val="bg1"/>
                </a:solidFill>
                <a:latin typeface="微软雅黑" panose="020B0503020204020204" charset="-122"/>
                <a:ea typeface="微软雅黑" panose="020B0503020204020204" charset="-122"/>
              </a:rPr>
              <a:t>查看输</a:t>
            </a:r>
          </a:p>
          <a:p>
            <a:pPr algn="ctr"/>
            <a:r>
              <a:rPr lang="zh-CN" altLang="en-US" sz="1500" b="1" dirty="0">
                <a:solidFill>
                  <a:schemeClr val="bg1"/>
                </a:solidFill>
                <a:latin typeface="微软雅黑" panose="020B0503020204020204" charset="-122"/>
                <a:ea typeface="微软雅黑" panose="020B0503020204020204" charset="-122"/>
              </a:rPr>
              <a:t>液泵报警</a:t>
            </a:r>
          </a:p>
          <a:p>
            <a:pPr algn="ctr"/>
            <a:r>
              <a:rPr lang="zh-CN" altLang="en-US" sz="1500" b="1" dirty="0">
                <a:solidFill>
                  <a:schemeClr val="bg1"/>
                </a:solidFill>
                <a:latin typeface="微软雅黑" panose="020B0503020204020204" charset="-122"/>
                <a:ea typeface="微软雅黑" panose="020B0503020204020204" charset="-122"/>
              </a:rPr>
              <a:t>的提示内容</a:t>
            </a:r>
          </a:p>
        </p:txBody>
      </p:sp>
      <p:sp>
        <p:nvSpPr>
          <p:cNvPr id="30" name="矩形 29"/>
          <p:cNvSpPr/>
          <p:nvPr/>
        </p:nvSpPr>
        <p:spPr>
          <a:xfrm>
            <a:off x="5755005" y="4330700"/>
            <a:ext cx="1257935" cy="321945"/>
          </a:xfrm>
          <a:prstGeom prst="rect">
            <a:avLst/>
          </a:prstGeom>
          <a:noFill/>
          <a:ln w="9525">
            <a:noFill/>
          </a:ln>
        </p:spPr>
        <p:txBody>
          <a:bodyPr wrap="none" anchor="t">
            <a:spAutoFit/>
          </a:bodyPr>
          <a:lstStyle/>
          <a:p>
            <a:pPr algn="ctr"/>
            <a:r>
              <a:rPr lang="zh-CN" altLang="en-US" sz="1500" b="1" dirty="0">
                <a:solidFill>
                  <a:schemeClr val="bg1"/>
                </a:solidFill>
                <a:latin typeface="微软雅黑" panose="020B0503020204020204" charset="-122"/>
                <a:ea typeface="微软雅黑" panose="020B0503020204020204" charset="-122"/>
              </a:rPr>
              <a:t>3M敷贴固定</a:t>
            </a:r>
          </a:p>
        </p:txBody>
      </p:sp>
      <p:sp>
        <p:nvSpPr>
          <p:cNvPr id="31" name="矩形 30"/>
          <p:cNvSpPr/>
          <p:nvPr/>
        </p:nvSpPr>
        <p:spPr>
          <a:xfrm>
            <a:off x="7465378" y="1964690"/>
            <a:ext cx="1135380" cy="553085"/>
          </a:xfrm>
          <a:prstGeom prst="rect">
            <a:avLst/>
          </a:prstGeom>
          <a:noFill/>
          <a:ln w="9525">
            <a:noFill/>
          </a:ln>
        </p:spPr>
        <p:txBody>
          <a:bodyPr wrap="none" anchor="t">
            <a:spAutoFit/>
          </a:bodyPr>
          <a:lstStyle/>
          <a:p>
            <a:pPr algn="ctr"/>
            <a:r>
              <a:rPr lang="zh-CN" altLang="en-US" sz="1500" b="1" dirty="0">
                <a:solidFill>
                  <a:schemeClr val="bg1"/>
                </a:solidFill>
                <a:latin typeface="微软雅黑" panose="020B0503020204020204" charset="-122"/>
                <a:ea typeface="微软雅黑" panose="020B0503020204020204" charset="-122"/>
              </a:rPr>
              <a:t>根据报</a:t>
            </a:r>
          </a:p>
          <a:p>
            <a:pPr algn="ctr"/>
            <a:r>
              <a:rPr lang="zh-CN" altLang="en-US" sz="1500" b="1" dirty="0">
                <a:solidFill>
                  <a:schemeClr val="bg1"/>
                </a:solidFill>
                <a:latin typeface="微软雅黑" panose="020B0503020204020204" charset="-122"/>
                <a:ea typeface="微软雅黑" panose="020B0503020204020204" charset="-122"/>
              </a:rPr>
              <a:t>警内容调整</a:t>
            </a:r>
          </a:p>
        </p:txBody>
      </p:sp>
      <p:sp>
        <p:nvSpPr>
          <p:cNvPr id="32" name="矩形 31"/>
          <p:cNvSpPr/>
          <p:nvPr/>
        </p:nvSpPr>
        <p:spPr>
          <a:xfrm>
            <a:off x="7465378" y="3984308"/>
            <a:ext cx="1135380" cy="1014730"/>
          </a:xfrm>
          <a:prstGeom prst="rect">
            <a:avLst/>
          </a:prstGeom>
          <a:noFill/>
          <a:ln w="9525">
            <a:noFill/>
          </a:ln>
        </p:spPr>
        <p:txBody>
          <a:bodyPr wrap="none" anchor="t">
            <a:spAutoFit/>
          </a:bodyPr>
          <a:lstStyle/>
          <a:p>
            <a:pPr algn="ctr"/>
            <a:r>
              <a:rPr lang="zh-CN" altLang="en-US" sz="1500" b="1" dirty="0">
                <a:solidFill>
                  <a:schemeClr val="bg1"/>
                </a:solidFill>
                <a:latin typeface="微软雅黑" panose="020B0503020204020204" charset="-122"/>
                <a:ea typeface="微软雅黑" panose="020B0503020204020204" charset="-122"/>
              </a:rPr>
              <a:t>发现问</a:t>
            </a:r>
          </a:p>
          <a:p>
            <a:pPr algn="ctr"/>
            <a:r>
              <a:rPr lang="zh-CN" altLang="en-US" sz="1500" b="1" dirty="0">
                <a:solidFill>
                  <a:schemeClr val="bg1"/>
                </a:solidFill>
                <a:latin typeface="微软雅黑" panose="020B0503020204020204" charset="-122"/>
                <a:ea typeface="微软雅黑" panose="020B0503020204020204" charset="-122"/>
              </a:rPr>
              <a:t>题，静脉重</a:t>
            </a:r>
          </a:p>
          <a:p>
            <a:pPr algn="ctr"/>
            <a:r>
              <a:rPr lang="zh-CN" altLang="en-US" sz="1500" b="1" dirty="0">
                <a:solidFill>
                  <a:schemeClr val="bg1"/>
                </a:solidFill>
                <a:latin typeface="微软雅黑" panose="020B0503020204020204" charset="-122"/>
                <a:ea typeface="微软雅黑" panose="020B0503020204020204" charset="-122"/>
              </a:rPr>
              <a:t>新固定，重</a:t>
            </a:r>
          </a:p>
          <a:p>
            <a:pPr algn="ctr"/>
            <a:r>
              <a:rPr lang="zh-CN" altLang="en-US" sz="1500" b="1" dirty="0">
                <a:solidFill>
                  <a:schemeClr val="bg1"/>
                </a:solidFill>
                <a:latin typeface="微软雅黑" panose="020B0503020204020204" charset="-122"/>
                <a:ea typeface="微软雅黑" panose="020B0503020204020204" charset="-122"/>
              </a:rPr>
              <a:t>新穿刺</a:t>
            </a:r>
          </a:p>
        </p:txBody>
      </p:sp>
      <p:sp>
        <p:nvSpPr>
          <p:cNvPr id="33" name="矩形 32"/>
          <p:cNvSpPr/>
          <p:nvPr/>
        </p:nvSpPr>
        <p:spPr>
          <a:xfrm>
            <a:off x="9376728" y="4238625"/>
            <a:ext cx="944880" cy="553085"/>
          </a:xfrm>
          <a:prstGeom prst="rect">
            <a:avLst/>
          </a:prstGeom>
          <a:noFill/>
          <a:ln w="9525">
            <a:noFill/>
          </a:ln>
        </p:spPr>
        <p:txBody>
          <a:bodyPr wrap="none" anchor="t">
            <a:spAutoFit/>
          </a:bodyPr>
          <a:lstStyle/>
          <a:p>
            <a:pPr algn="ctr"/>
            <a:r>
              <a:rPr lang="zh-CN" altLang="en-US" sz="1500" b="1" dirty="0">
                <a:solidFill>
                  <a:schemeClr val="bg1"/>
                </a:solidFill>
                <a:latin typeface="微软雅黑" panose="020B0503020204020204" charset="-122"/>
                <a:ea typeface="微软雅黑" panose="020B0503020204020204" charset="-122"/>
              </a:rPr>
              <a:t>继续催产</a:t>
            </a:r>
          </a:p>
          <a:p>
            <a:pPr algn="ctr"/>
            <a:r>
              <a:rPr lang="zh-CN" altLang="en-US" sz="1500" b="1" dirty="0">
                <a:solidFill>
                  <a:schemeClr val="bg1"/>
                </a:solidFill>
                <a:latin typeface="微软雅黑" panose="020B0503020204020204" charset="-122"/>
                <a:ea typeface="微软雅黑" panose="020B0503020204020204" charset="-122"/>
              </a:rPr>
              <a:t>素引产</a:t>
            </a:r>
          </a:p>
        </p:txBody>
      </p:sp>
    </p:spTree>
  </p:cSld>
  <p:clrMapOvr>
    <a:masterClrMapping/>
  </p:clrMapOvr>
  <mc:AlternateContent xmlns:mc="http://schemas.openxmlformats.org/markup-compatibility/2006" xmlns:p14="http://schemas.microsoft.com/office/powerpoint/2010/main">
    <mc:Choice Requires="p14">
      <p:transition spd="slow" p14:dur="1400" advTm="1094">
        <p14:doors dir="vert"/>
      </p:transition>
    </mc:Choice>
    <mc:Fallback xmlns="">
      <p:transition spd="slow" advTm="10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84"/>
                                        </p:tgtEl>
                                        <p:attrNameLst>
                                          <p:attrName>style.visibility</p:attrName>
                                        </p:attrNameLst>
                                      </p:cBhvr>
                                      <p:to>
                                        <p:strVal val="visible"/>
                                      </p:to>
                                    </p:set>
                                    <p:animEffect transition="in" filter="wipe(up)">
                                      <p:cBhvr>
                                        <p:cTn id="7" dur="500"/>
                                        <p:tgtEl>
                                          <p:spTgt spid="18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wipe(up)">
                                      <p:cBhvr>
                                        <p:cTn id="34" dur="500"/>
                                        <p:tgtEl>
                                          <p:spTgt spid="49"/>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wipe(up)">
                                      <p:cBhvr>
                                        <p:cTn id="37" dur="500"/>
                                        <p:tgtEl>
                                          <p:spTgt spid="48"/>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up)">
                                      <p:cBhvr>
                                        <p:cTn id="40" dur="500"/>
                                        <p:tgtEl>
                                          <p:spTgt spid="12"/>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up)">
                                      <p:cBhvr>
                                        <p:cTn id="43" dur="500"/>
                                        <p:tgtEl>
                                          <p:spTgt spid="13"/>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up)">
                                      <p:cBhvr>
                                        <p:cTn id="46" dur="500"/>
                                        <p:tgtEl>
                                          <p:spTgt spid="17"/>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up)">
                                      <p:cBhvr>
                                        <p:cTn id="49" dur="500"/>
                                        <p:tgtEl>
                                          <p:spTgt spid="19"/>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up)">
                                      <p:cBhvr>
                                        <p:cTn id="52" dur="500"/>
                                        <p:tgtEl>
                                          <p:spTgt spid="20"/>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up)">
                                      <p:cBhvr>
                                        <p:cTn id="55" dur="500"/>
                                        <p:tgtEl>
                                          <p:spTgt spid="21"/>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up)">
                                      <p:cBhvr>
                                        <p:cTn id="58" dur="500"/>
                                        <p:tgtEl>
                                          <p:spTgt spid="22"/>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wipe(up)">
                                      <p:cBhvr>
                                        <p:cTn id="61" dur="500"/>
                                        <p:tgtEl>
                                          <p:spTgt spid="23"/>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wipe(up)">
                                      <p:cBhvr>
                                        <p:cTn id="64" dur="500"/>
                                        <p:tgtEl>
                                          <p:spTgt spid="24"/>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up)">
                                      <p:cBhvr>
                                        <p:cTn id="67" dur="500"/>
                                        <p:tgtEl>
                                          <p:spTgt spid="25"/>
                                        </p:tgtEl>
                                      </p:cBhvr>
                                    </p:animEffect>
                                  </p:childTnLst>
                                </p:cTn>
                              </p:par>
                              <p:par>
                                <p:cTn id="68" presetID="22" presetClass="entr" presetSubtype="1" fill="hold" grpId="0"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wipe(up)">
                                      <p:cBhvr>
                                        <p:cTn id="70" dur="500"/>
                                        <p:tgtEl>
                                          <p:spTgt spid="26"/>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wipe(up)">
                                      <p:cBhvr>
                                        <p:cTn id="73" dur="500"/>
                                        <p:tgtEl>
                                          <p:spTgt spid="27"/>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wipe(up)">
                                      <p:cBhvr>
                                        <p:cTn id="76" dur="500"/>
                                        <p:tgtEl>
                                          <p:spTgt spid="28"/>
                                        </p:tgtEl>
                                      </p:cBhvr>
                                    </p:animEffect>
                                  </p:childTnLst>
                                </p:cTn>
                              </p:par>
                              <p:par>
                                <p:cTn id="77" presetID="22" presetClass="entr" presetSubtype="1"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wipe(up)">
                                      <p:cBhvr>
                                        <p:cTn id="79" dur="500"/>
                                        <p:tgtEl>
                                          <p:spTgt spid="29"/>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up)">
                                      <p:cBhvr>
                                        <p:cTn id="82" dur="500"/>
                                        <p:tgtEl>
                                          <p:spTgt spid="30"/>
                                        </p:tgtEl>
                                      </p:cBhvr>
                                    </p:animEffect>
                                  </p:childTnLst>
                                </p:cTn>
                              </p:par>
                              <p:par>
                                <p:cTn id="83" presetID="22" presetClass="entr" presetSubtype="1" fill="hold" grpId="0" nodeType="with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wipe(up)">
                                      <p:cBhvr>
                                        <p:cTn id="85" dur="500"/>
                                        <p:tgtEl>
                                          <p:spTgt spid="31"/>
                                        </p:tgtEl>
                                      </p:cBhvr>
                                    </p:animEffect>
                                  </p:childTnLst>
                                </p:cTn>
                              </p:par>
                              <p:par>
                                <p:cTn id="86" presetID="22" presetClass="entr" presetSubtype="1" fill="hold" grpId="0" nodeType="with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wipe(up)">
                                      <p:cBhvr>
                                        <p:cTn id="88" dur="500"/>
                                        <p:tgtEl>
                                          <p:spTgt spid="32"/>
                                        </p:tgtEl>
                                      </p:cBhvr>
                                    </p:animEffect>
                                  </p:childTnLst>
                                </p:cTn>
                              </p:par>
                              <p:par>
                                <p:cTn id="89" presetID="22" presetClass="entr" presetSubtype="1" fill="hold" grpId="0" nodeType="with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wipe(up)">
                                      <p:cBhvr>
                                        <p:cTn id="9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bldLvl="0" animBg="1"/>
      <p:bldP spid="2" grpId="0" bldLvl="0" animBg="1"/>
      <p:bldP spid="3" grpId="0" bldLvl="0" animBg="1"/>
      <p:bldP spid="4" grpId="0" bldLvl="0" animBg="1"/>
      <p:bldP spid="5" grpId="0" bldLvl="0" animBg="1"/>
      <p:bldP spid="6" grpId="0" bldLvl="0" animBg="1"/>
      <p:bldP spid="7" grpId="0" bldLvl="0" animBg="1"/>
      <p:bldP spid="8" grpId="0" bldLvl="0" animBg="1"/>
      <p:bldP spid="11" grpId="0" bldLvl="0" animBg="1"/>
      <p:bldP spid="49" grpId="0" bldLvl="0" animBg="1"/>
      <p:bldP spid="48" grpId="0"/>
      <p:bldP spid="12" grpId="0" bldLvl="0" animBg="1"/>
      <p:bldP spid="13" grpId="0" bldLvl="0" animBg="1"/>
      <p:bldP spid="17" grpId="0" bldLvl="0" animBg="1"/>
      <p:bldP spid="19" grpId="0" bldLvl="0" animBg="1"/>
      <p:bldP spid="20" grpId="0" bldLvl="0" animBg="1"/>
      <p:bldP spid="21" grpId="0" bldLvl="0" animBg="1"/>
      <p:bldP spid="22" grpId="0" bldLvl="0" animBg="1"/>
      <p:bldP spid="23" grpId="0" bldLvl="0" animBg="1"/>
      <p:bldP spid="24" grpId="0" bldLvl="0" animBg="1"/>
      <p:bldP spid="25" grpId="0"/>
      <p:bldP spid="26" grpId="0"/>
      <p:bldP spid="27" grpId="0"/>
      <p:bldP spid="28" grpId="0"/>
      <p:bldP spid="29" grpId="0"/>
      <p:bldP spid="30" grpId="0"/>
      <p:bldP spid="31" grpId="0"/>
      <p:bldP spid="32"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userDrawn="1"/>
        </p:nvSpPr>
        <p:spPr>
          <a:xfrm>
            <a:off x="340789" y="316072"/>
            <a:ext cx="195175" cy="685877"/>
          </a:xfrm>
          <a:prstGeom prst="rect">
            <a:avLst/>
          </a:pr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lIns="92925" tIns="46462" rIns="92925" bIns="46462" rtlCol="0" anchor="ctr"/>
          <a:lstStyle/>
          <a:p>
            <a:pPr algn="l" defTabSz="685165"/>
            <a:endParaRPr lang="zh-CN" altLang="en-US" sz="1895" dirty="0">
              <a:solidFill>
                <a:srgbClr val="E7E6E6">
                  <a:lumMod val="50000"/>
                </a:srgbClr>
              </a:solidFill>
              <a:cs typeface="+mn-ea"/>
              <a:sym typeface="+mn-lt"/>
            </a:endParaRPr>
          </a:p>
        </p:txBody>
      </p:sp>
      <p:sp>
        <p:nvSpPr>
          <p:cNvPr id="15" name="文本框 37"/>
          <p:cNvSpPr txBox="1"/>
          <p:nvPr userDrawn="1"/>
        </p:nvSpPr>
        <p:spPr>
          <a:xfrm>
            <a:off x="570731" y="316072"/>
            <a:ext cx="2487862" cy="461645"/>
          </a:xfrm>
          <a:prstGeom prst="rect">
            <a:avLst/>
          </a:prstGeom>
          <a:noFill/>
        </p:spPr>
        <p:txBody>
          <a:bodyPr wrap="square" lIns="92925" tIns="46462" rIns="92925" bIns="46462" rtlCol="0">
            <a:spAutoFit/>
          </a:bodyPr>
          <a:lstStyle/>
          <a:p>
            <a:pPr lvl="0" algn="l"/>
            <a:r>
              <a:rPr lang="zh-CN" altLang="en-US" sz="2400" dirty="0">
                <a:solidFill>
                  <a:srgbClr val="1BA9B3"/>
                </a:solidFill>
                <a:latin typeface="微软雅黑" panose="020B0503020204020204" charset="-122"/>
                <a:ea typeface="微软雅黑" panose="020B0503020204020204" charset="-122"/>
              </a:rPr>
              <a:t>数据收集查检表</a:t>
            </a:r>
          </a:p>
        </p:txBody>
      </p:sp>
      <p:sp>
        <p:nvSpPr>
          <p:cNvPr id="16" name="文本框 38"/>
          <p:cNvSpPr txBox="1"/>
          <p:nvPr userDrawn="1"/>
        </p:nvSpPr>
        <p:spPr>
          <a:xfrm>
            <a:off x="570731" y="687143"/>
            <a:ext cx="2763044" cy="323215"/>
          </a:xfrm>
          <a:prstGeom prst="rect">
            <a:avLst/>
          </a:prstGeom>
          <a:noFill/>
        </p:spPr>
        <p:txBody>
          <a:bodyPr wrap="square" lIns="92925" tIns="46462" rIns="92925" bIns="46462" rtlCol="0">
            <a:spAutoFit/>
          </a:bodyPr>
          <a:lstStyle/>
          <a:p>
            <a:pPr algn="l" defTabSz="685165"/>
            <a:r>
              <a:rPr lang="en-US" altLang="zh-CN" sz="1500" dirty="0">
                <a:solidFill>
                  <a:schemeClr val="tx1">
                    <a:lumMod val="50000"/>
                    <a:lumOff val="50000"/>
                  </a:schemeClr>
                </a:solidFill>
                <a:cs typeface="+mn-ea"/>
                <a:sym typeface="+mn-lt"/>
              </a:rPr>
              <a:t>ADD RELATED TITLE WORDS</a:t>
            </a:r>
            <a:endParaRPr lang="zh-CN" altLang="en-US" sz="1500" dirty="0">
              <a:solidFill>
                <a:schemeClr val="tx1">
                  <a:lumMod val="50000"/>
                  <a:lumOff val="50000"/>
                </a:schemeClr>
              </a:solidFill>
              <a:cs typeface="+mn-ea"/>
              <a:sym typeface="+mn-lt"/>
            </a:endParaRPr>
          </a:p>
        </p:txBody>
      </p:sp>
      <p:pic>
        <p:nvPicPr>
          <p:cNvPr id="36" name="图片 3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706755" y="2037080"/>
            <a:ext cx="2216150" cy="1568450"/>
          </a:xfrm>
          <a:custGeom>
            <a:avLst/>
            <a:gdLst>
              <a:gd name="connsiteX0" fmla="*/ 0 w 3293326"/>
              <a:gd name="connsiteY0" fmla="*/ 0 h 2330426"/>
              <a:gd name="connsiteX1" fmla="*/ 3293326 w 3293326"/>
              <a:gd name="connsiteY1" fmla="*/ 0 h 2330426"/>
              <a:gd name="connsiteX2" fmla="*/ 3293326 w 3293326"/>
              <a:gd name="connsiteY2" fmla="*/ 2330426 h 2330426"/>
              <a:gd name="connsiteX3" fmla="*/ 0 w 3293326"/>
              <a:gd name="connsiteY3" fmla="*/ 2330426 h 2330426"/>
            </a:gdLst>
            <a:ahLst/>
            <a:cxnLst>
              <a:cxn ang="0">
                <a:pos x="connsiteX0" y="connsiteY0"/>
              </a:cxn>
              <a:cxn ang="0">
                <a:pos x="connsiteX1" y="connsiteY1"/>
              </a:cxn>
              <a:cxn ang="0">
                <a:pos x="connsiteX2" y="connsiteY2"/>
              </a:cxn>
              <a:cxn ang="0">
                <a:pos x="connsiteX3" y="connsiteY3"/>
              </a:cxn>
            </a:cxnLst>
            <a:rect l="l" t="t" r="r" b="b"/>
            <a:pathLst>
              <a:path w="3293326" h="2330426">
                <a:moveTo>
                  <a:pt x="0" y="0"/>
                </a:moveTo>
                <a:lnTo>
                  <a:pt x="3293326" y="0"/>
                </a:lnTo>
                <a:lnTo>
                  <a:pt x="3293326" y="2330426"/>
                </a:lnTo>
                <a:lnTo>
                  <a:pt x="0" y="2330426"/>
                </a:lnTo>
                <a:close/>
              </a:path>
            </a:pathLst>
          </a:custGeom>
          <a:ln w="12700">
            <a:solidFill>
              <a:srgbClr val="164B94"/>
            </a:solidFill>
          </a:ln>
        </p:spPr>
      </p:pic>
      <p:cxnSp>
        <p:nvCxnSpPr>
          <p:cNvPr id="9" name="出自【趣你的PPT】(微信:qunideppt)：最优质的PPT资源库"/>
          <p:cNvCxnSpPr/>
          <p:nvPr/>
        </p:nvCxnSpPr>
        <p:spPr>
          <a:xfrm>
            <a:off x="706520" y="4236869"/>
            <a:ext cx="1971687" cy="0"/>
          </a:xfrm>
          <a:prstGeom prst="line">
            <a:avLst/>
          </a:prstGeom>
          <a:ln w="19050">
            <a:solidFill>
              <a:srgbClr val="164B94"/>
            </a:solidFill>
            <a:prstDash val="sysDash"/>
          </a:ln>
        </p:spPr>
        <p:style>
          <a:lnRef idx="1">
            <a:schemeClr val="accent1"/>
          </a:lnRef>
          <a:fillRef idx="0">
            <a:schemeClr val="accent1"/>
          </a:fillRef>
          <a:effectRef idx="0">
            <a:schemeClr val="accent1"/>
          </a:effectRef>
          <a:fontRef idx="minor">
            <a:schemeClr val="tx1"/>
          </a:fontRef>
        </p:style>
      </p:cxnSp>
      <p:sp>
        <p:nvSpPr>
          <p:cNvPr id="26" name="出自【趣你的PPT】(微信:qunideppt)：最优质的PPT资源库"/>
          <p:cNvSpPr txBox="1"/>
          <p:nvPr/>
        </p:nvSpPr>
        <p:spPr>
          <a:xfrm>
            <a:off x="706522" y="3768471"/>
            <a:ext cx="2085826" cy="367030"/>
          </a:xfrm>
          <a:prstGeom prst="rect">
            <a:avLst/>
          </a:prstGeom>
          <a:noFill/>
        </p:spPr>
        <p:txBody>
          <a:bodyPr wrap="square" lIns="0" tIns="0" rIns="0" bIns="0" rtlCol="0" anchor="t" anchorCtr="0">
            <a:spAutoFit/>
          </a:bodyPr>
          <a:lstStyle/>
          <a:p>
            <a:pPr defTabSz="894080">
              <a:lnSpc>
                <a:spcPct val="120000"/>
              </a:lnSpc>
              <a:spcBef>
                <a:spcPct val="20000"/>
              </a:spcBef>
              <a:defRPr/>
            </a:pPr>
            <a:r>
              <a:rPr lang="zh-CN" altLang="en-US" sz="1990" b="1" dirty="0">
                <a:solidFill>
                  <a:srgbClr val="262626"/>
                </a:solidFill>
                <a:latin typeface="Arial" panose="020B0604020202020204" pitchFamily="34" charset="0"/>
                <a:ea typeface="微软雅黑" panose="020B0503020204020204" charset="-122"/>
                <a:sym typeface="Arial" panose="020B0604020202020204" pitchFamily="34" charset="0"/>
              </a:rPr>
              <a:t>数据收集、分析： </a:t>
            </a:r>
          </a:p>
        </p:txBody>
      </p:sp>
      <p:sp>
        <p:nvSpPr>
          <p:cNvPr id="34" name="出自【趣你的PPT】(微信:qunideppt)：最优质的PPT资源库"/>
          <p:cNvSpPr/>
          <p:nvPr/>
        </p:nvSpPr>
        <p:spPr>
          <a:xfrm>
            <a:off x="706849" y="4407808"/>
            <a:ext cx="6424943" cy="338455"/>
          </a:xfrm>
          <a:prstGeom prst="rect">
            <a:avLst/>
          </a:prstGeom>
          <a:noFill/>
        </p:spPr>
        <p:txBody>
          <a:bodyPr wrap="square" lIns="0" tIns="0" rIns="0" bIns="0" rtlCol="0" anchor="t" anchorCtr="0">
            <a:spAutoFit/>
          </a:bodyPr>
          <a:lstStyle/>
          <a:p>
            <a:pPr>
              <a:lnSpc>
                <a:spcPct val="110000"/>
              </a:lnSpc>
              <a:spcBef>
                <a:spcPct val="0"/>
              </a:spcBef>
              <a:buNone/>
            </a:pPr>
            <a:r>
              <a:rPr lang="zh-CN" altLang="en-US" sz="1000" dirty="0">
                <a:solidFill>
                  <a:srgbClr val="262626"/>
                </a:solidFill>
                <a:latin typeface="微软雅黑" panose="020B0503020204020204" charset="-122"/>
                <a:ea typeface="微软雅黑" panose="020B0503020204020204" charset="-122"/>
                <a:cs typeface="Arial" panose="020B0604020202020204" pitchFamily="34" charset="0"/>
              </a:rPr>
              <a:t>时间：2017 年1月 1  日 至   2017    年  1月  31日</a:t>
            </a:r>
          </a:p>
          <a:p>
            <a:pPr>
              <a:lnSpc>
                <a:spcPct val="110000"/>
              </a:lnSpc>
              <a:spcBef>
                <a:spcPct val="0"/>
              </a:spcBef>
              <a:buNone/>
            </a:pPr>
            <a:r>
              <a:rPr lang="zh-CN" altLang="en-US" sz="1000" dirty="0">
                <a:solidFill>
                  <a:srgbClr val="262626"/>
                </a:solidFill>
                <a:latin typeface="微软雅黑" panose="020B0503020204020204" charset="-122"/>
                <a:ea typeface="微软雅黑" panose="020B0503020204020204" charset="-122"/>
                <a:cs typeface="Arial" panose="020B0604020202020204" pitchFamily="34" charset="0"/>
              </a:rPr>
              <a:t>收集对象：分娩中心1月份采集数221份</a:t>
            </a:r>
          </a:p>
        </p:txBody>
      </p:sp>
      <p:graphicFrame>
        <p:nvGraphicFramePr>
          <p:cNvPr id="2" name="表格 1"/>
          <p:cNvGraphicFramePr/>
          <p:nvPr/>
        </p:nvGraphicFramePr>
        <p:xfrm>
          <a:off x="3696970" y="1924685"/>
          <a:ext cx="7954715" cy="3008637"/>
        </p:xfrm>
        <a:graphic>
          <a:graphicData uri="http://schemas.openxmlformats.org/drawingml/2006/table">
            <a:tbl>
              <a:tblPr firstRow="1" bandRow="1">
                <a:tableStyleId>{5940675A-B579-460E-94D1-54222C63F5DA}</a:tableStyleId>
              </a:tblPr>
              <a:tblGrid>
                <a:gridCol w="2217738">
                  <a:extLst>
                    <a:ext uri="{9D8B030D-6E8A-4147-A177-3AD203B41FA5}">
                      <a16:colId xmlns:a16="http://schemas.microsoft.com/office/drawing/2014/main" xmlns="" val="20000"/>
                    </a:ext>
                  </a:extLst>
                </a:gridCol>
                <a:gridCol w="998538">
                  <a:extLst>
                    <a:ext uri="{9D8B030D-6E8A-4147-A177-3AD203B41FA5}">
                      <a16:colId xmlns:a16="http://schemas.microsoft.com/office/drawing/2014/main" xmlns="" val="20001"/>
                    </a:ext>
                  </a:extLst>
                </a:gridCol>
                <a:gridCol w="998538">
                  <a:extLst>
                    <a:ext uri="{9D8B030D-6E8A-4147-A177-3AD203B41FA5}">
                      <a16:colId xmlns:a16="http://schemas.microsoft.com/office/drawing/2014/main" xmlns="" val="20002"/>
                    </a:ext>
                  </a:extLst>
                </a:gridCol>
                <a:gridCol w="998538">
                  <a:extLst>
                    <a:ext uri="{9D8B030D-6E8A-4147-A177-3AD203B41FA5}">
                      <a16:colId xmlns:a16="http://schemas.microsoft.com/office/drawing/2014/main" xmlns="" val="20003"/>
                    </a:ext>
                  </a:extLst>
                </a:gridCol>
                <a:gridCol w="998538">
                  <a:extLst>
                    <a:ext uri="{9D8B030D-6E8A-4147-A177-3AD203B41FA5}">
                      <a16:colId xmlns:a16="http://schemas.microsoft.com/office/drawing/2014/main" xmlns="" val="20004"/>
                    </a:ext>
                  </a:extLst>
                </a:gridCol>
                <a:gridCol w="1742825">
                  <a:extLst>
                    <a:ext uri="{9D8B030D-6E8A-4147-A177-3AD203B41FA5}">
                      <a16:colId xmlns:a16="http://schemas.microsoft.com/office/drawing/2014/main" xmlns="" val="20005"/>
                    </a:ext>
                  </a:extLst>
                </a:gridCol>
              </a:tblGrid>
              <a:tr h="661670">
                <a:tc>
                  <a:txBody>
                    <a:bodyPr/>
                    <a:lstStyle/>
                    <a:p>
                      <a:pPr indent="0" algn="ctr">
                        <a:buNone/>
                      </a:pPr>
                      <a:r>
                        <a:rPr lang="en-US" altLang="zh-CN" sz="2200" b="0" dirty="0">
                          <a:solidFill>
                            <a:schemeClr val="bg1"/>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 </a:t>
                      </a:r>
                      <a:r>
                        <a:rPr lang="zh-CN" altLang="en-US" sz="2200" b="0" dirty="0">
                          <a:solidFill>
                            <a:schemeClr val="bg1"/>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日期项目</a:t>
                      </a:r>
                    </a:p>
                  </a:txBody>
                  <a:tcPr marL="0" marR="0" marT="0" marB="1">
                    <a:lnL w="12700" cap="flat" cmpd="sng">
                      <a:noFill/>
                      <a:prstDash val="solid"/>
                      <a:headEnd type="none" w="med" len="med"/>
                      <a:tailEnd type="none" w="med" len="med"/>
                    </a:lnL>
                    <a:lnR w="12700"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1BA9B3"/>
                    </a:solidFill>
                  </a:tcPr>
                </a:tc>
                <a:tc>
                  <a:txBody>
                    <a:bodyPr/>
                    <a:lstStyle/>
                    <a:p>
                      <a:pPr indent="0" algn="ctr">
                        <a:buNone/>
                      </a:pPr>
                      <a:r>
                        <a:rPr lang="zh-CN" altLang="en-US" sz="2200" b="0" dirty="0">
                          <a:solidFill>
                            <a:schemeClr val="bg1"/>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第一周</a:t>
                      </a:r>
                    </a:p>
                  </a:txBody>
                  <a:tcPr marL="0" marR="0" marT="0" marB="1">
                    <a:lnL w="12700"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1BA9B3"/>
                    </a:solidFill>
                  </a:tcPr>
                </a:tc>
                <a:tc>
                  <a:txBody>
                    <a:bodyPr/>
                    <a:lstStyle/>
                    <a:p>
                      <a:pPr indent="0" algn="ctr">
                        <a:buNone/>
                      </a:pPr>
                      <a:r>
                        <a:rPr lang="zh-CN" altLang="en-US" sz="2200" b="0" dirty="0">
                          <a:solidFill>
                            <a:schemeClr val="bg1"/>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第二周</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1BA9B3"/>
                    </a:solidFill>
                  </a:tcPr>
                </a:tc>
                <a:tc>
                  <a:txBody>
                    <a:bodyPr/>
                    <a:lstStyle/>
                    <a:p>
                      <a:pPr indent="0" algn="ctr">
                        <a:buNone/>
                      </a:pPr>
                      <a:r>
                        <a:rPr lang="zh-CN" altLang="en-US" sz="2200" b="0" dirty="0">
                          <a:solidFill>
                            <a:schemeClr val="bg1"/>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第三周</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1BA9B3"/>
                    </a:solidFill>
                  </a:tcPr>
                </a:tc>
                <a:tc>
                  <a:txBody>
                    <a:bodyPr/>
                    <a:lstStyle/>
                    <a:p>
                      <a:pPr indent="0" algn="ctr">
                        <a:buNone/>
                      </a:pPr>
                      <a:r>
                        <a:rPr lang="zh-CN" altLang="en-US" sz="2200" b="0" dirty="0">
                          <a:solidFill>
                            <a:schemeClr val="bg1"/>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第四周</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1BA9B3"/>
                    </a:solidFill>
                  </a:tcPr>
                </a:tc>
                <a:tc>
                  <a:txBody>
                    <a:bodyPr/>
                    <a:lstStyle/>
                    <a:p>
                      <a:pPr indent="0" algn="ctr">
                        <a:buNone/>
                      </a:pPr>
                      <a:r>
                        <a:rPr lang="zh-CN" altLang="en-US" sz="2200" b="0" dirty="0">
                          <a:solidFill>
                            <a:schemeClr val="bg1"/>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合计</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1BA9B3"/>
                    </a:solidFill>
                  </a:tcPr>
                </a:tc>
                <a:extLst>
                  <a:ext uri="{0D108BD9-81ED-4DB2-BD59-A6C34878D82A}">
                    <a16:rowId xmlns:a16="http://schemas.microsoft.com/office/drawing/2014/main" xmlns="" val="10000"/>
                  </a:ext>
                </a:extLst>
              </a:tr>
              <a:tr h="256540">
                <a:tc>
                  <a:txBody>
                    <a:bodyPr/>
                    <a:lstStyle/>
                    <a:p>
                      <a:pPr indent="0" algn="ctr">
                        <a:buNone/>
                      </a:pPr>
                      <a:r>
                        <a:rPr lang="zh-CN" altLang="en-US"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穿刺后护理环节</a:t>
                      </a:r>
                    </a:p>
                  </a:txBody>
                  <a:tcPr marL="0" marR="0" marT="0" marB="1">
                    <a:lnL w="12700" cap="flat" cmpd="sng">
                      <a:noFill/>
                      <a:prstDash val="solid"/>
                      <a:headEnd type="none" w="med" len="med"/>
                      <a:tailEnd type="none" w="med" len="med"/>
                    </a:lnL>
                    <a:lnR w="12700"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5</a:t>
                      </a:r>
                    </a:p>
                  </a:txBody>
                  <a:tcPr marL="0" marR="0" marT="0" marB="1">
                    <a:lnL w="12700"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8</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7</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5</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200" b="0" dirty="0">
                          <a:solidFill>
                            <a:schemeClr val="bg1"/>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25</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A5A5A5"/>
                    </a:solidFill>
                  </a:tcPr>
                </a:tc>
                <a:extLst>
                  <a:ext uri="{0D108BD9-81ED-4DB2-BD59-A6C34878D82A}">
                    <a16:rowId xmlns:a16="http://schemas.microsoft.com/office/drawing/2014/main" xmlns="" val="10001"/>
                  </a:ext>
                </a:extLst>
              </a:tr>
              <a:tr h="272415">
                <a:tc>
                  <a:txBody>
                    <a:bodyPr/>
                    <a:lstStyle/>
                    <a:p>
                      <a:pPr indent="0" algn="ctr">
                        <a:buNone/>
                      </a:pPr>
                      <a:r>
                        <a:rPr lang="zh-CN" altLang="en-US"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固定环节</a:t>
                      </a:r>
                    </a:p>
                  </a:txBody>
                  <a:tcPr marL="0" marR="0" marT="0" marB="1">
                    <a:lnL w="12700" cap="flat" cmpd="sng">
                      <a:noFill/>
                      <a:prstDash val="solid"/>
                      <a:headEnd type="none" w="med" len="med"/>
                      <a:tailEnd type="none" w="med" len="med"/>
                    </a:lnL>
                    <a:lnR w="12700"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4</a:t>
                      </a:r>
                    </a:p>
                  </a:txBody>
                  <a:tcPr marL="0" marR="0" marT="0" marB="1">
                    <a:lnL w="12700"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3</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2</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tc>
                  <a:txBody>
                    <a:bodyPr/>
                    <a:lstStyle/>
                    <a:p>
                      <a:pPr indent="0" algn="ctr">
                        <a:buNone/>
                      </a:pPr>
                      <a:r>
                        <a:rPr lang="en-US" altLang="zh-CN" sz="2200" b="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6</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tc>
                  <a:txBody>
                    <a:bodyPr/>
                    <a:lstStyle/>
                    <a:p>
                      <a:pPr indent="0" algn="ctr">
                        <a:buNone/>
                      </a:pPr>
                      <a:r>
                        <a:rPr lang="en-US" altLang="zh-CN" sz="2200" b="0" dirty="0">
                          <a:solidFill>
                            <a:schemeClr val="bg1"/>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15</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A5A5A5"/>
                    </a:solidFill>
                  </a:tcPr>
                </a:tc>
                <a:extLst>
                  <a:ext uri="{0D108BD9-81ED-4DB2-BD59-A6C34878D82A}">
                    <a16:rowId xmlns:a16="http://schemas.microsoft.com/office/drawing/2014/main" xmlns="" val="10002"/>
                  </a:ext>
                </a:extLst>
              </a:tr>
              <a:tr h="271780">
                <a:tc>
                  <a:txBody>
                    <a:bodyPr/>
                    <a:lstStyle/>
                    <a:p>
                      <a:pPr indent="0" algn="ctr">
                        <a:buNone/>
                      </a:pPr>
                      <a:r>
                        <a:rPr lang="zh-CN" altLang="en-US"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产妇特有因素</a:t>
                      </a:r>
                    </a:p>
                  </a:txBody>
                  <a:tcPr marL="0" marR="0" marT="0" marB="1">
                    <a:lnL w="12700" cap="flat" cmpd="sng">
                      <a:noFill/>
                      <a:prstDash val="solid"/>
                      <a:headEnd type="none" w="med" len="med"/>
                      <a:tailEnd type="none" w="med" len="med"/>
                    </a:lnL>
                    <a:lnR w="12700"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2</a:t>
                      </a:r>
                    </a:p>
                  </a:txBody>
                  <a:tcPr marL="0" marR="0" marT="0" marB="1">
                    <a:lnL w="12700"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2</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1</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2</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200" b="0" dirty="0">
                          <a:solidFill>
                            <a:schemeClr val="bg1"/>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7</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A5A5A5"/>
                    </a:solidFill>
                  </a:tcPr>
                </a:tc>
                <a:extLst>
                  <a:ext uri="{0D108BD9-81ED-4DB2-BD59-A6C34878D82A}">
                    <a16:rowId xmlns:a16="http://schemas.microsoft.com/office/drawing/2014/main" xmlns="" val="10003"/>
                  </a:ext>
                </a:extLst>
              </a:tr>
              <a:tr h="272415">
                <a:tc>
                  <a:txBody>
                    <a:bodyPr/>
                    <a:lstStyle/>
                    <a:p>
                      <a:pPr indent="0" algn="ctr">
                        <a:buNone/>
                      </a:pPr>
                      <a:r>
                        <a:rPr lang="zh-CN" altLang="en-US" sz="2200" b="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穿刺环节</a:t>
                      </a:r>
                    </a:p>
                  </a:txBody>
                  <a:tcPr marL="0" marR="0" marT="0" marB="1">
                    <a:lnL w="12700" cap="flat" cmpd="sng">
                      <a:noFill/>
                      <a:prstDash val="solid"/>
                      <a:headEnd type="none" w="med" len="med"/>
                      <a:tailEnd type="none" w="med" len="med"/>
                    </a:lnL>
                    <a:lnR w="12700"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tc>
                  <a:txBody>
                    <a:bodyPr/>
                    <a:lstStyle/>
                    <a:p>
                      <a:pPr indent="0" algn="ctr">
                        <a:buNone/>
                      </a:pPr>
                      <a:r>
                        <a:rPr lang="en-US" altLang="zh-CN" sz="2200" b="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1</a:t>
                      </a:r>
                    </a:p>
                  </a:txBody>
                  <a:tcPr marL="0" marR="0" marT="0" marB="1">
                    <a:lnL w="12700"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2</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tc>
                  <a:txBody>
                    <a:bodyPr/>
                    <a:lstStyle/>
                    <a:p>
                      <a:pPr indent="0" algn="ctr">
                        <a:buNone/>
                      </a:pPr>
                      <a:r>
                        <a:rPr lang="en-US" altLang="zh-CN" sz="2200" b="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1</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1</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tc>
                  <a:txBody>
                    <a:bodyPr/>
                    <a:lstStyle/>
                    <a:p>
                      <a:pPr indent="0" algn="ctr">
                        <a:buNone/>
                      </a:pPr>
                      <a:r>
                        <a:rPr lang="en-US" altLang="zh-CN" sz="2200" b="0" dirty="0">
                          <a:solidFill>
                            <a:schemeClr val="bg1"/>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5</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A5A5A5"/>
                    </a:solidFill>
                  </a:tcPr>
                </a:tc>
                <a:extLst>
                  <a:ext uri="{0D108BD9-81ED-4DB2-BD59-A6C34878D82A}">
                    <a16:rowId xmlns:a16="http://schemas.microsoft.com/office/drawing/2014/main" xmlns="" val="10004"/>
                  </a:ext>
                </a:extLst>
              </a:tr>
              <a:tr h="272415">
                <a:tc>
                  <a:txBody>
                    <a:bodyPr/>
                    <a:lstStyle/>
                    <a:p>
                      <a:pPr indent="0" algn="ctr">
                        <a:buNone/>
                      </a:pPr>
                      <a:r>
                        <a:rPr lang="zh-CN" altLang="en-US"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分娩特有因素</a:t>
                      </a:r>
                    </a:p>
                  </a:txBody>
                  <a:tcPr marL="0" marR="0" marT="0" marB="1">
                    <a:lnL w="12700" cap="flat" cmpd="sng">
                      <a:noFill/>
                      <a:prstDash val="solid"/>
                      <a:headEnd type="none" w="med" len="med"/>
                      <a:tailEnd type="none" w="med" len="med"/>
                    </a:lnL>
                    <a:lnR w="12700"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1</a:t>
                      </a:r>
                    </a:p>
                  </a:txBody>
                  <a:tcPr marL="0" marR="0" marT="0" marB="1">
                    <a:lnL w="12700"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1</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0</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1</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200" b="0" dirty="0">
                          <a:solidFill>
                            <a:schemeClr val="bg1"/>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3</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A5A5A5"/>
                    </a:solidFill>
                  </a:tcPr>
                </a:tc>
                <a:extLst>
                  <a:ext uri="{0D108BD9-81ED-4DB2-BD59-A6C34878D82A}">
                    <a16:rowId xmlns:a16="http://schemas.microsoft.com/office/drawing/2014/main" xmlns="" val="10005"/>
                  </a:ext>
                </a:extLst>
              </a:tr>
              <a:tr h="272415">
                <a:tc>
                  <a:txBody>
                    <a:bodyPr/>
                    <a:lstStyle/>
                    <a:p>
                      <a:pPr indent="0" algn="ctr">
                        <a:buNone/>
                      </a:pPr>
                      <a:r>
                        <a:rPr lang="zh-CN" altLang="en-US" sz="2200" b="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其他</a:t>
                      </a:r>
                    </a:p>
                  </a:txBody>
                  <a:tcPr marL="0" marR="0" marT="0" marB="1">
                    <a:lnL w="12700" cap="flat" cmpd="sng">
                      <a:noFill/>
                      <a:prstDash val="solid"/>
                      <a:headEnd type="none" w="med" len="med"/>
                      <a:tailEnd type="none" w="med" len="med"/>
                    </a:lnL>
                    <a:lnR w="12700"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tc>
                  <a:txBody>
                    <a:bodyPr/>
                    <a:lstStyle/>
                    <a:p>
                      <a:pPr indent="0" algn="ctr">
                        <a:buNone/>
                      </a:pPr>
                      <a:r>
                        <a:rPr lang="en-US" altLang="zh-CN" sz="2200" b="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0</a:t>
                      </a:r>
                    </a:p>
                  </a:txBody>
                  <a:tcPr marL="0" marR="0" marT="0" marB="1">
                    <a:lnL w="12700"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0</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1</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1</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tc>
                  <a:txBody>
                    <a:bodyPr/>
                    <a:lstStyle/>
                    <a:p>
                      <a:pPr indent="0" algn="ctr">
                        <a:buNone/>
                      </a:pPr>
                      <a:r>
                        <a:rPr lang="en-US" altLang="zh-CN" sz="2200" b="0" dirty="0">
                          <a:solidFill>
                            <a:schemeClr val="bg1"/>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2</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A5A5A5"/>
                    </a:solidFill>
                  </a:tcPr>
                </a:tc>
                <a:extLst>
                  <a:ext uri="{0D108BD9-81ED-4DB2-BD59-A6C34878D82A}">
                    <a16:rowId xmlns:a16="http://schemas.microsoft.com/office/drawing/2014/main" xmlns="" val="10006"/>
                  </a:ext>
                </a:extLst>
              </a:tr>
              <a:tr h="0">
                <a:tc>
                  <a:txBody>
                    <a:bodyPr/>
                    <a:lstStyle/>
                    <a:p>
                      <a:pPr indent="0" algn="ctr">
                        <a:buNone/>
                      </a:pPr>
                      <a:r>
                        <a:rPr lang="zh-CN" altLang="en-US"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合计</a:t>
                      </a:r>
                    </a:p>
                  </a:txBody>
                  <a:tcPr marL="0" marR="0" marT="0" marB="1">
                    <a:lnL w="12700" cap="flat" cmpd="sng">
                      <a:noFill/>
                      <a:prstDash val="solid"/>
                      <a:headEnd type="none" w="med" len="med"/>
                      <a:tailEnd type="none" w="med" len="med"/>
                    </a:lnL>
                    <a:lnR w="12700"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13</a:t>
                      </a:r>
                    </a:p>
                  </a:txBody>
                  <a:tcPr marL="0" marR="0" marT="0" marB="1">
                    <a:lnL w="12700"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16</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12</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16</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200" b="0" dirty="0">
                          <a:solidFill>
                            <a:schemeClr val="bg1"/>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57</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A5A5A5"/>
                    </a:solidFill>
                  </a:tcPr>
                </a:tc>
                <a:extLst>
                  <a:ext uri="{0D108BD9-81ED-4DB2-BD59-A6C34878D82A}">
                    <a16:rowId xmlns:a16="http://schemas.microsoft.com/office/drawing/2014/main" xmlns="" val="10007"/>
                  </a:ext>
                </a:extLst>
              </a:tr>
            </a:tbl>
          </a:graphicData>
        </a:graphic>
      </p:graphicFrame>
      <p:sp>
        <p:nvSpPr>
          <p:cNvPr id="3" name="文本框 1"/>
          <p:cNvSpPr txBox="1"/>
          <p:nvPr/>
        </p:nvSpPr>
        <p:spPr>
          <a:xfrm>
            <a:off x="6505099" y="1229360"/>
            <a:ext cx="2338388" cy="522288"/>
          </a:xfrm>
          <a:prstGeom prst="rect">
            <a:avLst/>
          </a:prstGeom>
          <a:noFill/>
          <a:ln w="9525">
            <a:noFill/>
          </a:ln>
        </p:spPr>
        <p:txBody>
          <a:bodyPr wrap="none" anchor="t">
            <a:spAutoFit/>
          </a:bodyPr>
          <a:lstStyle/>
          <a:p>
            <a:r>
              <a:rPr lang="zh-CN" altLang="en-US" sz="2800" dirty="0">
                <a:latin typeface="Arial" panose="020B0604020202020204" pitchFamily="34" charset="0"/>
                <a:ea typeface="微软雅黑" panose="020B0503020204020204" charset="-122"/>
                <a:sym typeface="Arial" panose="020B0604020202020204" pitchFamily="34" charset="0"/>
              </a:rPr>
              <a:t>查检表的制定</a:t>
            </a:r>
          </a:p>
        </p:txBody>
      </p:sp>
      <p:sp>
        <p:nvSpPr>
          <p:cNvPr id="4" name="矩形 2"/>
          <p:cNvSpPr/>
          <p:nvPr/>
        </p:nvSpPr>
        <p:spPr>
          <a:xfrm>
            <a:off x="6942773" y="5038725"/>
            <a:ext cx="4708525" cy="429895"/>
          </a:xfrm>
          <a:prstGeom prst="rect">
            <a:avLst/>
          </a:prstGeom>
          <a:noFill/>
          <a:ln w="9525">
            <a:noFill/>
          </a:ln>
        </p:spPr>
        <p:txBody>
          <a:bodyPr wrap="none" anchor="t">
            <a:spAutoFit/>
          </a:bodyPr>
          <a:lstStyle/>
          <a:p>
            <a:pPr indent="74930"/>
            <a:r>
              <a:rPr lang="zh-CN" altLang="en-US" sz="2200" dirty="0">
                <a:latin typeface="Arial" panose="020B0604020202020204" pitchFamily="34" charset="0"/>
                <a:ea typeface="微软雅黑" panose="020B0503020204020204" charset="-122"/>
              </a:rPr>
              <a:t>现状完好率： （</a:t>
            </a:r>
            <a:r>
              <a:rPr lang="en-US" altLang="zh-CN" sz="2200" dirty="0">
                <a:latin typeface="Arial" panose="020B0604020202020204" pitchFamily="34" charset="0"/>
                <a:ea typeface="微软雅黑" panose="020B0503020204020204" charset="-122"/>
              </a:rPr>
              <a:t>221-57</a:t>
            </a:r>
            <a:r>
              <a:rPr lang="zh-CN" altLang="en-US" sz="2200" dirty="0">
                <a:latin typeface="Arial" panose="020B0604020202020204" pitchFamily="34" charset="0"/>
                <a:ea typeface="微软雅黑" panose="020B0503020204020204" charset="-122"/>
              </a:rPr>
              <a:t>）</a:t>
            </a:r>
            <a:r>
              <a:rPr lang="en-US" altLang="zh-CN" sz="2200" dirty="0">
                <a:latin typeface="Arial" panose="020B0604020202020204" pitchFamily="34" charset="0"/>
                <a:ea typeface="微软雅黑" panose="020B0503020204020204" charset="-122"/>
              </a:rPr>
              <a:t>/221=74%</a:t>
            </a:r>
            <a:endParaRPr lang="zh-CN" altLang="en-US" sz="2200" dirty="0">
              <a:latin typeface="Arial" panose="020B0604020202020204" pitchFamily="34" charset="0"/>
              <a:ea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spd="slow" p14:dur="1400" advTm="4525">
        <p14:doors dir="vert"/>
      </p:transition>
    </mc:Choice>
    <mc:Fallback xmlns="">
      <p:transition spd="slow" advTm="45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1000"/>
                                        <p:tgtEl>
                                          <p:spTgt spid="34"/>
                                        </p:tgtEl>
                                      </p:cBhvr>
                                    </p:animEffect>
                                    <p:anim calcmode="lin" valueType="num">
                                      <p:cBhvr>
                                        <p:cTn id="26" dur="1000" fill="hold"/>
                                        <p:tgtEl>
                                          <p:spTgt spid="34"/>
                                        </p:tgtEl>
                                        <p:attrNameLst>
                                          <p:attrName>ppt_x</p:attrName>
                                        </p:attrNameLst>
                                      </p:cBhvr>
                                      <p:tavLst>
                                        <p:tav tm="0">
                                          <p:val>
                                            <p:strVal val="#ppt_x"/>
                                          </p:val>
                                        </p:tav>
                                        <p:tav tm="100000">
                                          <p:val>
                                            <p:strVal val="#ppt_x"/>
                                          </p:val>
                                        </p:tav>
                                      </p:tavLst>
                                    </p:anim>
                                    <p:anim calcmode="lin" valueType="num">
                                      <p:cBhvr>
                                        <p:cTn id="27" dur="1000" fill="hold"/>
                                        <p:tgtEl>
                                          <p:spTgt spid="34"/>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1000"/>
                                        <p:tgtEl>
                                          <p:spTgt spid="4"/>
                                        </p:tgtEl>
                                      </p:cBhvr>
                                    </p:animEffect>
                                    <p:anim calcmode="lin" valueType="num">
                                      <p:cBhvr>
                                        <p:cTn id="41" dur="1000" fill="hold"/>
                                        <p:tgtEl>
                                          <p:spTgt spid="4"/>
                                        </p:tgtEl>
                                        <p:attrNameLst>
                                          <p:attrName>ppt_x</p:attrName>
                                        </p:attrNameLst>
                                      </p:cBhvr>
                                      <p:tavLst>
                                        <p:tav tm="0">
                                          <p:val>
                                            <p:strVal val="#ppt_x"/>
                                          </p:val>
                                        </p:tav>
                                        <p:tav tm="100000">
                                          <p:val>
                                            <p:strVal val="#ppt_x"/>
                                          </p:val>
                                        </p:tav>
                                      </p:tavLst>
                                    </p:anim>
                                    <p:anim calcmode="lin" valueType="num">
                                      <p:cBhvr>
                                        <p:cTn id="4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4" grpId="0"/>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userDrawn="1"/>
        </p:nvSpPr>
        <p:spPr>
          <a:xfrm>
            <a:off x="340789" y="316072"/>
            <a:ext cx="195175" cy="685877"/>
          </a:xfrm>
          <a:prstGeom prst="rect">
            <a:avLst/>
          </a:pr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lIns="92925" tIns="46462" rIns="92925" bIns="46462" rtlCol="0" anchor="ctr"/>
          <a:lstStyle/>
          <a:p>
            <a:pPr algn="l" defTabSz="685165"/>
            <a:endParaRPr lang="zh-CN" altLang="en-US" sz="1895" dirty="0">
              <a:solidFill>
                <a:srgbClr val="E7E6E6">
                  <a:lumMod val="50000"/>
                </a:srgbClr>
              </a:solidFill>
              <a:cs typeface="+mn-ea"/>
              <a:sym typeface="+mn-lt"/>
            </a:endParaRPr>
          </a:p>
        </p:txBody>
      </p:sp>
      <p:sp>
        <p:nvSpPr>
          <p:cNvPr id="15" name="文本框 37"/>
          <p:cNvSpPr txBox="1"/>
          <p:nvPr userDrawn="1"/>
        </p:nvSpPr>
        <p:spPr>
          <a:xfrm>
            <a:off x="570865" y="316230"/>
            <a:ext cx="3154045" cy="461645"/>
          </a:xfrm>
          <a:prstGeom prst="rect">
            <a:avLst/>
          </a:prstGeom>
          <a:noFill/>
        </p:spPr>
        <p:txBody>
          <a:bodyPr wrap="square" lIns="92925" tIns="46462" rIns="92925" bIns="46462" rtlCol="0">
            <a:spAutoFit/>
          </a:bodyPr>
          <a:lstStyle/>
          <a:p>
            <a:pPr lvl="0" algn="l"/>
            <a:r>
              <a:rPr lang="zh-CN" altLang="en-US" sz="2400" dirty="0">
                <a:solidFill>
                  <a:srgbClr val="1BA9B3"/>
                </a:solidFill>
                <a:latin typeface="微软雅黑" panose="020B0503020204020204" charset="-122"/>
                <a:ea typeface="微软雅黑" panose="020B0503020204020204" charset="-122"/>
              </a:rPr>
              <a:t>改善前数据汇总表</a:t>
            </a:r>
          </a:p>
        </p:txBody>
      </p:sp>
      <p:sp>
        <p:nvSpPr>
          <p:cNvPr id="16" name="文本框 38"/>
          <p:cNvSpPr txBox="1"/>
          <p:nvPr userDrawn="1"/>
        </p:nvSpPr>
        <p:spPr>
          <a:xfrm>
            <a:off x="570731" y="687143"/>
            <a:ext cx="2763044" cy="323215"/>
          </a:xfrm>
          <a:prstGeom prst="rect">
            <a:avLst/>
          </a:prstGeom>
          <a:noFill/>
        </p:spPr>
        <p:txBody>
          <a:bodyPr wrap="square" lIns="92925" tIns="46462" rIns="92925" bIns="46462" rtlCol="0">
            <a:spAutoFit/>
          </a:bodyPr>
          <a:lstStyle/>
          <a:p>
            <a:pPr algn="l" defTabSz="685165"/>
            <a:r>
              <a:rPr lang="en-US" altLang="zh-CN" sz="1500" dirty="0">
                <a:solidFill>
                  <a:schemeClr val="tx1">
                    <a:lumMod val="50000"/>
                    <a:lumOff val="50000"/>
                  </a:schemeClr>
                </a:solidFill>
                <a:cs typeface="+mn-ea"/>
                <a:sym typeface="+mn-lt"/>
              </a:rPr>
              <a:t>ADD RELATED TITLE WORDS</a:t>
            </a:r>
            <a:endParaRPr lang="zh-CN" altLang="en-US" sz="1500" dirty="0">
              <a:solidFill>
                <a:schemeClr val="tx1">
                  <a:lumMod val="50000"/>
                  <a:lumOff val="50000"/>
                </a:schemeClr>
              </a:solidFill>
              <a:cs typeface="+mn-ea"/>
              <a:sym typeface="+mn-lt"/>
            </a:endParaRPr>
          </a:p>
        </p:txBody>
      </p:sp>
      <p:graphicFrame>
        <p:nvGraphicFramePr>
          <p:cNvPr id="6" name="表格 5"/>
          <p:cNvGraphicFramePr/>
          <p:nvPr/>
        </p:nvGraphicFramePr>
        <p:xfrm>
          <a:off x="570865" y="1567815"/>
          <a:ext cx="10500360" cy="4079875"/>
        </p:xfrm>
        <a:graphic>
          <a:graphicData uri="http://schemas.openxmlformats.org/drawingml/2006/table">
            <a:tbl>
              <a:tblPr firstRow="1" bandRow="1">
                <a:tableStyleId>{5940675A-B579-460E-94D1-54222C63F5DA}</a:tableStyleId>
              </a:tblPr>
              <a:tblGrid>
                <a:gridCol w="2900680">
                  <a:extLst>
                    <a:ext uri="{9D8B030D-6E8A-4147-A177-3AD203B41FA5}">
                      <a16:colId xmlns:a16="http://schemas.microsoft.com/office/drawing/2014/main" xmlns="" val="20000"/>
                    </a:ext>
                  </a:extLst>
                </a:gridCol>
                <a:gridCol w="1921510">
                  <a:extLst>
                    <a:ext uri="{9D8B030D-6E8A-4147-A177-3AD203B41FA5}">
                      <a16:colId xmlns:a16="http://schemas.microsoft.com/office/drawing/2014/main" xmlns="" val="20001"/>
                    </a:ext>
                  </a:extLst>
                </a:gridCol>
                <a:gridCol w="2711450">
                  <a:extLst>
                    <a:ext uri="{9D8B030D-6E8A-4147-A177-3AD203B41FA5}">
                      <a16:colId xmlns:a16="http://schemas.microsoft.com/office/drawing/2014/main" xmlns="" val="20002"/>
                    </a:ext>
                  </a:extLst>
                </a:gridCol>
                <a:gridCol w="2966720">
                  <a:extLst>
                    <a:ext uri="{9D8B030D-6E8A-4147-A177-3AD203B41FA5}">
                      <a16:colId xmlns:a16="http://schemas.microsoft.com/office/drawing/2014/main" xmlns="" val="20003"/>
                    </a:ext>
                  </a:extLst>
                </a:gridCol>
              </a:tblGrid>
              <a:tr h="598805">
                <a:tc>
                  <a:txBody>
                    <a:bodyPr/>
                    <a:lstStyle/>
                    <a:p>
                      <a:pPr indent="0" algn="ctr">
                        <a:buNone/>
                      </a:pPr>
                      <a:r>
                        <a:rPr lang="zh-CN" altLang="en-US" sz="2400" b="0" dirty="0">
                          <a:solidFill>
                            <a:schemeClr val="bg1"/>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查检项目</a:t>
                      </a:r>
                    </a:p>
                  </a:txBody>
                  <a:tcPr marL="0" marR="0" marT="0" marB="1">
                    <a:lnL w="12700" cap="flat" cmpd="sng">
                      <a:noFill/>
                      <a:prstDash val="solid"/>
                      <a:headEnd type="none" w="med" len="med"/>
                      <a:tailEnd type="none" w="med" len="med"/>
                    </a:lnL>
                    <a:lnR w="12700"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1BA9B3"/>
                    </a:solidFill>
                  </a:tcPr>
                </a:tc>
                <a:tc>
                  <a:txBody>
                    <a:bodyPr/>
                    <a:lstStyle/>
                    <a:p>
                      <a:pPr indent="0" algn="ctr">
                        <a:buNone/>
                      </a:pPr>
                      <a:r>
                        <a:rPr lang="en-US" altLang="zh-CN" sz="2400" b="0" dirty="0">
                          <a:solidFill>
                            <a:schemeClr val="bg1"/>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  </a:t>
                      </a:r>
                      <a:r>
                        <a:rPr lang="zh-CN" altLang="en-US" sz="2400" b="0" dirty="0">
                          <a:solidFill>
                            <a:schemeClr val="bg1"/>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数量</a:t>
                      </a:r>
                    </a:p>
                  </a:txBody>
                  <a:tcPr marL="0" marR="0" marT="0" marB="1">
                    <a:lnL w="12700"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1BA9B3"/>
                    </a:solidFill>
                  </a:tcPr>
                </a:tc>
                <a:tc>
                  <a:txBody>
                    <a:bodyPr/>
                    <a:lstStyle/>
                    <a:p>
                      <a:pPr indent="0" algn="ctr">
                        <a:buNone/>
                      </a:pPr>
                      <a:r>
                        <a:rPr lang="en-US" altLang="zh-CN" sz="2400" b="0" dirty="0">
                          <a:solidFill>
                            <a:schemeClr val="bg1"/>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 </a:t>
                      </a:r>
                      <a:r>
                        <a:rPr lang="zh-CN" altLang="en-US" sz="2400" b="0" dirty="0">
                          <a:solidFill>
                            <a:schemeClr val="bg1"/>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所占比例（</a:t>
                      </a:r>
                      <a:r>
                        <a:rPr lang="en-US" altLang="zh-CN" sz="2400" b="0" dirty="0">
                          <a:solidFill>
                            <a:schemeClr val="bg1"/>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a:t>
                      </a:r>
                      <a:r>
                        <a:rPr lang="zh-CN" altLang="en-US" sz="2400" b="0" dirty="0">
                          <a:solidFill>
                            <a:schemeClr val="bg1"/>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1BA9B3"/>
                    </a:solidFill>
                  </a:tcPr>
                </a:tc>
                <a:tc>
                  <a:txBody>
                    <a:bodyPr/>
                    <a:lstStyle/>
                    <a:p>
                      <a:pPr indent="0" algn="ctr">
                        <a:buNone/>
                      </a:pPr>
                      <a:r>
                        <a:rPr lang="zh-CN" altLang="en-US" sz="2400" b="0" dirty="0">
                          <a:solidFill>
                            <a:schemeClr val="bg1"/>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累计百分比（</a:t>
                      </a:r>
                      <a:r>
                        <a:rPr lang="en-US" altLang="zh-CN" sz="2400" b="0" dirty="0">
                          <a:solidFill>
                            <a:schemeClr val="bg1"/>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a:t>
                      </a:r>
                      <a:r>
                        <a:rPr lang="zh-CN" altLang="en-US" sz="2400" b="0" dirty="0">
                          <a:solidFill>
                            <a:schemeClr val="bg1"/>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1BA9B3"/>
                    </a:solidFill>
                  </a:tcPr>
                </a:tc>
                <a:extLst>
                  <a:ext uri="{0D108BD9-81ED-4DB2-BD59-A6C34878D82A}">
                    <a16:rowId xmlns:a16="http://schemas.microsoft.com/office/drawing/2014/main" xmlns="" val="10000"/>
                  </a:ext>
                </a:extLst>
              </a:tr>
              <a:tr h="581025">
                <a:tc>
                  <a:txBody>
                    <a:bodyPr/>
                    <a:lstStyle/>
                    <a:p>
                      <a:pPr indent="0" algn="ctr">
                        <a:buNone/>
                      </a:pPr>
                      <a:r>
                        <a:rPr lang="zh-CN" altLang="en-US" sz="2400" b="0" dirty="0">
                          <a:solidFill>
                            <a:schemeClr val="bg1"/>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穿刺后护理环节</a:t>
                      </a:r>
                    </a:p>
                  </a:txBody>
                  <a:tcPr marL="0" marR="0" marT="0" marB="1">
                    <a:lnL w="12700" cap="flat" cmpd="sng">
                      <a:noFill/>
                      <a:prstDash val="solid"/>
                      <a:headEnd type="none" w="med" len="med"/>
                      <a:tailEnd type="none" w="med" len="med"/>
                    </a:lnL>
                    <a:lnR w="12700"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A5A5A5"/>
                    </a:solidFill>
                  </a:tcPr>
                </a:tc>
                <a:tc>
                  <a:txBody>
                    <a:bodyPr/>
                    <a:lstStyle/>
                    <a:p>
                      <a:pPr indent="0" algn="ctr">
                        <a:buNone/>
                      </a:pPr>
                      <a:r>
                        <a:rPr lang="en-US" altLang="zh-CN" sz="2400" b="0" dirty="0">
                          <a:solidFill>
                            <a:schemeClr val="tx1">
                              <a:lumMod val="85000"/>
                              <a:lumOff val="15000"/>
                            </a:schemeClr>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25</a:t>
                      </a:r>
                    </a:p>
                  </a:txBody>
                  <a:tcPr marL="0" marR="0" marT="0" marB="1">
                    <a:lnL w="12700"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tc>
                  <a:txBody>
                    <a:bodyPr/>
                    <a:lstStyle/>
                    <a:p>
                      <a:pPr indent="0" algn="ctr">
                        <a:buNone/>
                      </a:pPr>
                      <a:r>
                        <a:rPr lang="en-US" altLang="zh-CN" sz="2400" b="0">
                          <a:solidFill>
                            <a:schemeClr val="tx1">
                              <a:lumMod val="85000"/>
                              <a:lumOff val="15000"/>
                            </a:schemeClr>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43.9</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tc>
                  <a:txBody>
                    <a:bodyPr/>
                    <a:lstStyle/>
                    <a:p>
                      <a:pPr indent="0" algn="ctr">
                        <a:buNone/>
                      </a:pPr>
                      <a:r>
                        <a:rPr lang="en-US" altLang="zh-CN" sz="2400" b="0">
                          <a:solidFill>
                            <a:schemeClr val="tx1">
                              <a:lumMod val="85000"/>
                              <a:lumOff val="15000"/>
                            </a:schemeClr>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43.9</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579755">
                <a:tc>
                  <a:txBody>
                    <a:bodyPr/>
                    <a:lstStyle/>
                    <a:p>
                      <a:pPr indent="0" algn="ctr">
                        <a:buNone/>
                      </a:pPr>
                      <a:r>
                        <a:rPr lang="zh-CN" altLang="en-US" sz="2400" b="0" dirty="0">
                          <a:solidFill>
                            <a:schemeClr val="bg1"/>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固定环节</a:t>
                      </a:r>
                    </a:p>
                  </a:txBody>
                  <a:tcPr marL="0" marR="0" marT="0" marB="1">
                    <a:lnL w="12700" cap="flat" cmpd="sng">
                      <a:noFill/>
                      <a:prstDash val="solid"/>
                      <a:headEnd type="none" w="med" len="med"/>
                      <a:tailEnd type="none" w="med" len="med"/>
                    </a:lnL>
                    <a:lnR w="12700"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A5A5A5"/>
                    </a:solidFill>
                  </a:tcPr>
                </a:tc>
                <a:tc>
                  <a:txBody>
                    <a:bodyPr/>
                    <a:lstStyle/>
                    <a:p>
                      <a:pPr indent="0" algn="ctr">
                        <a:buNone/>
                      </a:pPr>
                      <a:r>
                        <a:rPr lang="en-US" altLang="zh-CN" sz="2400" b="0" dirty="0">
                          <a:solidFill>
                            <a:schemeClr val="tx1">
                              <a:lumMod val="85000"/>
                              <a:lumOff val="15000"/>
                            </a:schemeClr>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15</a:t>
                      </a:r>
                    </a:p>
                  </a:txBody>
                  <a:tcPr marL="0" marR="0" marT="0" marB="1">
                    <a:lnL w="12700"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400" b="0" dirty="0">
                          <a:solidFill>
                            <a:schemeClr val="tx1">
                              <a:lumMod val="85000"/>
                              <a:lumOff val="15000"/>
                            </a:schemeClr>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26.3</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400" b="0" dirty="0">
                          <a:solidFill>
                            <a:schemeClr val="tx1">
                              <a:lumMod val="85000"/>
                              <a:lumOff val="15000"/>
                            </a:schemeClr>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70.2</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extLst>
                  <a:ext uri="{0D108BD9-81ED-4DB2-BD59-A6C34878D82A}">
                    <a16:rowId xmlns:a16="http://schemas.microsoft.com/office/drawing/2014/main" xmlns="" val="10002"/>
                  </a:ext>
                </a:extLst>
              </a:tr>
              <a:tr h="580390">
                <a:tc>
                  <a:txBody>
                    <a:bodyPr/>
                    <a:lstStyle/>
                    <a:p>
                      <a:pPr indent="0" algn="ctr">
                        <a:buNone/>
                      </a:pPr>
                      <a:r>
                        <a:rPr lang="zh-CN" altLang="en-US" sz="2400" b="0" dirty="0">
                          <a:solidFill>
                            <a:schemeClr val="bg1"/>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产妇特有因素</a:t>
                      </a:r>
                    </a:p>
                  </a:txBody>
                  <a:tcPr marL="0" marR="0" marT="0" marB="1">
                    <a:lnL w="12700" cap="flat" cmpd="sng">
                      <a:noFill/>
                      <a:prstDash val="solid"/>
                      <a:headEnd type="none" w="med" len="med"/>
                      <a:tailEnd type="none" w="med" len="med"/>
                    </a:lnL>
                    <a:lnR w="12700"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A5A5A5"/>
                    </a:solidFill>
                  </a:tcPr>
                </a:tc>
                <a:tc>
                  <a:txBody>
                    <a:bodyPr/>
                    <a:lstStyle/>
                    <a:p>
                      <a:pPr indent="0" algn="ctr">
                        <a:buNone/>
                      </a:pPr>
                      <a:r>
                        <a:rPr lang="en-US" altLang="zh-CN" sz="2400" b="0" dirty="0">
                          <a:solidFill>
                            <a:schemeClr val="tx1">
                              <a:lumMod val="85000"/>
                              <a:lumOff val="15000"/>
                            </a:schemeClr>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7</a:t>
                      </a:r>
                    </a:p>
                  </a:txBody>
                  <a:tcPr marL="0" marR="0" marT="0" marB="1">
                    <a:lnL w="12700"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tc>
                  <a:txBody>
                    <a:bodyPr/>
                    <a:lstStyle/>
                    <a:p>
                      <a:pPr indent="0" algn="ctr">
                        <a:buNone/>
                      </a:pPr>
                      <a:r>
                        <a:rPr lang="en-US" altLang="zh-CN" sz="2400" b="0" dirty="0">
                          <a:solidFill>
                            <a:schemeClr val="tx1">
                              <a:lumMod val="85000"/>
                              <a:lumOff val="15000"/>
                            </a:schemeClr>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12.3</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tc>
                  <a:txBody>
                    <a:bodyPr/>
                    <a:lstStyle/>
                    <a:p>
                      <a:pPr indent="0" algn="ctr">
                        <a:buNone/>
                      </a:pPr>
                      <a:r>
                        <a:rPr lang="en-US" altLang="zh-CN" sz="2400" b="0" dirty="0">
                          <a:solidFill>
                            <a:schemeClr val="tx1">
                              <a:lumMod val="85000"/>
                              <a:lumOff val="15000"/>
                            </a:schemeClr>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82.5</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579755">
                <a:tc>
                  <a:txBody>
                    <a:bodyPr/>
                    <a:lstStyle/>
                    <a:p>
                      <a:pPr indent="0" algn="ctr">
                        <a:buNone/>
                      </a:pPr>
                      <a:r>
                        <a:rPr lang="zh-CN" altLang="en-US" sz="2400" b="0" dirty="0">
                          <a:solidFill>
                            <a:schemeClr val="bg1"/>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穿刺环节</a:t>
                      </a:r>
                    </a:p>
                  </a:txBody>
                  <a:tcPr marL="0" marR="0" marT="0" marB="1">
                    <a:lnL w="12700" cap="flat" cmpd="sng">
                      <a:noFill/>
                      <a:prstDash val="solid"/>
                      <a:headEnd type="none" w="med" len="med"/>
                      <a:tailEnd type="none" w="med" len="med"/>
                    </a:lnL>
                    <a:lnR w="12700"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A5A5A5"/>
                    </a:solidFill>
                  </a:tcPr>
                </a:tc>
                <a:tc>
                  <a:txBody>
                    <a:bodyPr/>
                    <a:lstStyle/>
                    <a:p>
                      <a:pPr indent="0" algn="ctr">
                        <a:buNone/>
                      </a:pPr>
                      <a:r>
                        <a:rPr lang="en-US" altLang="zh-CN" sz="2400" b="0" dirty="0">
                          <a:solidFill>
                            <a:schemeClr val="tx1">
                              <a:lumMod val="85000"/>
                              <a:lumOff val="15000"/>
                            </a:schemeClr>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5</a:t>
                      </a:r>
                    </a:p>
                  </a:txBody>
                  <a:tcPr marL="0" marR="0" marT="0" marB="1">
                    <a:lnL w="12700"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400" b="0" dirty="0">
                          <a:solidFill>
                            <a:schemeClr val="tx1">
                              <a:lumMod val="85000"/>
                              <a:lumOff val="15000"/>
                            </a:schemeClr>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8.7</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400" b="0" dirty="0">
                          <a:solidFill>
                            <a:schemeClr val="tx1">
                              <a:lumMod val="85000"/>
                              <a:lumOff val="15000"/>
                            </a:schemeClr>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91.2</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extLst>
                  <a:ext uri="{0D108BD9-81ED-4DB2-BD59-A6C34878D82A}">
                    <a16:rowId xmlns:a16="http://schemas.microsoft.com/office/drawing/2014/main" xmlns="" val="10004"/>
                  </a:ext>
                </a:extLst>
              </a:tr>
              <a:tr h="580390">
                <a:tc>
                  <a:txBody>
                    <a:bodyPr/>
                    <a:lstStyle/>
                    <a:p>
                      <a:pPr indent="0" algn="ctr">
                        <a:buNone/>
                      </a:pPr>
                      <a:r>
                        <a:rPr lang="zh-CN" altLang="en-US" sz="2400" b="0" dirty="0">
                          <a:solidFill>
                            <a:schemeClr val="bg1"/>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分娩特有因素</a:t>
                      </a:r>
                    </a:p>
                  </a:txBody>
                  <a:tcPr marL="0" marR="0" marT="0" marB="1">
                    <a:lnL w="12700" cap="flat" cmpd="sng">
                      <a:noFill/>
                      <a:prstDash val="solid"/>
                      <a:headEnd type="none" w="med" len="med"/>
                      <a:tailEnd type="none" w="med" len="med"/>
                    </a:lnL>
                    <a:lnR w="12700"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A5A5A5"/>
                    </a:solidFill>
                  </a:tcPr>
                </a:tc>
                <a:tc>
                  <a:txBody>
                    <a:bodyPr/>
                    <a:lstStyle/>
                    <a:p>
                      <a:pPr indent="0" algn="ctr">
                        <a:buNone/>
                      </a:pPr>
                      <a:r>
                        <a:rPr lang="en-US" altLang="zh-CN" sz="2400" b="0" dirty="0">
                          <a:solidFill>
                            <a:schemeClr val="tx1">
                              <a:lumMod val="85000"/>
                              <a:lumOff val="15000"/>
                            </a:schemeClr>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3</a:t>
                      </a:r>
                    </a:p>
                  </a:txBody>
                  <a:tcPr marL="0" marR="0" marT="0" marB="1">
                    <a:lnL w="12700"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tc>
                  <a:txBody>
                    <a:bodyPr/>
                    <a:lstStyle/>
                    <a:p>
                      <a:pPr indent="0" algn="ctr">
                        <a:buNone/>
                      </a:pPr>
                      <a:r>
                        <a:rPr lang="en-US" altLang="zh-CN" sz="2400" b="0" dirty="0">
                          <a:solidFill>
                            <a:schemeClr val="tx1">
                              <a:lumMod val="85000"/>
                              <a:lumOff val="15000"/>
                            </a:schemeClr>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5.3</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tc>
                  <a:txBody>
                    <a:bodyPr/>
                    <a:lstStyle/>
                    <a:p>
                      <a:pPr indent="0" algn="ctr">
                        <a:buNone/>
                      </a:pPr>
                      <a:r>
                        <a:rPr lang="en-US" altLang="zh-CN" sz="2400" b="0" dirty="0">
                          <a:solidFill>
                            <a:schemeClr val="tx1">
                              <a:lumMod val="85000"/>
                              <a:lumOff val="15000"/>
                            </a:schemeClr>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96.5</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579755">
                <a:tc>
                  <a:txBody>
                    <a:bodyPr/>
                    <a:lstStyle/>
                    <a:p>
                      <a:pPr indent="0" algn="ctr">
                        <a:buNone/>
                      </a:pPr>
                      <a:r>
                        <a:rPr lang="zh-CN" altLang="en-US" sz="2400" b="0" dirty="0">
                          <a:solidFill>
                            <a:schemeClr val="bg1"/>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其他</a:t>
                      </a:r>
                    </a:p>
                  </a:txBody>
                  <a:tcPr marL="0" marR="0" marT="0" marB="1">
                    <a:lnL w="12700" cap="flat" cmpd="sng">
                      <a:noFill/>
                      <a:prstDash val="solid"/>
                      <a:headEnd type="none" w="med" len="med"/>
                      <a:tailEnd type="none" w="med" len="med"/>
                    </a:lnL>
                    <a:lnR w="12700"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A5A5A5"/>
                    </a:solidFill>
                  </a:tcPr>
                </a:tc>
                <a:tc>
                  <a:txBody>
                    <a:bodyPr/>
                    <a:lstStyle/>
                    <a:p>
                      <a:pPr indent="0" algn="ctr">
                        <a:buNone/>
                      </a:pPr>
                      <a:r>
                        <a:rPr lang="en-US" altLang="zh-CN" sz="2400" b="0" dirty="0">
                          <a:solidFill>
                            <a:schemeClr val="tx1">
                              <a:lumMod val="85000"/>
                              <a:lumOff val="15000"/>
                            </a:schemeClr>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2</a:t>
                      </a:r>
                    </a:p>
                  </a:txBody>
                  <a:tcPr marL="0" marR="0" marT="0" marB="1">
                    <a:lnL w="12700"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400" b="0" dirty="0">
                          <a:solidFill>
                            <a:schemeClr val="tx1">
                              <a:lumMod val="85000"/>
                              <a:lumOff val="15000"/>
                            </a:schemeClr>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3.5</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400" b="0" dirty="0">
                          <a:solidFill>
                            <a:schemeClr val="tx1">
                              <a:lumMod val="85000"/>
                              <a:lumOff val="15000"/>
                            </a:schemeClr>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100%</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extLst>
                  <a:ext uri="{0D108BD9-81ED-4DB2-BD59-A6C34878D82A}">
                    <a16:rowId xmlns:a16="http://schemas.microsoft.com/office/drawing/2014/main" xmlns="" val="1000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400" advTm="959">
        <p14:doors dir="vert"/>
      </p:transition>
    </mc:Choice>
    <mc:Fallback xmlns="">
      <p:transition spd="slow" advTm="9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userDrawn="1"/>
        </p:nvSpPr>
        <p:spPr>
          <a:xfrm>
            <a:off x="340789" y="316072"/>
            <a:ext cx="195175" cy="685877"/>
          </a:xfrm>
          <a:prstGeom prst="rect">
            <a:avLst/>
          </a:pr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lIns="92925" tIns="46462" rIns="92925" bIns="46462" rtlCol="0" anchor="ctr"/>
          <a:lstStyle/>
          <a:p>
            <a:pPr algn="l" defTabSz="685165"/>
            <a:endParaRPr lang="zh-CN" altLang="en-US" sz="1895" dirty="0">
              <a:solidFill>
                <a:srgbClr val="E7E6E6">
                  <a:lumMod val="50000"/>
                </a:srgbClr>
              </a:solidFill>
              <a:cs typeface="+mn-ea"/>
              <a:sym typeface="+mn-lt"/>
            </a:endParaRPr>
          </a:p>
        </p:txBody>
      </p:sp>
      <p:sp>
        <p:nvSpPr>
          <p:cNvPr id="15" name="文本框 37"/>
          <p:cNvSpPr txBox="1"/>
          <p:nvPr userDrawn="1"/>
        </p:nvSpPr>
        <p:spPr>
          <a:xfrm>
            <a:off x="570731" y="316072"/>
            <a:ext cx="2487862" cy="461645"/>
          </a:xfrm>
          <a:prstGeom prst="rect">
            <a:avLst/>
          </a:prstGeom>
          <a:noFill/>
        </p:spPr>
        <p:txBody>
          <a:bodyPr wrap="square" lIns="92925" tIns="46462" rIns="92925" bIns="46462" rtlCol="0">
            <a:spAutoFit/>
          </a:bodyPr>
          <a:lstStyle/>
          <a:p>
            <a:pPr lvl="0" algn="l"/>
            <a:r>
              <a:rPr lang="zh-CN" altLang="en-US" sz="2400" dirty="0">
                <a:solidFill>
                  <a:srgbClr val="1BA9B3"/>
                </a:solidFill>
                <a:latin typeface="微软雅黑" panose="020B0503020204020204" charset="-122"/>
                <a:ea typeface="微软雅黑" panose="020B0503020204020204" charset="-122"/>
              </a:rPr>
              <a:t>改善前柏拉图</a:t>
            </a:r>
          </a:p>
        </p:txBody>
      </p:sp>
      <p:sp>
        <p:nvSpPr>
          <p:cNvPr id="16" name="文本框 38"/>
          <p:cNvSpPr txBox="1"/>
          <p:nvPr userDrawn="1"/>
        </p:nvSpPr>
        <p:spPr>
          <a:xfrm>
            <a:off x="570731" y="687143"/>
            <a:ext cx="2763044" cy="323215"/>
          </a:xfrm>
          <a:prstGeom prst="rect">
            <a:avLst/>
          </a:prstGeom>
          <a:noFill/>
        </p:spPr>
        <p:txBody>
          <a:bodyPr wrap="square" lIns="92925" tIns="46462" rIns="92925" bIns="46462" rtlCol="0">
            <a:spAutoFit/>
          </a:bodyPr>
          <a:lstStyle/>
          <a:p>
            <a:pPr algn="l" defTabSz="685165"/>
            <a:r>
              <a:rPr lang="en-US" altLang="zh-CN" sz="1500" dirty="0">
                <a:solidFill>
                  <a:schemeClr val="tx1">
                    <a:lumMod val="50000"/>
                    <a:lumOff val="50000"/>
                  </a:schemeClr>
                </a:solidFill>
                <a:cs typeface="+mn-ea"/>
                <a:sym typeface="+mn-lt"/>
              </a:rPr>
              <a:t>ADD RELATED TITLE WORDS</a:t>
            </a:r>
            <a:endParaRPr lang="zh-CN" altLang="en-US" sz="1500" dirty="0">
              <a:solidFill>
                <a:schemeClr val="tx1">
                  <a:lumMod val="50000"/>
                  <a:lumOff val="50000"/>
                </a:schemeClr>
              </a:solidFill>
              <a:cs typeface="+mn-ea"/>
              <a:sym typeface="+mn-lt"/>
            </a:endParaRPr>
          </a:p>
        </p:txBody>
      </p:sp>
      <p:graphicFrame>
        <p:nvGraphicFramePr>
          <p:cNvPr id="22" name="Chart 2"/>
          <p:cNvGraphicFramePr/>
          <p:nvPr/>
        </p:nvGraphicFramePr>
        <p:xfrm>
          <a:off x="558709" y="334816"/>
          <a:ext cx="10938978" cy="6793243"/>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组合 1"/>
          <p:cNvGrpSpPr/>
          <p:nvPr/>
        </p:nvGrpSpPr>
        <p:grpSpPr>
          <a:xfrm>
            <a:off x="5403850" y="2610485"/>
            <a:ext cx="4221163" cy="2130425"/>
            <a:chOff x="5916410" y="2315624"/>
            <a:chExt cx="4221859" cy="2130725"/>
          </a:xfrm>
        </p:grpSpPr>
        <p:sp>
          <p:nvSpPr>
            <p:cNvPr id="3" name="矩形: 圆角 12"/>
            <p:cNvSpPr/>
            <p:nvPr/>
          </p:nvSpPr>
          <p:spPr>
            <a:xfrm>
              <a:off x="5916410" y="2315624"/>
              <a:ext cx="4221859" cy="2130725"/>
            </a:xfrm>
            <a:prstGeom prst="roundRect">
              <a:avLst>
                <a:gd name="adj" fmla="val 10999"/>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4" name="矩形 24"/>
            <p:cNvSpPr/>
            <p:nvPr/>
          </p:nvSpPr>
          <p:spPr>
            <a:xfrm>
              <a:off x="6178351" y="2690207"/>
              <a:ext cx="3888675" cy="1630275"/>
            </a:xfrm>
            <a:prstGeom prst="rect">
              <a:avLst/>
            </a:prstGeom>
            <a:noFill/>
            <a:ln w="9525">
              <a:noFill/>
            </a:ln>
          </p:spPr>
          <p:txBody>
            <a:bodyPr wrap="square" anchor="t">
              <a:spAutoFit/>
            </a:bodyPr>
            <a:lstStyle/>
            <a:p>
              <a:pPr fontAlgn="t"/>
              <a:r>
                <a:rPr lang="zh-CN" altLang="en-US" sz="2000" dirty="0">
                  <a:solidFill>
                    <a:srgbClr val="1BA9B3"/>
                  </a:solidFill>
                  <a:latin typeface="微软雅黑" panose="020B0503020204020204" charset="-122"/>
                  <a:ea typeface="微软雅黑" panose="020B0503020204020204" charset="-122"/>
                </a:rPr>
                <a:t>根据柏拉图分布的结果显示，</a:t>
              </a:r>
              <a:r>
                <a:rPr lang="zh-CN" altLang="en-US" sz="2000" b="1" dirty="0">
                  <a:solidFill>
                    <a:srgbClr val="1BA9B3"/>
                  </a:solidFill>
                  <a:latin typeface="微软雅黑" panose="020B0503020204020204" charset="-122"/>
                  <a:ea typeface="微软雅黑" panose="020B0503020204020204" charset="-122"/>
                </a:rPr>
                <a:t>“</a:t>
              </a:r>
              <a:r>
                <a:rPr lang="zh-CN" altLang="zh-CN" sz="2000" dirty="0">
                  <a:solidFill>
                    <a:srgbClr val="1BA9B3"/>
                  </a:solidFill>
                  <a:latin typeface="微软雅黑" panose="020B0503020204020204" charset="-122"/>
                  <a:ea typeface="微软雅黑" panose="020B0503020204020204" charset="-122"/>
                </a:rPr>
                <a:t>穿刺后护理环节</a:t>
              </a:r>
              <a:r>
                <a:rPr lang="zh-CN" altLang="en-US" sz="2000" dirty="0">
                  <a:solidFill>
                    <a:srgbClr val="1BA9B3"/>
                  </a:solidFill>
                  <a:latin typeface="微软雅黑" panose="020B0503020204020204" charset="-122"/>
                  <a:ea typeface="微软雅黑" panose="020B0503020204020204" charset="-122"/>
                </a:rPr>
                <a:t>、</a:t>
              </a:r>
              <a:r>
                <a:rPr lang="zh-CN" altLang="zh-CN" sz="2000" dirty="0">
                  <a:solidFill>
                    <a:srgbClr val="1BA9B3"/>
                  </a:solidFill>
                  <a:latin typeface="微软雅黑" panose="020B0503020204020204" charset="-122"/>
                  <a:ea typeface="微软雅黑" panose="020B0503020204020204" charset="-122"/>
                </a:rPr>
                <a:t>固定环节</a:t>
              </a:r>
              <a:r>
                <a:rPr lang="zh-CN" altLang="en-US" sz="2000" dirty="0">
                  <a:solidFill>
                    <a:srgbClr val="1BA9B3"/>
                  </a:solidFill>
                  <a:latin typeface="微软雅黑" panose="020B0503020204020204" charset="-122"/>
                  <a:ea typeface="微软雅黑" panose="020B0503020204020204" charset="-122"/>
                </a:rPr>
                <a:t>、</a:t>
              </a:r>
              <a:r>
                <a:rPr lang="zh-CN" altLang="zh-CN" sz="2000" dirty="0">
                  <a:solidFill>
                    <a:srgbClr val="1BA9B3"/>
                  </a:solidFill>
                  <a:latin typeface="微软雅黑" panose="020B0503020204020204" charset="-122"/>
                  <a:ea typeface="微软雅黑" panose="020B0503020204020204" charset="-122"/>
                </a:rPr>
                <a:t>产妇特有因素</a:t>
              </a:r>
              <a:r>
                <a:rPr lang="zh-CN" altLang="en-US" sz="2000" b="1" dirty="0">
                  <a:solidFill>
                    <a:srgbClr val="1BA9B3"/>
                  </a:solidFill>
                  <a:latin typeface="微软雅黑" panose="020B0503020204020204" charset="-122"/>
                  <a:ea typeface="微软雅黑" panose="020B0503020204020204" charset="-122"/>
                </a:rPr>
                <a:t>”</a:t>
              </a:r>
              <a:r>
                <a:rPr lang="zh-CN" altLang="en-US" sz="2000" dirty="0">
                  <a:solidFill>
                    <a:srgbClr val="1BA9B3"/>
                  </a:solidFill>
                  <a:latin typeface="微软雅黑" panose="020B0503020204020204" charset="-122"/>
                  <a:ea typeface="微软雅黑" panose="020B0503020204020204" charset="-122"/>
                </a:rPr>
                <a:t>这三个因素在所有的原因中占了</a:t>
              </a:r>
              <a:r>
                <a:rPr lang="en-US" altLang="zh-CN" sz="2000" dirty="0">
                  <a:solidFill>
                    <a:srgbClr val="1BA9B3"/>
                  </a:solidFill>
                  <a:latin typeface="微软雅黑" panose="020B0503020204020204" charset="-122"/>
                  <a:ea typeface="微软雅黑" panose="020B0503020204020204" charset="-122"/>
                </a:rPr>
                <a:t>80% </a:t>
              </a:r>
              <a:r>
                <a:rPr lang="zh-CN" altLang="en-US" sz="2000" dirty="0">
                  <a:solidFill>
                    <a:srgbClr val="1BA9B3"/>
                  </a:solidFill>
                  <a:latin typeface="微软雅黑" panose="020B0503020204020204" charset="-122"/>
                  <a:ea typeface="微软雅黑" panose="020B0503020204020204" charset="-122"/>
                </a:rPr>
                <a:t>，故将此三项列为本期活动的改善重点。</a:t>
              </a:r>
            </a:p>
          </p:txBody>
        </p:sp>
        <p:sp>
          <p:nvSpPr>
            <p:cNvPr id="5" name="斜纹 4"/>
            <p:cNvSpPr/>
            <p:nvPr/>
          </p:nvSpPr>
          <p:spPr>
            <a:xfrm rot="5400000">
              <a:off x="9169804" y="2285924"/>
              <a:ext cx="828134" cy="966309"/>
            </a:xfrm>
            <a:prstGeom prst="diagStripe">
              <a:avLst>
                <a:gd name="adj" fmla="val 38718"/>
              </a:avLst>
            </a:pr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solidFill>
                  <a:schemeClr val="tx1"/>
                </a:solidFill>
              </a:endParaRPr>
            </a:p>
          </p:txBody>
        </p:sp>
        <p:sp>
          <p:nvSpPr>
            <p:cNvPr id="6" name="矩形 26"/>
            <p:cNvSpPr/>
            <p:nvPr/>
          </p:nvSpPr>
          <p:spPr>
            <a:xfrm rot="2423491">
              <a:off x="9394150" y="2455497"/>
              <a:ext cx="697627" cy="400110"/>
            </a:xfrm>
            <a:prstGeom prst="rect">
              <a:avLst/>
            </a:prstGeom>
            <a:noFill/>
            <a:ln w="9525">
              <a:noFill/>
            </a:ln>
          </p:spPr>
          <p:txBody>
            <a:bodyPr wrap="none" anchor="t">
              <a:spAutoFit/>
            </a:bodyPr>
            <a:lstStyle/>
            <a:p>
              <a:r>
                <a:rPr lang="zh-CN" altLang="en-US" sz="2000" b="1" dirty="0">
                  <a:solidFill>
                    <a:schemeClr val="bg1"/>
                  </a:solidFill>
                  <a:latin typeface="微软雅黑" panose="020B0503020204020204" charset="-122"/>
                  <a:ea typeface="微软雅黑" panose="020B0503020204020204" charset="-122"/>
                </a:rPr>
                <a:t>结论</a:t>
              </a:r>
            </a:p>
          </p:txBody>
        </p:sp>
      </p:grpSp>
    </p:spTree>
  </p:cSld>
  <p:clrMapOvr>
    <a:masterClrMapping/>
  </p:clrMapOvr>
  <mc:AlternateContent xmlns:mc="http://schemas.openxmlformats.org/markup-compatibility/2006" xmlns:p14="http://schemas.microsoft.com/office/powerpoint/2010/main">
    <mc:Choice Requires="p14">
      <p:transition spd="slow" p14:dur="1400" advTm="1532">
        <p14:doors dir="vert"/>
      </p:transition>
    </mc:Choice>
    <mc:Fallback xmlns="">
      <p:transition spd="slow" advTm="15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up)">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BA9B3"/>
        </a:solidFill>
        <a:effectLst/>
      </p:bgPr>
    </p:bg>
    <p:spTree>
      <p:nvGrpSpPr>
        <p:cNvPr id="1" name=""/>
        <p:cNvGrpSpPr/>
        <p:nvPr/>
      </p:nvGrpSpPr>
      <p:grpSpPr>
        <a:xfrm>
          <a:off x="0" y="0"/>
          <a:ext cx="0" cy="0"/>
          <a:chOff x="0" y="0"/>
          <a:chExt cx="0" cy="0"/>
        </a:xfrm>
      </p:grpSpPr>
      <p:sp>
        <p:nvSpPr>
          <p:cNvPr id="4" name="任意多边形 22"/>
          <p:cNvSpPr/>
          <p:nvPr/>
        </p:nvSpPr>
        <p:spPr bwMode="auto">
          <a:xfrm>
            <a:off x="-1220250" y="-158488"/>
            <a:ext cx="7595612" cy="7345028"/>
          </a:xfrm>
          <a:custGeom>
            <a:avLst/>
            <a:gdLst>
              <a:gd name="T0" fmla="*/ 0 w 6071317"/>
              <a:gd name="T1" fmla="*/ 0 h 6858000"/>
              <a:gd name="T2" fmla="*/ 4099531 w 6071317"/>
              <a:gd name="T3" fmla="*/ 0 h 6858000"/>
              <a:gd name="T4" fmla="*/ 6067015 w 6071317"/>
              <a:gd name="T5" fmla="*/ 3496218 h 6858000"/>
              <a:gd name="T6" fmla="*/ 4099531 w 6071317"/>
              <a:gd name="T7" fmla="*/ 6992435 h 6858000"/>
              <a:gd name="T8" fmla="*/ 0 w 6071317"/>
              <a:gd name="T9" fmla="*/ 6992435 h 6858000"/>
              <a:gd name="T10" fmla="*/ 0 w 6071317"/>
              <a:gd name="T11" fmla="*/ 0 h 6858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71317" h="6858000">
                <a:moveTo>
                  <a:pt x="0" y="0"/>
                </a:moveTo>
                <a:lnTo>
                  <a:pt x="4102435" y="0"/>
                </a:lnTo>
                <a:lnTo>
                  <a:pt x="6071317" y="3429000"/>
                </a:lnTo>
                <a:lnTo>
                  <a:pt x="4102435" y="6858000"/>
                </a:lnTo>
                <a:lnTo>
                  <a:pt x="0" y="6858000"/>
                </a:lnTo>
                <a:lnTo>
                  <a:pt x="0" y="0"/>
                </a:lnTo>
                <a:close/>
              </a:path>
            </a:pathLst>
          </a:custGeom>
          <a:solidFill>
            <a:srgbClr val="1BA9B3"/>
          </a:solidFill>
          <a:ln w="9525">
            <a:noFill/>
            <a:round/>
          </a:ln>
        </p:spPr>
        <p:txBody>
          <a:bodyPr lIns="92920" tIns="46460" rIns="92920" bIns="46460" anchor="ctr"/>
          <a:lstStyle/>
          <a:p>
            <a:endParaRPr lang="zh-CN" altLang="en-US" sz="2440"/>
          </a:p>
        </p:txBody>
      </p:sp>
      <p:sp>
        <p:nvSpPr>
          <p:cNvPr id="5" name="任意多边形 22"/>
          <p:cNvSpPr/>
          <p:nvPr/>
        </p:nvSpPr>
        <p:spPr bwMode="auto">
          <a:xfrm>
            <a:off x="-1171467" y="14611"/>
            <a:ext cx="7355798" cy="6975205"/>
          </a:xfrm>
          <a:custGeom>
            <a:avLst/>
            <a:gdLst>
              <a:gd name="T0" fmla="*/ 0 w 6071317"/>
              <a:gd name="T1" fmla="*/ 0 h 6858000"/>
              <a:gd name="T2" fmla="*/ 4099531 w 6071317"/>
              <a:gd name="T3" fmla="*/ 0 h 6858000"/>
              <a:gd name="T4" fmla="*/ 6067015 w 6071317"/>
              <a:gd name="T5" fmla="*/ 3496218 h 6858000"/>
              <a:gd name="T6" fmla="*/ 4099531 w 6071317"/>
              <a:gd name="T7" fmla="*/ 6992435 h 6858000"/>
              <a:gd name="T8" fmla="*/ 0 w 6071317"/>
              <a:gd name="T9" fmla="*/ 6992435 h 6858000"/>
              <a:gd name="T10" fmla="*/ 0 w 6071317"/>
              <a:gd name="T11" fmla="*/ 0 h 6858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71317" h="6858000">
                <a:moveTo>
                  <a:pt x="0" y="0"/>
                </a:moveTo>
                <a:lnTo>
                  <a:pt x="4102435" y="0"/>
                </a:lnTo>
                <a:lnTo>
                  <a:pt x="6071317" y="3429000"/>
                </a:lnTo>
                <a:lnTo>
                  <a:pt x="4102435" y="6858000"/>
                </a:lnTo>
                <a:lnTo>
                  <a:pt x="0" y="6858000"/>
                </a:lnTo>
                <a:lnTo>
                  <a:pt x="0" y="0"/>
                </a:lnTo>
                <a:close/>
              </a:path>
            </a:pathLst>
          </a:custGeom>
          <a:blipFill>
            <a:blip r:embed="rId3" cstate="print"/>
            <a:stretch>
              <a:fillRect t="-14496"/>
            </a:stretch>
          </a:blipFill>
          <a:ln w="9525">
            <a:noFill/>
            <a:round/>
          </a:ln>
        </p:spPr>
        <p:txBody>
          <a:bodyPr lIns="92920" tIns="46460" rIns="92920" bIns="46460" anchor="ctr"/>
          <a:lstStyle/>
          <a:p>
            <a:endParaRPr lang="zh-CN" altLang="en-US" sz="2440"/>
          </a:p>
        </p:txBody>
      </p:sp>
      <p:sp>
        <p:nvSpPr>
          <p:cNvPr id="6" name="椭圆 9"/>
          <p:cNvSpPr>
            <a:spLocks noChangeArrowheads="1"/>
          </p:cNvSpPr>
          <p:nvPr/>
        </p:nvSpPr>
        <p:spPr bwMode="auto">
          <a:xfrm>
            <a:off x="5462949" y="2895063"/>
            <a:ext cx="1208287" cy="1208658"/>
          </a:xfrm>
          <a:prstGeom prst="ellipse">
            <a:avLst/>
          </a:prstGeom>
          <a:solidFill>
            <a:srgbClr val="A5A5A5"/>
          </a:solidFill>
          <a:ln w="9525">
            <a:noFill/>
            <a:round/>
          </a:ln>
          <a:effectLst>
            <a:outerShdw blurRad="50800" dist="38100" dir="2700000" algn="tl" rotWithShape="0">
              <a:prstClr val="black">
                <a:alpha val="40000"/>
              </a:prstClr>
            </a:outerShdw>
          </a:effectLst>
        </p:spPr>
        <p:txBody>
          <a:bodyPr lIns="92920" tIns="46460" rIns="92920" bIns="46460" anchor="ctr"/>
          <a:lstStyle/>
          <a:p>
            <a:pPr algn="ctr" eaLnBrk="1" hangingPunct="1">
              <a:buFont typeface="Arial" panose="020B0604020202020204" pitchFamily="34" charset="0"/>
              <a:buNone/>
            </a:pPr>
            <a:endParaRPr lang="zh-CN" altLang="en-US" sz="2440">
              <a:solidFill>
                <a:srgbClr val="FFFFFF"/>
              </a:solidFill>
            </a:endParaRPr>
          </a:p>
        </p:txBody>
      </p:sp>
      <p:sp>
        <p:nvSpPr>
          <p:cNvPr id="7" name="矩形 4"/>
          <p:cNvSpPr>
            <a:spLocks noChangeArrowheads="1"/>
          </p:cNvSpPr>
          <p:nvPr/>
        </p:nvSpPr>
        <p:spPr bwMode="auto">
          <a:xfrm>
            <a:off x="5750095" y="2943473"/>
            <a:ext cx="808214" cy="1135380"/>
          </a:xfrm>
          <a:prstGeom prst="rect">
            <a:avLst/>
          </a:prstGeom>
          <a:noFill/>
          <a:ln w="9525">
            <a:noFill/>
            <a:miter lim="800000"/>
          </a:ln>
        </p:spPr>
        <p:txBody>
          <a:bodyPr lIns="92920" tIns="46460" rIns="92920" bIns="46460">
            <a:spAutoFit/>
          </a:bodyPr>
          <a:lstStyle/>
          <a:p>
            <a:pPr eaLnBrk="1" hangingPunct="1">
              <a:buFont typeface="Arial" panose="020B0604020202020204" pitchFamily="34" charset="0"/>
              <a:buNone/>
            </a:pPr>
            <a:r>
              <a:rPr lang="en-US" altLang="zh-CN" sz="6775" b="1" dirty="0">
                <a:solidFill>
                  <a:schemeClr val="bg1"/>
                </a:solidFill>
                <a:latin typeface="微软雅黑" panose="020B0503020204020204" charset="-122"/>
                <a:ea typeface="微软雅黑" panose="020B0503020204020204" charset="-122"/>
              </a:rPr>
              <a:t>5</a:t>
            </a:r>
            <a:endParaRPr lang="zh-CN" altLang="en-US" sz="6775" b="1" dirty="0">
              <a:solidFill>
                <a:schemeClr val="bg1"/>
              </a:solidFill>
              <a:latin typeface="微软雅黑" panose="020B0503020204020204" charset="-122"/>
              <a:ea typeface="微软雅黑" panose="020B0503020204020204" charset="-122"/>
            </a:endParaRPr>
          </a:p>
        </p:txBody>
      </p:sp>
      <p:sp>
        <p:nvSpPr>
          <p:cNvPr id="8" name="矩形 15"/>
          <p:cNvSpPr>
            <a:spLocks noChangeArrowheads="1"/>
          </p:cNvSpPr>
          <p:nvPr/>
        </p:nvSpPr>
        <p:spPr bwMode="auto">
          <a:xfrm>
            <a:off x="6962569" y="3200049"/>
            <a:ext cx="2259330" cy="676910"/>
          </a:xfrm>
          <a:prstGeom prst="rect">
            <a:avLst/>
          </a:prstGeom>
          <a:noFill/>
          <a:ln w="9525">
            <a:noFill/>
            <a:miter lim="800000"/>
          </a:ln>
        </p:spPr>
        <p:txBody>
          <a:bodyPr wrap="none" lIns="92920" tIns="46460" rIns="92920" bIns="46460">
            <a:spAutoFit/>
          </a:bodyPr>
          <a:lstStyle/>
          <a:p>
            <a:pPr lvl="0" algn="l" defTabSz="914400">
              <a:defRPr/>
            </a:pPr>
            <a:r>
              <a:rPr lang="zh-CN" altLang="en-US" sz="3795" b="1" kern="0" dirty="0">
                <a:solidFill>
                  <a:schemeClr val="bg1"/>
                </a:solidFill>
                <a:latin typeface="微软雅黑" panose="020B0503020204020204" charset="-122"/>
                <a:ea typeface="微软雅黑" panose="020B0503020204020204" charset="-122"/>
              </a:rPr>
              <a:t>目标设定 </a:t>
            </a:r>
          </a:p>
        </p:txBody>
      </p:sp>
      <p:cxnSp>
        <p:nvCxnSpPr>
          <p:cNvPr id="10" name="直接连接符 18"/>
          <p:cNvCxnSpPr>
            <a:cxnSpLocks noChangeShapeType="1"/>
          </p:cNvCxnSpPr>
          <p:nvPr/>
        </p:nvCxnSpPr>
        <p:spPr bwMode="auto">
          <a:xfrm>
            <a:off x="6991606" y="3871346"/>
            <a:ext cx="4762162" cy="0"/>
          </a:xfrm>
          <a:prstGeom prst="line">
            <a:avLst/>
          </a:prstGeom>
          <a:noFill/>
          <a:ln w="6350">
            <a:solidFill>
              <a:schemeClr val="bg1"/>
            </a:solidFill>
            <a:round/>
          </a:ln>
        </p:spPr>
      </p:cxnSp>
      <p:grpSp>
        <p:nvGrpSpPr>
          <p:cNvPr id="110" name="组合 109"/>
          <p:cNvGrpSpPr/>
          <p:nvPr/>
        </p:nvGrpSpPr>
        <p:grpSpPr>
          <a:xfrm>
            <a:off x="7006590" y="3951288"/>
            <a:ext cx="3489325" cy="398780"/>
            <a:chOff x="4856247" y="3761971"/>
            <a:chExt cx="3489800" cy="398840"/>
          </a:xfrm>
          <a:solidFill>
            <a:schemeClr val="bg1"/>
          </a:solidFill>
        </p:grpSpPr>
        <p:grpSp>
          <p:nvGrpSpPr>
            <p:cNvPr id="27684" name="组合 111"/>
            <p:cNvGrpSpPr/>
            <p:nvPr/>
          </p:nvGrpSpPr>
          <p:grpSpPr>
            <a:xfrm>
              <a:off x="4856247" y="3798822"/>
              <a:ext cx="329713" cy="338554"/>
              <a:chOff x="4912707" y="3793580"/>
              <a:chExt cx="269405" cy="276629"/>
            </a:xfrm>
            <a:grpFill/>
          </p:grpSpPr>
          <p:sp>
            <p:nvSpPr>
              <p:cNvPr id="115" name="椭圆 114"/>
              <p:cNvSpPr/>
              <p:nvPr/>
            </p:nvSpPr>
            <p:spPr>
              <a:xfrm>
                <a:off x="4912707" y="3804557"/>
                <a:ext cx="238958" cy="2389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000" strike="noStrike" noProof="1">
                  <a:solidFill>
                    <a:schemeClr val="bg1"/>
                  </a:solidFill>
                </a:endParaRPr>
              </a:p>
            </p:txBody>
          </p:sp>
          <p:sp>
            <p:nvSpPr>
              <p:cNvPr id="27686" name="文本框 115"/>
              <p:cNvSpPr txBox="1"/>
              <p:nvPr/>
            </p:nvSpPr>
            <p:spPr>
              <a:xfrm>
                <a:off x="4916629" y="3793580"/>
                <a:ext cx="265483" cy="276629"/>
              </a:xfrm>
              <a:prstGeom prst="rect">
                <a:avLst/>
              </a:prstGeom>
              <a:grpFill/>
              <a:ln w="9525">
                <a:noFill/>
              </a:ln>
            </p:spPr>
            <p:txBody>
              <a:bodyPr wrap="square" anchor="t">
                <a:spAutoFit/>
              </a:bodyPr>
              <a:lstStyle/>
              <a:p>
                <a:r>
                  <a:rPr lang="en-US" altLang="zh-CN" sz="1600" dirty="0">
                    <a:solidFill>
                      <a:schemeClr val="tx1"/>
                    </a:solidFill>
                    <a:latin typeface="Impact" panose="020B0806030902050204" pitchFamily="34" charset="0"/>
                    <a:ea typeface="宋体" panose="02010600030101010101" pitchFamily="2" charset="-122"/>
                  </a:rPr>
                  <a:t>1</a:t>
                </a:r>
              </a:p>
            </p:txBody>
          </p:sp>
        </p:grpSp>
        <p:sp>
          <p:nvSpPr>
            <p:cNvPr id="27687" name="矩形 113"/>
            <p:cNvSpPr/>
            <p:nvPr/>
          </p:nvSpPr>
          <p:spPr>
            <a:xfrm>
              <a:off x="5123082" y="3761971"/>
              <a:ext cx="3222965" cy="398840"/>
            </a:xfrm>
            <a:prstGeom prst="rect">
              <a:avLst/>
            </a:prstGeom>
            <a:noFill/>
            <a:ln w="9525">
              <a:noFill/>
            </a:ln>
          </p:spPr>
          <p:txBody>
            <a:bodyPr wrap="square" anchor="t">
              <a:spAutoFit/>
            </a:bodyPr>
            <a:lstStyle/>
            <a:p>
              <a:r>
                <a:rPr lang="zh-CN" altLang="en-US" sz="2000" dirty="0">
                  <a:solidFill>
                    <a:schemeClr val="bg1"/>
                  </a:solidFill>
                  <a:latin typeface="微软雅黑" panose="020B0503020204020204" charset="-122"/>
                  <a:ea typeface="微软雅黑" panose="020B0503020204020204" charset="-122"/>
                  <a:sym typeface="宋体" panose="02010600030101010101" pitchFamily="2" charset="-122"/>
                </a:rPr>
                <a:t>目标值设定及理由</a:t>
              </a:r>
            </a:p>
          </p:txBody>
        </p:sp>
      </p:grpSp>
      <p:grpSp>
        <p:nvGrpSpPr>
          <p:cNvPr id="117" name="组合 116"/>
          <p:cNvGrpSpPr/>
          <p:nvPr/>
        </p:nvGrpSpPr>
        <p:grpSpPr>
          <a:xfrm>
            <a:off x="9485313" y="3948113"/>
            <a:ext cx="2144713" cy="398780"/>
            <a:chOff x="4856246" y="3768304"/>
            <a:chExt cx="2144686" cy="398840"/>
          </a:xfrm>
          <a:solidFill>
            <a:schemeClr val="bg1"/>
          </a:solidFill>
        </p:grpSpPr>
        <p:grpSp>
          <p:nvGrpSpPr>
            <p:cNvPr id="27689" name="组合 118"/>
            <p:cNvGrpSpPr/>
            <p:nvPr/>
          </p:nvGrpSpPr>
          <p:grpSpPr>
            <a:xfrm>
              <a:off x="4856246" y="3794424"/>
              <a:ext cx="324913" cy="338554"/>
              <a:chOff x="4912707" y="3789986"/>
              <a:chExt cx="265483" cy="276629"/>
            </a:xfrm>
            <a:grpFill/>
          </p:grpSpPr>
          <p:sp>
            <p:nvSpPr>
              <p:cNvPr id="121" name="椭圆 120"/>
              <p:cNvSpPr/>
              <p:nvPr/>
            </p:nvSpPr>
            <p:spPr>
              <a:xfrm>
                <a:off x="4912707" y="3804557"/>
                <a:ext cx="238958" cy="2389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000" strike="noStrike" noProof="1">
                  <a:solidFill>
                    <a:schemeClr val="tx1">
                      <a:lumMod val="65000"/>
                      <a:lumOff val="35000"/>
                    </a:schemeClr>
                  </a:solidFill>
                </a:endParaRPr>
              </a:p>
            </p:txBody>
          </p:sp>
          <p:sp>
            <p:nvSpPr>
              <p:cNvPr id="27691" name="文本框 121"/>
              <p:cNvSpPr txBox="1"/>
              <p:nvPr/>
            </p:nvSpPr>
            <p:spPr>
              <a:xfrm>
                <a:off x="4912707" y="3789986"/>
                <a:ext cx="265483" cy="276629"/>
              </a:xfrm>
              <a:prstGeom prst="rect">
                <a:avLst/>
              </a:prstGeom>
              <a:grpFill/>
              <a:ln w="9525">
                <a:noFill/>
              </a:ln>
            </p:spPr>
            <p:txBody>
              <a:bodyPr wrap="square" anchor="t">
                <a:spAutoFit/>
              </a:bodyPr>
              <a:lstStyle/>
              <a:p>
                <a:r>
                  <a:rPr lang="en-US" altLang="zh-CN" sz="1600" dirty="0">
                    <a:solidFill>
                      <a:schemeClr val="tx1"/>
                    </a:solidFill>
                    <a:latin typeface="Impact" panose="020B0806030902050204" pitchFamily="34" charset="0"/>
                    <a:ea typeface="宋体" panose="02010600030101010101" pitchFamily="2" charset="-122"/>
                  </a:rPr>
                  <a:t>2</a:t>
                </a:r>
              </a:p>
            </p:txBody>
          </p:sp>
        </p:grpSp>
        <p:sp>
          <p:nvSpPr>
            <p:cNvPr id="27692" name="矩形 119"/>
            <p:cNvSpPr/>
            <p:nvPr/>
          </p:nvSpPr>
          <p:spPr>
            <a:xfrm>
              <a:off x="5123081" y="3768304"/>
              <a:ext cx="1877851" cy="398840"/>
            </a:xfrm>
            <a:prstGeom prst="rect">
              <a:avLst/>
            </a:prstGeom>
            <a:noFill/>
            <a:ln w="9525">
              <a:noFill/>
            </a:ln>
          </p:spPr>
          <p:txBody>
            <a:bodyPr wrap="square" anchor="t">
              <a:spAutoFit/>
            </a:bodyPr>
            <a:lstStyle/>
            <a:p>
              <a:r>
                <a:rPr lang="zh-CN" altLang="en-US" sz="2000" dirty="0">
                  <a:solidFill>
                    <a:schemeClr val="bg1"/>
                  </a:solidFill>
                  <a:latin typeface="微软雅黑" panose="020B0503020204020204" charset="-122"/>
                  <a:ea typeface="微软雅黑" panose="020B0503020204020204" charset="-122"/>
                  <a:sym typeface="宋体" panose="02010600030101010101" pitchFamily="2" charset="-122"/>
                </a:rPr>
                <a:t>目标图</a:t>
              </a:r>
            </a:p>
          </p:txBody>
        </p:sp>
      </p:grpSp>
    </p:spTree>
  </p:cSld>
  <p:clrMapOvr>
    <a:masterClrMapping/>
  </p:clrMapOvr>
  <mc:AlternateContent xmlns:mc="http://schemas.openxmlformats.org/markup-compatibility/2006" xmlns:p14="http://schemas.microsoft.com/office/powerpoint/2010/main">
    <mc:Choice Requires="p14">
      <p:transition spd="slow" p14:dur="1400" advTm="3033">
        <p14:doors dir="vert"/>
      </p:transition>
    </mc:Choice>
    <mc:Fallback xmlns="">
      <p:transition spd="slow" advTm="30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600" fill="hold"/>
                                        <p:tgtEl>
                                          <p:spTgt spid="5"/>
                                        </p:tgtEl>
                                        <p:attrNameLst>
                                          <p:attrName>ppt_w</p:attrName>
                                        </p:attrNameLst>
                                      </p:cBhvr>
                                      <p:tavLst>
                                        <p:tav tm="0">
                                          <p:val>
                                            <p:strVal val="#ppt_w*0.70"/>
                                          </p:val>
                                        </p:tav>
                                        <p:tav tm="100000">
                                          <p:val>
                                            <p:strVal val="#ppt_w"/>
                                          </p:val>
                                        </p:tav>
                                      </p:tavLst>
                                    </p:anim>
                                    <p:anim calcmode="lin" valueType="num">
                                      <p:cBhvr>
                                        <p:cTn id="8" dur="600" fill="hold"/>
                                        <p:tgtEl>
                                          <p:spTgt spid="5"/>
                                        </p:tgtEl>
                                        <p:attrNameLst>
                                          <p:attrName>ppt_h</p:attrName>
                                        </p:attrNameLst>
                                      </p:cBhvr>
                                      <p:tavLst>
                                        <p:tav tm="0">
                                          <p:val>
                                            <p:strVal val="#ppt_h"/>
                                          </p:val>
                                        </p:tav>
                                        <p:tav tm="100000">
                                          <p:val>
                                            <p:strVal val="#ppt_h"/>
                                          </p:val>
                                        </p:tav>
                                      </p:tavLst>
                                    </p:anim>
                                    <p:animEffect transition="in" filter="fade">
                                      <p:cBhvr>
                                        <p:cTn id="9" dur="600"/>
                                        <p:tgtEl>
                                          <p:spTgt spid="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600" fill="hold"/>
                                        <p:tgtEl>
                                          <p:spTgt spid="4"/>
                                        </p:tgtEl>
                                        <p:attrNameLst>
                                          <p:attrName>ppt_w</p:attrName>
                                        </p:attrNameLst>
                                      </p:cBhvr>
                                      <p:tavLst>
                                        <p:tav tm="0">
                                          <p:val>
                                            <p:strVal val="#ppt_w*0.70"/>
                                          </p:val>
                                        </p:tav>
                                        <p:tav tm="100000">
                                          <p:val>
                                            <p:strVal val="#ppt_w"/>
                                          </p:val>
                                        </p:tav>
                                      </p:tavLst>
                                    </p:anim>
                                    <p:anim calcmode="lin" valueType="num">
                                      <p:cBhvr>
                                        <p:cTn id="13" dur="600" fill="hold"/>
                                        <p:tgtEl>
                                          <p:spTgt spid="4"/>
                                        </p:tgtEl>
                                        <p:attrNameLst>
                                          <p:attrName>ppt_h</p:attrName>
                                        </p:attrNameLst>
                                      </p:cBhvr>
                                      <p:tavLst>
                                        <p:tav tm="0">
                                          <p:val>
                                            <p:strVal val="#ppt_h"/>
                                          </p:val>
                                        </p:tav>
                                        <p:tav tm="100000">
                                          <p:val>
                                            <p:strVal val="#ppt_h"/>
                                          </p:val>
                                        </p:tav>
                                      </p:tavLst>
                                    </p:anim>
                                    <p:animEffect transition="in" filter="fade">
                                      <p:cBhvr>
                                        <p:cTn id="14" dur="600"/>
                                        <p:tgtEl>
                                          <p:spTgt spid="4"/>
                                        </p:tgtEl>
                                      </p:cBhvr>
                                    </p:animEffect>
                                  </p:childTnLst>
                                </p:cTn>
                              </p:par>
                              <p:par>
                                <p:cTn id="15" presetID="1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6"/>
                                        </p:tgtEl>
                                        <p:attrNameLst>
                                          <p:attrName>ppt_y</p:attrName>
                                        </p:attrNameLst>
                                      </p:cBhvr>
                                      <p:tavLst>
                                        <p:tav tm="0" fmla="#ppt_y+(sin(-2*pi*(1-$))*-#ppt_x+cos(-2*pi*(1-$))*(1-#ppt_y))*(1-$)">
                                          <p:val>
                                            <p:fltVal val="0"/>
                                          </p:val>
                                        </p:tav>
                                        <p:tav tm="100000">
                                          <p:val>
                                            <p:fltVal val="1"/>
                                          </p:val>
                                        </p:tav>
                                      </p:tavLst>
                                    </p:anim>
                                  </p:childTnLst>
                                </p:cTn>
                              </p:par>
                              <p:par>
                                <p:cTn id="21" presetID="1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slide(fromBottom)">
                                      <p:cBhvr>
                                        <p:cTn id="23" dur="500"/>
                                        <p:tgtEl>
                                          <p:spTgt spid="7"/>
                                        </p:tgtEl>
                                      </p:cBhvr>
                                    </p:animEffect>
                                  </p:childTnLst>
                                </p:cTn>
                              </p:par>
                              <p:par>
                                <p:cTn id="24" presetID="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0-#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par>
                                <p:cTn id="28" presetID="17" presetClass="entr" presetSubtype="8"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ppt_x</p:attrName>
                                        </p:attrNameLst>
                                      </p:cBhvr>
                                      <p:tavLst>
                                        <p:tav tm="0">
                                          <p:val>
                                            <p:strVal val="#ppt_x-#ppt_w/2"/>
                                          </p:val>
                                        </p:tav>
                                        <p:tav tm="100000">
                                          <p:val>
                                            <p:strVal val="#ppt_x"/>
                                          </p:val>
                                        </p:tav>
                                      </p:tavLst>
                                    </p:anim>
                                    <p:anim calcmode="lin" valueType="num">
                                      <p:cBhvr>
                                        <p:cTn id="31" dur="500" fill="hold"/>
                                        <p:tgtEl>
                                          <p:spTgt spid="10"/>
                                        </p:tgtEl>
                                        <p:attrNameLst>
                                          <p:attrName>ppt_y</p:attrName>
                                        </p:attrNameLst>
                                      </p:cBhvr>
                                      <p:tavLst>
                                        <p:tav tm="0">
                                          <p:val>
                                            <p:strVal val="#ppt_y"/>
                                          </p:val>
                                        </p:tav>
                                        <p:tav tm="100000">
                                          <p:val>
                                            <p:strVal val="#ppt_y"/>
                                          </p:val>
                                        </p:tav>
                                      </p:tavLst>
                                    </p:anim>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strVal val="#ppt_h"/>
                                          </p:val>
                                        </p:tav>
                                        <p:tav tm="100000">
                                          <p:val>
                                            <p:strVal val="#ppt_h"/>
                                          </p:val>
                                        </p:tav>
                                      </p:tavLst>
                                    </p:anim>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110"/>
                                        </p:tgtEl>
                                        <p:attrNameLst>
                                          <p:attrName>style.visibility</p:attrName>
                                        </p:attrNameLst>
                                      </p:cBhvr>
                                      <p:to>
                                        <p:strVal val="visible"/>
                                      </p:to>
                                    </p:set>
                                    <p:animEffect transition="in" filter="fade">
                                      <p:cBhvr>
                                        <p:cTn id="37" dur="250"/>
                                        <p:tgtEl>
                                          <p:spTgt spid="110"/>
                                        </p:tgtEl>
                                      </p:cBhvr>
                                    </p:animEffect>
                                  </p:childTnLst>
                                </p:cTn>
                              </p:par>
                            </p:childTnLst>
                          </p:cTn>
                        </p:par>
                        <p:par>
                          <p:cTn id="38" fill="hold">
                            <p:stCondLst>
                              <p:cond delay="1500"/>
                            </p:stCondLst>
                            <p:childTnLst>
                              <p:par>
                                <p:cTn id="39" presetID="10" presetClass="entr" presetSubtype="0" fill="hold" nodeType="afterEffect">
                                  <p:stCondLst>
                                    <p:cond delay="0"/>
                                  </p:stCondLst>
                                  <p:childTnLst>
                                    <p:set>
                                      <p:cBhvr>
                                        <p:cTn id="40" dur="1" fill="hold">
                                          <p:stCondLst>
                                            <p:cond delay="0"/>
                                          </p:stCondLst>
                                        </p:cTn>
                                        <p:tgtEl>
                                          <p:spTgt spid="117"/>
                                        </p:tgtEl>
                                        <p:attrNameLst>
                                          <p:attrName>style.visibility</p:attrName>
                                        </p:attrNameLst>
                                      </p:cBhvr>
                                      <p:to>
                                        <p:strVal val="visible"/>
                                      </p:to>
                                    </p:set>
                                    <p:animEffect transition="in" filter="fade">
                                      <p:cBhvr>
                                        <p:cTn id="41" dur="25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userDrawn="1"/>
        </p:nvSpPr>
        <p:spPr>
          <a:xfrm>
            <a:off x="340789" y="316072"/>
            <a:ext cx="195175" cy="685877"/>
          </a:xfrm>
          <a:prstGeom prst="rect">
            <a:avLst/>
          </a:pr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lIns="92925" tIns="46462" rIns="92925" bIns="46462" rtlCol="0" anchor="ctr"/>
          <a:lstStyle/>
          <a:p>
            <a:pPr algn="l" defTabSz="685165"/>
            <a:endParaRPr lang="zh-CN" altLang="en-US" sz="1895" dirty="0">
              <a:solidFill>
                <a:srgbClr val="E7E6E6">
                  <a:lumMod val="50000"/>
                </a:srgbClr>
              </a:solidFill>
              <a:cs typeface="+mn-ea"/>
              <a:sym typeface="+mn-lt"/>
            </a:endParaRPr>
          </a:p>
        </p:txBody>
      </p:sp>
      <p:sp>
        <p:nvSpPr>
          <p:cNvPr id="15" name="文本框 37"/>
          <p:cNvSpPr txBox="1"/>
          <p:nvPr userDrawn="1"/>
        </p:nvSpPr>
        <p:spPr>
          <a:xfrm>
            <a:off x="570865" y="316230"/>
            <a:ext cx="3140075" cy="461645"/>
          </a:xfrm>
          <a:prstGeom prst="rect">
            <a:avLst/>
          </a:prstGeom>
          <a:noFill/>
        </p:spPr>
        <p:txBody>
          <a:bodyPr wrap="square" lIns="92925" tIns="46462" rIns="92925" bIns="46462" rtlCol="0">
            <a:spAutoFit/>
          </a:bodyPr>
          <a:lstStyle/>
          <a:p>
            <a:pPr lvl="0" algn="l"/>
            <a:r>
              <a:rPr lang="zh-CN" altLang="en-US" sz="2400" dirty="0">
                <a:solidFill>
                  <a:srgbClr val="1BA9B3"/>
                </a:solidFill>
                <a:latin typeface="微软雅黑" panose="020B0503020204020204" charset="-122"/>
                <a:ea typeface="微软雅黑" panose="020B0503020204020204" charset="-122"/>
              </a:rPr>
              <a:t>目标值设定及理由</a:t>
            </a:r>
          </a:p>
        </p:txBody>
      </p:sp>
      <p:sp>
        <p:nvSpPr>
          <p:cNvPr id="16" name="文本框 38"/>
          <p:cNvSpPr txBox="1"/>
          <p:nvPr userDrawn="1"/>
        </p:nvSpPr>
        <p:spPr>
          <a:xfrm>
            <a:off x="570731" y="687143"/>
            <a:ext cx="2763044" cy="323215"/>
          </a:xfrm>
          <a:prstGeom prst="rect">
            <a:avLst/>
          </a:prstGeom>
          <a:noFill/>
        </p:spPr>
        <p:txBody>
          <a:bodyPr wrap="square" lIns="92925" tIns="46462" rIns="92925" bIns="46462" rtlCol="0">
            <a:spAutoFit/>
          </a:bodyPr>
          <a:lstStyle/>
          <a:p>
            <a:pPr algn="l" defTabSz="685165"/>
            <a:r>
              <a:rPr lang="en-US" altLang="zh-CN" sz="1500" dirty="0">
                <a:solidFill>
                  <a:schemeClr val="tx1">
                    <a:lumMod val="50000"/>
                    <a:lumOff val="50000"/>
                  </a:schemeClr>
                </a:solidFill>
                <a:cs typeface="+mn-ea"/>
                <a:sym typeface="+mn-lt"/>
              </a:rPr>
              <a:t>ADD RELATED TITLE WORDS</a:t>
            </a:r>
            <a:endParaRPr lang="zh-CN" altLang="en-US" sz="1500" dirty="0">
              <a:solidFill>
                <a:schemeClr val="tx1">
                  <a:lumMod val="50000"/>
                  <a:lumOff val="50000"/>
                </a:schemeClr>
              </a:solidFill>
              <a:cs typeface="+mn-ea"/>
              <a:sym typeface="+mn-lt"/>
            </a:endParaRPr>
          </a:p>
        </p:txBody>
      </p:sp>
      <p:grpSp>
        <p:nvGrpSpPr>
          <p:cNvPr id="2" name="组合 1"/>
          <p:cNvGrpSpPr/>
          <p:nvPr/>
        </p:nvGrpSpPr>
        <p:grpSpPr>
          <a:xfrm>
            <a:off x="749222" y="5071538"/>
            <a:ext cx="5353902" cy="818573"/>
            <a:chOff x="244475" y="4459759"/>
            <a:chExt cx="4267200" cy="652463"/>
          </a:xfrm>
          <a:solidFill>
            <a:srgbClr val="1BA9B3"/>
          </a:solidFill>
        </p:grpSpPr>
        <p:sp>
          <p:nvSpPr>
            <p:cNvPr id="3" name="AutoShape 9"/>
            <p:cNvSpPr>
              <a:spLocks noChangeArrowheads="1"/>
            </p:cNvSpPr>
            <p:nvPr/>
          </p:nvSpPr>
          <p:spPr bwMode="gray">
            <a:xfrm>
              <a:off x="244475" y="4459759"/>
              <a:ext cx="4267200" cy="652463"/>
            </a:xfrm>
            <a:prstGeom prst="cube">
              <a:avLst>
                <a:gd name="adj" fmla="val 49880"/>
              </a:avLst>
            </a:prstGeom>
            <a:grpFill/>
            <a:ln>
              <a:noFill/>
            </a:ln>
            <a:effectLst/>
          </p:spPr>
          <p:txBody>
            <a:bodyPr wrap="none" anchor="ctr"/>
            <a:lstStyle/>
            <a:p>
              <a:pPr fontAlgn="base">
                <a:spcBef>
                  <a:spcPct val="0"/>
                </a:spcBef>
                <a:spcAft>
                  <a:spcPct val="0"/>
                </a:spcAft>
              </a:pPr>
              <a:endParaRPr lang="zh-CN" altLang="en-US" sz="2350" dirty="0">
                <a:solidFill>
                  <a:srgbClr val="17347D"/>
                </a:solidFill>
                <a:latin typeface="微软雅黑" panose="020B0503020204020204" charset="-122"/>
                <a:ea typeface="微软雅黑" panose="020B0503020204020204" charset="-122"/>
              </a:endParaRPr>
            </a:p>
          </p:txBody>
        </p:sp>
        <p:sp>
          <p:nvSpPr>
            <p:cNvPr id="4" name="Text Box 14"/>
            <p:cNvSpPr txBox="1">
              <a:spLocks noChangeArrowheads="1"/>
            </p:cNvSpPr>
            <p:nvPr/>
          </p:nvSpPr>
          <p:spPr bwMode="gray">
            <a:xfrm>
              <a:off x="792626" y="4775672"/>
              <a:ext cx="554698" cy="316339"/>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spAutoFit/>
            </a:bodyPr>
            <a:lstStyle/>
            <a:p>
              <a:pPr algn="ctr" fontAlgn="base">
                <a:spcBef>
                  <a:spcPct val="0"/>
                </a:spcBef>
                <a:spcAft>
                  <a:spcPct val="0"/>
                </a:spcAft>
              </a:pPr>
              <a:r>
                <a:rPr lang="en-US" altLang="zh-CN" sz="1990" dirty="0">
                  <a:solidFill>
                    <a:srgbClr val="FEFEFE"/>
                  </a:solidFill>
                  <a:latin typeface="微软雅黑" panose="020B0503020204020204" charset="-122"/>
                  <a:ea typeface="微软雅黑" panose="020B0503020204020204" charset="-122"/>
                  <a:cs typeface="Arial" panose="020B0604020202020204" pitchFamily="34" charset="0"/>
                </a:rPr>
                <a:t>2014</a:t>
              </a:r>
            </a:p>
          </p:txBody>
        </p:sp>
        <p:sp>
          <p:nvSpPr>
            <p:cNvPr id="5" name="Text Box 15"/>
            <p:cNvSpPr txBox="1">
              <a:spLocks noChangeArrowheads="1"/>
            </p:cNvSpPr>
            <p:nvPr/>
          </p:nvSpPr>
          <p:spPr bwMode="gray">
            <a:xfrm>
              <a:off x="1566744" y="4742754"/>
              <a:ext cx="554698" cy="316339"/>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spAutoFit/>
            </a:bodyPr>
            <a:lstStyle/>
            <a:p>
              <a:pPr algn="ctr" fontAlgn="base">
                <a:spcBef>
                  <a:spcPct val="0"/>
                </a:spcBef>
                <a:spcAft>
                  <a:spcPct val="0"/>
                </a:spcAft>
              </a:pPr>
              <a:r>
                <a:rPr lang="en-US" altLang="zh-CN" sz="1990" dirty="0">
                  <a:solidFill>
                    <a:srgbClr val="FEFEFE"/>
                  </a:solidFill>
                  <a:latin typeface="微软雅黑" panose="020B0503020204020204" charset="-122"/>
                  <a:ea typeface="微软雅黑" panose="020B0503020204020204" charset="-122"/>
                  <a:cs typeface="Arial" panose="020B0604020202020204" pitchFamily="34" charset="0"/>
                </a:rPr>
                <a:t>2015</a:t>
              </a:r>
            </a:p>
          </p:txBody>
        </p:sp>
        <p:sp>
          <p:nvSpPr>
            <p:cNvPr id="6" name="Text Box 16"/>
            <p:cNvSpPr txBox="1">
              <a:spLocks noChangeArrowheads="1"/>
            </p:cNvSpPr>
            <p:nvPr/>
          </p:nvSpPr>
          <p:spPr bwMode="gray">
            <a:xfrm>
              <a:off x="2364249" y="4775672"/>
              <a:ext cx="554698" cy="316339"/>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spAutoFit/>
            </a:bodyPr>
            <a:lstStyle/>
            <a:p>
              <a:pPr algn="ctr" fontAlgn="base">
                <a:spcBef>
                  <a:spcPct val="0"/>
                </a:spcBef>
                <a:spcAft>
                  <a:spcPct val="0"/>
                </a:spcAft>
              </a:pPr>
              <a:r>
                <a:rPr lang="en-US" altLang="zh-CN" sz="1990" dirty="0">
                  <a:solidFill>
                    <a:srgbClr val="FEFEFE"/>
                  </a:solidFill>
                  <a:latin typeface="微软雅黑" panose="020B0503020204020204" charset="-122"/>
                  <a:ea typeface="微软雅黑" panose="020B0503020204020204" charset="-122"/>
                  <a:cs typeface="Arial" panose="020B0604020202020204" pitchFamily="34" charset="0"/>
                </a:rPr>
                <a:t>2016</a:t>
              </a:r>
            </a:p>
          </p:txBody>
        </p:sp>
        <p:sp>
          <p:nvSpPr>
            <p:cNvPr id="7" name="Text Box 17"/>
            <p:cNvSpPr txBox="1">
              <a:spLocks noChangeArrowheads="1"/>
            </p:cNvSpPr>
            <p:nvPr/>
          </p:nvSpPr>
          <p:spPr bwMode="gray">
            <a:xfrm>
              <a:off x="3221500" y="4775673"/>
              <a:ext cx="554698" cy="316339"/>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spAutoFit/>
            </a:bodyPr>
            <a:lstStyle/>
            <a:p>
              <a:pPr algn="ctr" fontAlgn="base">
                <a:spcBef>
                  <a:spcPct val="0"/>
                </a:spcBef>
                <a:spcAft>
                  <a:spcPct val="0"/>
                </a:spcAft>
              </a:pPr>
              <a:r>
                <a:rPr lang="en-US" altLang="zh-CN" sz="1990" dirty="0">
                  <a:solidFill>
                    <a:srgbClr val="FEFEFE"/>
                  </a:solidFill>
                  <a:latin typeface="微软雅黑" panose="020B0503020204020204" charset="-122"/>
                  <a:ea typeface="微软雅黑" panose="020B0503020204020204" charset="-122"/>
                  <a:cs typeface="Arial" panose="020B0604020202020204" pitchFamily="34" charset="0"/>
                </a:rPr>
                <a:t>2017</a:t>
              </a:r>
            </a:p>
          </p:txBody>
        </p:sp>
      </p:grpSp>
      <p:sp>
        <p:nvSpPr>
          <p:cNvPr id="8" name="Freeform 8"/>
          <p:cNvSpPr/>
          <p:nvPr/>
        </p:nvSpPr>
        <p:spPr bwMode="gray">
          <a:xfrm rot="10800000">
            <a:off x="1266089" y="1288508"/>
            <a:ext cx="3021528" cy="2824170"/>
          </a:xfrm>
          <a:custGeom>
            <a:avLst/>
            <a:gdLst>
              <a:gd name="T0" fmla="*/ 0 w 952"/>
              <a:gd name="T1" fmla="*/ 756 h 947"/>
              <a:gd name="T2" fmla="*/ 191 w 952"/>
              <a:gd name="T3" fmla="*/ 591 h 947"/>
              <a:gd name="T4" fmla="*/ 190 w 952"/>
              <a:gd name="T5" fmla="*/ 672 h 947"/>
              <a:gd name="T6" fmla="*/ 194 w 952"/>
              <a:gd name="T7" fmla="*/ 672 h 947"/>
              <a:gd name="T8" fmla="*/ 205 w 952"/>
              <a:gd name="T9" fmla="*/ 672 h 947"/>
              <a:gd name="T10" fmla="*/ 225 w 952"/>
              <a:gd name="T11" fmla="*/ 671 h 947"/>
              <a:gd name="T12" fmla="*/ 250 w 952"/>
              <a:gd name="T13" fmla="*/ 667 h 947"/>
              <a:gd name="T14" fmla="*/ 281 w 952"/>
              <a:gd name="T15" fmla="*/ 662 h 947"/>
              <a:gd name="T16" fmla="*/ 316 w 952"/>
              <a:gd name="T17" fmla="*/ 653 h 947"/>
              <a:gd name="T18" fmla="*/ 356 w 952"/>
              <a:gd name="T19" fmla="*/ 641 h 947"/>
              <a:gd name="T20" fmla="*/ 399 w 952"/>
              <a:gd name="T21" fmla="*/ 626 h 947"/>
              <a:gd name="T22" fmla="*/ 444 w 952"/>
              <a:gd name="T23" fmla="*/ 605 h 947"/>
              <a:gd name="T24" fmla="*/ 492 w 952"/>
              <a:gd name="T25" fmla="*/ 578 h 947"/>
              <a:gd name="T26" fmla="*/ 540 w 952"/>
              <a:gd name="T27" fmla="*/ 547 h 947"/>
              <a:gd name="T28" fmla="*/ 587 w 952"/>
              <a:gd name="T29" fmla="*/ 508 h 947"/>
              <a:gd name="T30" fmla="*/ 635 w 952"/>
              <a:gd name="T31" fmla="*/ 463 h 947"/>
              <a:gd name="T32" fmla="*/ 689 w 952"/>
              <a:gd name="T33" fmla="*/ 405 h 947"/>
              <a:gd name="T34" fmla="*/ 737 w 952"/>
              <a:gd name="T35" fmla="*/ 350 h 947"/>
              <a:gd name="T36" fmla="*/ 780 w 952"/>
              <a:gd name="T37" fmla="*/ 298 h 947"/>
              <a:gd name="T38" fmla="*/ 816 w 952"/>
              <a:gd name="T39" fmla="*/ 249 h 947"/>
              <a:gd name="T40" fmla="*/ 847 w 952"/>
              <a:gd name="T41" fmla="*/ 204 h 947"/>
              <a:gd name="T42" fmla="*/ 873 w 952"/>
              <a:gd name="T43" fmla="*/ 164 h 947"/>
              <a:gd name="T44" fmla="*/ 895 w 952"/>
              <a:gd name="T45" fmla="*/ 126 h 947"/>
              <a:gd name="T46" fmla="*/ 913 w 952"/>
              <a:gd name="T47" fmla="*/ 94 h 947"/>
              <a:gd name="T48" fmla="*/ 926 w 952"/>
              <a:gd name="T49" fmla="*/ 66 h 947"/>
              <a:gd name="T50" fmla="*/ 936 w 952"/>
              <a:gd name="T51" fmla="*/ 42 h 947"/>
              <a:gd name="T52" fmla="*/ 944 w 952"/>
              <a:gd name="T53" fmla="*/ 24 h 947"/>
              <a:gd name="T54" fmla="*/ 949 w 952"/>
              <a:gd name="T55" fmla="*/ 12 h 947"/>
              <a:gd name="T56" fmla="*/ 952 w 952"/>
              <a:gd name="T57" fmla="*/ 2 h 947"/>
              <a:gd name="T58" fmla="*/ 952 w 952"/>
              <a:gd name="T59" fmla="*/ 0 h 947"/>
              <a:gd name="T60" fmla="*/ 952 w 952"/>
              <a:gd name="T61" fmla="*/ 4 h 947"/>
              <a:gd name="T62" fmla="*/ 950 w 952"/>
              <a:gd name="T63" fmla="*/ 17 h 947"/>
              <a:gd name="T64" fmla="*/ 948 w 952"/>
              <a:gd name="T65" fmla="*/ 36 h 947"/>
              <a:gd name="T66" fmla="*/ 942 w 952"/>
              <a:gd name="T67" fmla="*/ 62 h 947"/>
              <a:gd name="T68" fmla="*/ 936 w 952"/>
              <a:gd name="T69" fmla="*/ 93 h 947"/>
              <a:gd name="T70" fmla="*/ 927 w 952"/>
              <a:gd name="T71" fmla="*/ 130 h 947"/>
              <a:gd name="T72" fmla="*/ 914 w 952"/>
              <a:gd name="T73" fmla="*/ 172 h 947"/>
              <a:gd name="T74" fmla="*/ 899 w 952"/>
              <a:gd name="T75" fmla="*/ 217 h 947"/>
              <a:gd name="T76" fmla="*/ 881 w 952"/>
              <a:gd name="T77" fmla="*/ 264 h 947"/>
              <a:gd name="T78" fmla="*/ 857 w 952"/>
              <a:gd name="T79" fmla="*/ 315 h 947"/>
              <a:gd name="T80" fmla="*/ 830 w 952"/>
              <a:gd name="T81" fmla="*/ 368 h 947"/>
              <a:gd name="T82" fmla="*/ 798 w 952"/>
              <a:gd name="T83" fmla="*/ 421 h 947"/>
              <a:gd name="T84" fmla="*/ 762 w 952"/>
              <a:gd name="T85" fmla="*/ 475 h 947"/>
              <a:gd name="T86" fmla="*/ 719 w 952"/>
              <a:gd name="T87" fmla="*/ 529 h 947"/>
              <a:gd name="T88" fmla="*/ 671 w 952"/>
              <a:gd name="T89" fmla="*/ 582 h 947"/>
              <a:gd name="T90" fmla="*/ 613 w 952"/>
              <a:gd name="T91" fmla="*/ 637 h 947"/>
              <a:gd name="T92" fmla="*/ 555 w 952"/>
              <a:gd name="T93" fmla="*/ 685 h 947"/>
              <a:gd name="T94" fmla="*/ 500 w 952"/>
              <a:gd name="T95" fmla="*/ 726 h 947"/>
              <a:gd name="T96" fmla="*/ 447 w 952"/>
              <a:gd name="T97" fmla="*/ 761 h 947"/>
              <a:gd name="T98" fmla="*/ 396 w 952"/>
              <a:gd name="T99" fmla="*/ 790 h 947"/>
              <a:gd name="T100" fmla="*/ 350 w 952"/>
              <a:gd name="T101" fmla="*/ 813 h 947"/>
              <a:gd name="T102" fmla="*/ 307 w 952"/>
              <a:gd name="T103" fmla="*/ 831 h 947"/>
              <a:gd name="T104" fmla="*/ 270 w 952"/>
              <a:gd name="T105" fmla="*/ 845 h 947"/>
              <a:gd name="T106" fmla="*/ 238 w 952"/>
              <a:gd name="T107" fmla="*/ 855 h 947"/>
              <a:gd name="T108" fmla="*/ 212 w 952"/>
              <a:gd name="T109" fmla="*/ 862 h 947"/>
              <a:gd name="T110" fmla="*/ 192 w 952"/>
              <a:gd name="T111" fmla="*/ 866 h 947"/>
              <a:gd name="T112" fmla="*/ 181 w 952"/>
              <a:gd name="T113" fmla="*/ 868 h 947"/>
              <a:gd name="T114" fmla="*/ 176 w 952"/>
              <a:gd name="T115" fmla="*/ 868 h 947"/>
              <a:gd name="T116" fmla="*/ 167 w 952"/>
              <a:gd name="T117" fmla="*/ 947 h 947"/>
              <a:gd name="T118" fmla="*/ 0 w 952"/>
              <a:gd name="T119" fmla="*/ 756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2" h="947">
                <a:moveTo>
                  <a:pt x="0" y="756"/>
                </a:moveTo>
                <a:lnTo>
                  <a:pt x="191" y="591"/>
                </a:lnTo>
                <a:lnTo>
                  <a:pt x="190" y="672"/>
                </a:lnTo>
                <a:lnTo>
                  <a:pt x="194" y="672"/>
                </a:lnTo>
                <a:lnTo>
                  <a:pt x="205" y="672"/>
                </a:lnTo>
                <a:lnTo>
                  <a:pt x="225" y="671"/>
                </a:lnTo>
                <a:lnTo>
                  <a:pt x="250" y="667"/>
                </a:lnTo>
                <a:lnTo>
                  <a:pt x="281" y="662"/>
                </a:lnTo>
                <a:lnTo>
                  <a:pt x="316" y="653"/>
                </a:lnTo>
                <a:lnTo>
                  <a:pt x="356" y="641"/>
                </a:lnTo>
                <a:lnTo>
                  <a:pt x="399" y="626"/>
                </a:lnTo>
                <a:lnTo>
                  <a:pt x="444" y="605"/>
                </a:lnTo>
                <a:lnTo>
                  <a:pt x="492" y="578"/>
                </a:lnTo>
                <a:lnTo>
                  <a:pt x="540" y="547"/>
                </a:lnTo>
                <a:lnTo>
                  <a:pt x="587" y="508"/>
                </a:lnTo>
                <a:lnTo>
                  <a:pt x="635" y="463"/>
                </a:lnTo>
                <a:lnTo>
                  <a:pt x="689" y="405"/>
                </a:lnTo>
                <a:lnTo>
                  <a:pt x="737" y="350"/>
                </a:lnTo>
                <a:lnTo>
                  <a:pt x="780" y="298"/>
                </a:lnTo>
                <a:lnTo>
                  <a:pt x="816" y="249"/>
                </a:lnTo>
                <a:lnTo>
                  <a:pt x="847" y="204"/>
                </a:lnTo>
                <a:lnTo>
                  <a:pt x="873" y="164"/>
                </a:lnTo>
                <a:lnTo>
                  <a:pt x="895" y="126"/>
                </a:lnTo>
                <a:lnTo>
                  <a:pt x="913" y="94"/>
                </a:lnTo>
                <a:lnTo>
                  <a:pt x="926" y="66"/>
                </a:lnTo>
                <a:lnTo>
                  <a:pt x="936" y="42"/>
                </a:lnTo>
                <a:lnTo>
                  <a:pt x="944" y="24"/>
                </a:lnTo>
                <a:lnTo>
                  <a:pt x="949" y="12"/>
                </a:lnTo>
                <a:lnTo>
                  <a:pt x="952" y="2"/>
                </a:lnTo>
                <a:lnTo>
                  <a:pt x="952" y="0"/>
                </a:lnTo>
                <a:lnTo>
                  <a:pt x="952" y="4"/>
                </a:lnTo>
                <a:lnTo>
                  <a:pt x="950" y="17"/>
                </a:lnTo>
                <a:lnTo>
                  <a:pt x="948" y="36"/>
                </a:lnTo>
                <a:lnTo>
                  <a:pt x="942" y="62"/>
                </a:lnTo>
                <a:lnTo>
                  <a:pt x="936" y="93"/>
                </a:lnTo>
                <a:lnTo>
                  <a:pt x="927" y="130"/>
                </a:lnTo>
                <a:lnTo>
                  <a:pt x="914" y="172"/>
                </a:lnTo>
                <a:lnTo>
                  <a:pt x="899" y="217"/>
                </a:lnTo>
                <a:lnTo>
                  <a:pt x="881" y="264"/>
                </a:lnTo>
                <a:lnTo>
                  <a:pt x="857" y="315"/>
                </a:lnTo>
                <a:lnTo>
                  <a:pt x="830" y="368"/>
                </a:lnTo>
                <a:lnTo>
                  <a:pt x="798" y="421"/>
                </a:lnTo>
                <a:lnTo>
                  <a:pt x="762" y="475"/>
                </a:lnTo>
                <a:lnTo>
                  <a:pt x="719" y="529"/>
                </a:lnTo>
                <a:lnTo>
                  <a:pt x="671" y="582"/>
                </a:lnTo>
                <a:lnTo>
                  <a:pt x="613" y="637"/>
                </a:lnTo>
                <a:lnTo>
                  <a:pt x="555" y="685"/>
                </a:lnTo>
                <a:lnTo>
                  <a:pt x="500" y="726"/>
                </a:lnTo>
                <a:lnTo>
                  <a:pt x="447" y="761"/>
                </a:lnTo>
                <a:lnTo>
                  <a:pt x="396" y="790"/>
                </a:lnTo>
                <a:lnTo>
                  <a:pt x="350" y="813"/>
                </a:lnTo>
                <a:lnTo>
                  <a:pt x="307" y="831"/>
                </a:lnTo>
                <a:lnTo>
                  <a:pt x="270" y="845"/>
                </a:lnTo>
                <a:lnTo>
                  <a:pt x="238" y="855"/>
                </a:lnTo>
                <a:lnTo>
                  <a:pt x="212" y="862"/>
                </a:lnTo>
                <a:lnTo>
                  <a:pt x="192" y="866"/>
                </a:lnTo>
                <a:lnTo>
                  <a:pt x="181" y="868"/>
                </a:lnTo>
                <a:lnTo>
                  <a:pt x="176" y="868"/>
                </a:lnTo>
                <a:lnTo>
                  <a:pt x="167" y="947"/>
                </a:lnTo>
                <a:lnTo>
                  <a:pt x="0" y="756"/>
                </a:lnTo>
                <a:close/>
              </a:path>
            </a:pathLst>
          </a:custGeom>
          <a:solidFill>
            <a:srgbClr val="1BA9B3"/>
          </a:solidFill>
          <a:ln>
            <a:noFill/>
          </a:ln>
          <a:effectLst>
            <a:outerShdw dist="107763" dir="2700000" algn="ctr" rotWithShape="0">
              <a:srgbClr val="00408C">
                <a:alpha val="25000"/>
              </a:srgbClr>
            </a:outerShdw>
          </a:effectLst>
        </p:spPr>
        <p:txBody>
          <a:bodyPr lIns="114719" tIns="57359" rIns="114719" bIns="57359"/>
          <a:lstStyle/>
          <a:p>
            <a:pPr fontAlgn="base">
              <a:spcBef>
                <a:spcPct val="0"/>
              </a:spcBef>
              <a:spcAft>
                <a:spcPct val="0"/>
              </a:spcAft>
              <a:defRPr/>
            </a:pPr>
            <a:endParaRPr lang="zh-CN" altLang="en-US" sz="2350" kern="0">
              <a:solidFill>
                <a:srgbClr val="17347D"/>
              </a:solidFill>
              <a:latin typeface="微软雅黑" panose="020B0503020204020204" charset="-122"/>
              <a:ea typeface="微软雅黑" panose="020B0503020204020204" charset="-122"/>
            </a:endParaRPr>
          </a:p>
        </p:txBody>
      </p:sp>
      <p:sp>
        <p:nvSpPr>
          <p:cNvPr id="9" name="AutoShape 10"/>
          <p:cNvSpPr>
            <a:spLocks noChangeArrowheads="1"/>
          </p:cNvSpPr>
          <p:nvPr/>
        </p:nvSpPr>
        <p:spPr bwMode="ltGray">
          <a:xfrm rot="16200000" flipV="1">
            <a:off x="1226291" y="4475012"/>
            <a:ext cx="1196986" cy="585583"/>
          </a:xfrm>
          <a:prstGeom prst="cube">
            <a:avLst>
              <a:gd name="adj" fmla="val 23792"/>
            </a:avLst>
          </a:prstGeom>
          <a:solidFill>
            <a:srgbClr val="A5A5A5"/>
          </a:solidFill>
          <a:ln>
            <a:noFill/>
          </a:ln>
          <a:effectLst/>
        </p:spPr>
        <p:txBody>
          <a:bodyPr wrap="none" lIns="114719" tIns="57359" rIns="114719" bIns="57359" anchor="ctr"/>
          <a:lstStyle/>
          <a:p>
            <a:pPr fontAlgn="base">
              <a:spcBef>
                <a:spcPct val="0"/>
              </a:spcBef>
              <a:spcAft>
                <a:spcPct val="0"/>
              </a:spcAft>
            </a:pPr>
            <a:endParaRPr lang="zh-CN" altLang="en-US" sz="2350">
              <a:solidFill>
                <a:srgbClr val="17347D"/>
              </a:solidFill>
              <a:latin typeface="微软雅黑" panose="020B0503020204020204" charset="-122"/>
              <a:ea typeface="微软雅黑" panose="020B0503020204020204" charset="-122"/>
            </a:endParaRPr>
          </a:p>
        </p:txBody>
      </p:sp>
      <p:sp>
        <p:nvSpPr>
          <p:cNvPr id="10" name="AutoShape 11"/>
          <p:cNvSpPr>
            <a:spLocks noChangeArrowheads="1"/>
          </p:cNvSpPr>
          <p:nvPr/>
        </p:nvSpPr>
        <p:spPr bwMode="ltGray">
          <a:xfrm rot="16200000" flipV="1">
            <a:off x="1913477" y="4171389"/>
            <a:ext cx="1866181" cy="585583"/>
          </a:xfrm>
          <a:prstGeom prst="cube">
            <a:avLst>
              <a:gd name="adj" fmla="val 23792"/>
            </a:avLst>
          </a:prstGeom>
          <a:solidFill>
            <a:srgbClr val="1BA9B3"/>
          </a:solidFill>
          <a:ln>
            <a:noFill/>
          </a:ln>
          <a:effectLst/>
        </p:spPr>
        <p:txBody>
          <a:bodyPr wrap="none" lIns="114719" tIns="57359" rIns="114719" bIns="57359" anchor="ctr"/>
          <a:lstStyle/>
          <a:p>
            <a:pPr fontAlgn="base">
              <a:spcBef>
                <a:spcPct val="0"/>
              </a:spcBef>
              <a:spcAft>
                <a:spcPct val="0"/>
              </a:spcAft>
            </a:pPr>
            <a:endParaRPr lang="zh-CN" altLang="en-US" sz="2350">
              <a:solidFill>
                <a:srgbClr val="17347D"/>
              </a:solidFill>
              <a:latin typeface="微软雅黑" panose="020B0503020204020204" charset="-122"/>
              <a:ea typeface="微软雅黑" panose="020B0503020204020204" charset="-122"/>
            </a:endParaRPr>
          </a:p>
        </p:txBody>
      </p:sp>
      <p:sp>
        <p:nvSpPr>
          <p:cNvPr id="11" name="AutoShape 12"/>
          <p:cNvSpPr>
            <a:spLocks noChangeArrowheads="1"/>
          </p:cNvSpPr>
          <p:nvPr/>
        </p:nvSpPr>
        <p:spPr bwMode="ltGray">
          <a:xfrm rot="16200000" flipV="1">
            <a:off x="2594682" y="3853616"/>
            <a:ext cx="2439780" cy="585583"/>
          </a:xfrm>
          <a:prstGeom prst="cube">
            <a:avLst>
              <a:gd name="adj" fmla="val 23792"/>
            </a:avLst>
          </a:prstGeom>
          <a:solidFill>
            <a:schemeClr val="accent3"/>
          </a:solidFill>
          <a:ln>
            <a:noFill/>
          </a:ln>
          <a:effectLst/>
        </p:spPr>
        <p:txBody>
          <a:bodyPr wrap="none" lIns="114719" tIns="57359" rIns="114719" bIns="57359" anchor="ctr"/>
          <a:lstStyle/>
          <a:p>
            <a:pPr fontAlgn="base">
              <a:spcBef>
                <a:spcPct val="0"/>
              </a:spcBef>
              <a:spcAft>
                <a:spcPct val="0"/>
              </a:spcAft>
            </a:pPr>
            <a:endParaRPr lang="zh-CN" altLang="en-US" sz="2350">
              <a:solidFill>
                <a:srgbClr val="17347D"/>
              </a:solidFill>
              <a:latin typeface="微软雅黑" panose="020B0503020204020204" charset="-122"/>
              <a:ea typeface="微软雅黑" panose="020B0503020204020204" charset="-122"/>
            </a:endParaRPr>
          </a:p>
        </p:txBody>
      </p:sp>
      <p:sp>
        <p:nvSpPr>
          <p:cNvPr id="12" name="AutoShape 13"/>
          <p:cNvSpPr>
            <a:spLocks noChangeArrowheads="1"/>
          </p:cNvSpPr>
          <p:nvPr/>
        </p:nvSpPr>
        <p:spPr bwMode="gray">
          <a:xfrm rot="16200000" flipV="1">
            <a:off x="2917393" y="3136619"/>
            <a:ext cx="3873771" cy="585583"/>
          </a:xfrm>
          <a:prstGeom prst="cube">
            <a:avLst>
              <a:gd name="adj" fmla="val 23792"/>
            </a:avLst>
          </a:prstGeom>
          <a:solidFill>
            <a:srgbClr val="1BA9B3"/>
          </a:solidFill>
          <a:ln>
            <a:noFill/>
          </a:ln>
          <a:effectLst/>
        </p:spPr>
        <p:txBody>
          <a:bodyPr wrap="none" lIns="114719" tIns="57359" rIns="114719" bIns="57359" anchor="ctr"/>
          <a:lstStyle/>
          <a:p>
            <a:pPr fontAlgn="base">
              <a:spcBef>
                <a:spcPct val="0"/>
              </a:spcBef>
              <a:spcAft>
                <a:spcPct val="0"/>
              </a:spcAft>
            </a:pPr>
            <a:endParaRPr lang="zh-CN" altLang="en-US" sz="2350">
              <a:solidFill>
                <a:srgbClr val="17347D"/>
              </a:solidFill>
              <a:latin typeface="微软雅黑" panose="020B0503020204020204" charset="-122"/>
              <a:ea typeface="微软雅黑" panose="020B0503020204020204" charset="-122"/>
            </a:endParaRPr>
          </a:p>
        </p:txBody>
      </p:sp>
      <p:sp>
        <p:nvSpPr>
          <p:cNvPr id="13" name="Text Box 18"/>
          <p:cNvSpPr txBox="1">
            <a:spLocks noChangeArrowheads="1"/>
          </p:cNvSpPr>
          <p:nvPr/>
        </p:nvSpPr>
        <p:spPr bwMode="black">
          <a:xfrm>
            <a:off x="1511551" y="4282835"/>
            <a:ext cx="530860" cy="4756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lIns="114719" tIns="57359" rIns="114719" bIns="57359">
            <a:spAutoFit/>
          </a:bodyPr>
          <a:lstStyle/>
          <a:p>
            <a:pPr algn="ctr" fontAlgn="base">
              <a:spcBef>
                <a:spcPct val="0"/>
              </a:spcBef>
              <a:spcAft>
                <a:spcPct val="0"/>
              </a:spcAft>
            </a:pPr>
            <a:r>
              <a:rPr lang="en-US" altLang="zh-CN" sz="2350" dirty="0">
                <a:solidFill>
                  <a:srgbClr val="FEFEFE"/>
                </a:solidFill>
                <a:latin typeface="微软雅黑" panose="020B0503020204020204" charset="-122"/>
                <a:ea typeface="微软雅黑" panose="020B0503020204020204" charset="-122"/>
                <a:cs typeface="Arial" panose="020B0604020202020204" pitchFamily="34" charset="0"/>
              </a:rPr>
              <a:t>50</a:t>
            </a:r>
          </a:p>
        </p:txBody>
      </p:sp>
      <p:sp>
        <p:nvSpPr>
          <p:cNvPr id="17" name="Text Box 19"/>
          <p:cNvSpPr txBox="1">
            <a:spLocks noChangeArrowheads="1"/>
          </p:cNvSpPr>
          <p:nvPr/>
        </p:nvSpPr>
        <p:spPr bwMode="black">
          <a:xfrm>
            <a:off x="2515408" y="3649488"/>
            <a:ext cx="530860" cy="4756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lIns="114719" tIns="57359" rIns="114719" bIns="57359">
            <a:spAutoFit/>
          </a:bodyPr>
          <a:lstStyle/>
          <a:p>
            <a:pPr algn="ctr" fontAlgn="base">
              <a:spcBef>
                <a:spcPct val="0"/>
              </a:spcBef>
              <a:spcAft>
                <a:spcPct val="0"/>
              </a:spcAft>
            </a:pPr>
            <a:r>
              <a:rPr lang="en-US" altLang="zh-CN" sz="2350" dirty="0">
                <a:solidFill>
                  <a:srgbClr val="FEFEFE"/>
                </a:solidFill>
                <a:latin typeface="微软雅黑" panose="020B0503020204020204" charset="-122"/>
                <a:ea typeface="微软雅黑" panose="020B0503020204020204" charset="-122"/>
                <a:cs typeface="Arial" panose="020B0604020202020204" pitchFamily="34" charset="0"/>
              </a:rPr>
              <a:t>60</a:t>
            </a:r>
          </a:p>
        </p:txBody>
      </p:sp>
      <p:sp>
        <p:nvSpPr>
          <p:cNvPr id="18" name="Text Box 20"/>
          <p:cNvSpPr txBox="1">
            <a:spLocks noChangeArrowheads="1"/>
          </p:cNvSpPr>
          <p:nvPr/>
        </p:nvSpPr>
        <p:spPr bwMode="black">
          <a:xfrm>
            <a:off x="3483413" y="3063942"/>
            <a:ext cx="530860" cy="4756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lIns="114719" tIns="57359" rIns="114719" bIns="57359">
            <a:spAutoFit/>
          </a:bodyPr>
          <a:lstStyle/>
          <a:p>
            <a:pPr algn="ctr" fontAlgn="base">
              <a:spcBef>
                <a:spcPct val="0"/>
              </a:spcBef>
              <a:spcAft>
                <a:spcPct val="0"/>
              </a:spcAft>
            </a:pPr>
            <a:r>
              <a:rPr lang="en-US" altLang="zh-CN" sz="2350" dirty="0">
                <a:solidFill>
                  <a:srgbClr val="FEFEFE"/>
                </a:solidFill>
                <a:latin typeface="微软雅黑" panose="020B0503020204020204" charset="-122"/>
                <a:ea typeface="微软雅黑" panose="020B0503020204020204" charset="-122"/>
                <a:cs typeface="Arial" panose="020B0604020202020204" pitchFamily="34" charset="0"/>
              </a:rPr>
              <a:t>70</a:t>
            </a:r>
          </a:p>
        </p:txBody>
      </p:sp>
      <p:sp>
        <p:nvSpPr>
          <p:cNvPr id="19" name="Text Box 21"/>
          <p:cNvSpPr txBox="1">
            <a:spLocks noChangeArrowheads="1"/>
          </p:cNvSpPr>
          <p:nvPr/>
        </p:nvSpPr>
        <p:spPr bwMode="black">
          <a:xfrm>
            <a:off x="4511172" y="1629948"/>
            <a:ext cx="530860" cy="4756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lIns="114719" tIns="57359" rIns="114719" bIns="57359">
            <a:spAutoFit/>
          </a:bodyPr>
          <a:lstStyle/>
          <a:p>
            <a:pPr algn="ctr" fontAlgn="base">
              <a:spcBef>
                <a:spcPct val="0"/>
              </a:spcBef>
              <a:spcAft>
                <a:spcPct val="0"/>
              </a:spcAft>
            </a:pPr>
            <a:r>
              <a:rPr lang="en-US" altLang="zh-CN" sz="2350" dirty="0">
                <a:solidFill>
                  <a:srgbClr val="FEFEFE"/>
                </a:solidFill>
                <a:latin typeface="微软雅黑" panose="020B0503020204020204" charset="-122"/>
                <a:ea typeface="微软雅黑" panose="020B0503020204020204" charset="-122"/>
                <a:cs typeface="Arial" panose="020B0604020202020204" pitchFamily="34" charset="0"/>
              </a:rPr>
              <a:t>90</a:t>
            </a:r>
          </a:p>
        </p:txBody>
      </p:sp>
      <p:grpSp>
        <p:nvGrpSpPr>
          <p:cNvPr id="20" name="Group 22"/>
          <p:cNvGrpSpPr/>
          <p:nvPr/>
        </p:nvGrpSpPr>
        <p:grpSpPr bwMode="auto">
          <a:xfrm>
            <a:off x="6460246" y="1910872"/>
            <a:ext cx="1128715" cy="501126"/>
            <a:chOff x="0" y="0"/>
            <a:chExt cx="1131895" cy="504056"/>
          </a:xfrm>
        </p:grpSpPr>
        <p:sp>
          <p:nvSpPr>
            <p:cNvPr id="21" name="矩形 46"/>
            <p:cNvSpPr>
              <a:spLocks noChangeArrowheads="1"/>
            </p:cNvSpPr>
            <p:nvPr/>
          </p:nvSpPr>
          <p:spPr bwMode="auto">
            <a:xfrm>
              <a:off x="0" y="0"/>
              <a:ext cx="1080120" cy="504056"/>
            </a:xfrm>
            <a:prstGeom prst="rect">
              <a:avLst/>
            </a:prstGeom>
            <a:solidFill>
              <a:srgbClr val="1BA9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2350">
                <a:solidFill>
                  <a:srgbClr val="FFFFFF"/>
                </a:solidFill>
                <a:latin typeface="微软雅黑" panose="020B0503020204020204" charset="-122"/>
                <a:ea typeface="微软雅黑" panose="020B0503020204020204" charset="-122"/>
                <a:sym typeface="宋体" panose="02010600030101010101" pitchFamily="2" charset="-122"/>
              </a:endParaRPr>
            </a:p>
          </p:txBody>
        </p:sp>
        <p:sp>
          <p:nvSpPr>
            <p:cNvPr id="22" name="文本框 47"/>
            <p:cNvSpPr>
              <a:spLocks noChangeArrowheads="1"/>
            </p:cNvSpPr>
            <p:nvPr/>
          </p:nvSpPr>
          <p:spPr bwMode="auto">
            <a:xfrm>
              <a:off x="51774" y="41772"/>
              <a:ext cx="1080121" cy="39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990" b="1" dirty="0">
                  <a:solidFill>
                    <a:schemeClr val="bg1"/>
                  </a:solidFill>
                  <a:latin typeface="微软雅黑" panose="020B0503020204020204" charset="-122"/>
                  <a:ea typeface="微软雅黑" panose="020B0503020204020204" charset="-122"/>
                  <a:sym typeface="方正兰亭细黑_GBK" panose="02000000000000000000" pitchFamily="2" charset="-122"/>
                </a:rPr>
                <a:t>标题一</a:t>
              </a:r>
            </a:p>
          </p:txBody>
        </p:sp>
      </p:grpSp>
      <p:sp>
        <p:nvSpPr>
          <p:cNvPr id="23" name="矩形 60"/>
          <p:cNvSpPr>
            <a:spLocks noChangeArrowheads="1"/>
          </p:cNvSpPr>
          <p:nvPr/>
        </p:nvSpPr>
        <p:spPr bwMode="auto">
          <a:xfrm>
            <a:off x="7777480" y="1983105"/>
            <a:ext cx="3677285" cy="389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055" tIns="45527" rIns="91055" bIns="45527">
            <a:spAutoFit/>
          </a:bodyPr>
          <a:lstStyle/>
          <a:p>
            <a:pPr>
              <a:lnSpc>
                <a:spcPct val="130000"/>
              </a:lnSpc>
            </a:pPr>
            <a:r>
              <a:rPr lang="zh-CN" altLang="en-US" sz="1500" dirty="0">
                <a:solidFill>
                  <a:schemeClr val="tx1">
                    <a:lumMod val="75000"/>
                    <a:lumOff val="25000"/>
                  </a:schemeClr>
                </a:solidFill>
                <a:latin typeface="微软雅黑" panose="020B0503020204020204" charset="-122"/>
                <a:ea typeface="微软雅黑" panose="020B0503020204020204" charset="-122"/>
              </a:rPr>
              <a:t>现  况 值：健康教育知晓率  74%</a:t>
            </a:r>
          </a:p>
        </p:txBody>
      </p:sp>
      <p:grpSp>
        <p:nvGrpSpPr>
          <p:cNvPr id="24" name="Group 22"/>
          <p:cNvGrpSpPr/>
          <p:nvPr/>
        </p:nvGrpSpPr>
        <p:grpSpPr bwMode="auto">
          <a:xfrm>
            <a:off x="6460246" y="2789735"/>
            <a:ext cx="1128715" cy="501126"/>
            <a:chOff x="0" y="0"/>
            <a:chExt cx="1131895" cy="504056"/>
          </a:xfrm>
        </p:grpSpPr>
        <p:sp>
          <p:nvSpPr>
            <p:cNvPr id="25" name="矩形 46"/>
            <p:cNvSpPr>
              <a:spLocks noChangeArrowheads="1"/>
            </p:cNvSpPr>
            <p:nvPr/>
          </p:nvSpPr>
          <p:spPr bwMode="auto">
            <a:xfrm>
              <a:off x="0" y="0"/>
              <a:ext cx="1080120" cy="504056"/>
            </a:xfrm>
            <a:prstGeom prst="rect">
              <a:avLst/>
            </a:prstGeom>
            <a:solidFill>
              <a:srgbClr val="A5A5A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2350" dirty="0">
                <a:solidFill>
                  <a:srgbClr val="FFFFFF"/>
                </a:solidFill>
                <a:latin typeface="微软雅黑" panose="020B0503020204020204" charset="-122"/>
                <a:ea typeface="微软雅黑" panose="020B0503020204020204" charset="-122"/>
                <a:sym typeface="宋体" panose="02010600030101010101" pitchFamily="2" charset="-122"/>
              </a:endParaRPr>
            </a:p>
          </p:txBody>
        </p:sp>
        <p:sp>
          <p:nvSpPr>
            <p:cNvPr id="26" name="文本框 47"/>
            <p:cNvSpPr>
              <a:spLocks noChangeArrowheads="1"/>
            </p:cNvSpPr>
            <p:nvPr/>
          </p:nvSpPr>
          <p:spPr bwMode="auto">
            <a:xfrm>
              <a:off x="51774" y="41772"/>
              <a:ext cx="1080121" cy="39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990" b="1" dirty="0">
                  <a:solidFill>
                    <a:schemeClr val="bg1"/>
                  </a:solidFill>
                  <a:latin typeface="微软雅黑" panose="020B0503020204020204" charset="-122"/>
                  <a:ea typeface="微软雅黑" panose="020B0503020204020204" charset="-122"/>
                  <a:sym typeface="方正兰亭细黑_GBK" panose="02000000000000000000" pitchFamily="2" charset="-122"/>
                </a:rPr>
                <a:t>标题二</a:t>
              </a:r>
            </a:p>
          </p:txBody>
        </p:sp>
      </p:grpSp>
      <p:sp>
        <p:nvSpPr>
          <p:cNvPr id="27" name="矩形 60"/>
          <p:cNvSpPr>
            <a:spLocks noChangeArrowheads="1"/>
          </p:cNvSpPr>
          <p:nvPr/>
        </p:nvSpPr>
        <p:spPr bwMode="auto">
          <a:xfrm>
            <a:off x="7777480" y="2861945"/>
            <a:ext cx="3677285" cy="389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055" tIns="45527" rIns="91055" bIns="45527">
            <a:spAutoFit/>
          </a:bodyPr>
          <a:lstStyle/>
          <a:p>
            <a:pPr>
              <a:lnSpc>
                <a:spcPct val="130000"/>
              </a:lnSpc>
            </a:pPr>
            <a:r>
              <a:rPr lang="zh-CN" altLang="en-US" sz="1500" dirty="0">
                <a:solidFill>
                  <a:schemeClr val="tx1">
                    <a:lumMod val="75000"/>
                    <a:lumOff val="25000"/>
                  </a:schemeClr>
                </a:solidFill>
                <a:latin typeface="微软雅黑" panose="020B0503020204020204" charset="-122"/>
                <a:ea typeface="微软雅黑" panose="020B0503020204020204" charset="-122"/>
              </a:rPr>
              <a:t>改善重点：来自改善前的柏拉图   80%</a:t>
            </a:r>
          </a:p>
        </p:txBody>
      </p:sp>
      <p:grpSp>
        <p:nvGrpSpPr>
          <p:cNvPr id="28" name="Group 22"/>
          <p:cNvGrpSpPr/>
          <p:nvPr/>
        </p:nvGrpSpPr>
        <p:grpSpPr bwMode="auto">
          <a:xfrm>
            <a:off x="6460246" y="3681348"/>
            <a:ext cx="1128715" cy="501126"/>
            <a:chOff x="0" y="0"/>
            <a:chExt cx="1131895" cy="504056"/>
          </a:xfrm>
        </p:grpSpPr>
        <p:sp>
          <p:nvSpPr>
            <p:cNvPr id="29" name="矩形 46"/>
            <p:cNvSpPr>
              <a:spLocks noChangeArrowheads="1"/>
            </p:cNvSpPr>
            <p:nvPr/>
          </p:nvSpPr>
          <p:spPr bwMode="auto">
            <a:xfrm>
              <a:off x="0" y="0"/>
              <a:ext cx="1080120" cy="504056"/>
            </a:xfrm>
            <a:prstGeom prst="rect">
              <a:avLst/>
            </a:prstGeom>
            <a:solidFill>
              <a:srgbClr val="1BA9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2350">
                <a:solidFill>
                  <a:srgbClr val="FFFFFF"/>
                </a:solidFill>
                <a:latin typeface="微软雅黑" panose="020B0503020204020204" charset="-122"/>
                <a:ea typeface="微软雅黑" panose="020B0503020204020204" charset="-122"/>
                <a:sym typeface="宋体" panose="02010600030101010101" pitchFamily="2" charset="-122"/>
              </a:endParaRPr>
            </a:p>
          </p:txBody>
        </p:sp>
        <p:sp>
          <p:nvSpPr>
            <p:cNvPr id="30" name="文本框 47"/>
            <p:cNvSpPr>
              <a:spLocks noChangeArrowheads="1"/>
            </p:cNvSpPr>
            <p:nvPr/>
          </p:nvSpPr>
          <p:spPr bwMode="auto">
            <a:xfrm>
              <a:off x="51774" y="41772"/>
              <a:ext cx="1080121" cy="39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990" b="1" dirty="0">
                  <a:solidFill>
                    <a:schemeClr val="bg1"/>
                  </a:solidFill>
                  <a:latin typeface="微软雅黑" panose="020B0503020204020204" charset="-122"/>
                  <a:ea typeface="微软雅黑" panose="020B0503020204020204" charset="-122"/>
                  <a:sym typeface="方正兰亭细黑_GBK" panose="02000000000000000000" pitchFamily="2" charset="-122"/>
                </a:rPr>
                <a:t>标题三</a:t>
              </a:r>
            </a:p>
          </p:txBody>
        </p:sp>
      </p:grpSp>
      <p:sp>
        <p:nvSpPr>
          <p:cNvPr id="31" name="矩形 60"/>
          <p:cNvSpPr>
            <a:spLocks noChangeArrowheads="1"/>
          </p:cNvSpPr>
          <p:nvPr/>
        </p:nvSpPr>
        <p:spPr bwMode="auto">
          <a:xfrm>
            <a:off x="7777480" y="3764280"/>
            <a:ext cx="3677285" cy="389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055" tIns="45527" rIns="91055" bIns="45527">
            <a:spAutoFit/>
          </a:bodyPr>
          <a:lstStyle/>
          <a:p>
            <a:pPr>
              <a:lnSpc>
                <a:spcPct val="130000"/>
              </a:lnSpc>
            </a:pPr>
            <a:r>
              <a:rPr lang="zh-CN" altLang="en-US" sz="1500" dirty="0">
                <a:solidFill>
                  <a:schemeClr val="tx1">
                    <a:lumMod val="75000"/>
                    <a:lumOff val="25000"/>
                  </a:schemeClr>
                </a:solidFill>
                <a:latin typeface="微软雅黑" panose="020B0503020204020204" charset="-122"/>
                <a:ea typeface="微软雅黑" panose="020B0503020204020204" charset="-122"/>
              </a:rPr>
              <a:t>组  能 力：30/35×100% = 85.7%</a:t>
            </a:r>
          </a:p>
        </p:txBody>
      </p:sp>
      <p:grpSp>
        <p:nvGrpSpPr>
          <p:cNvPr id="32" name="Group 22"/>
          <p:cNvGrpSpPr/>
          <p:nvPr/>
        </p:nvGrpSpPr>
        <p:grpSpPr bwMode="auto">
          <a:xfrm>
            <a:off x="6460246" y="4541817"/>
            <a:ext cx="1128715" cy="501126"/>
            <a:chOff x="0" y="0"/>
            <a:chExt cx="1131895" cy="504056"/>
          </a:xfrm>
        </p:grpSpPr>
        <p:sp>
          <p:nvSpPr>
            <p:cNvPr id="33" name="矩形 46"/>
            <p:cNvSpPr>
              <a:spLocks noChangeArrowheads="1"/>
            </p:cNvSpPr>
            <p:nvPr/>
          </p:nvSpPr>
          <p:spPr bwMode="auto">
            <a:xfrm>
              <a:off x="0" y="0"/>
              <a:ext cx="1080120" cy="504056"/>
            </a:xfrm>
            <a:prstGeom prst="rect">
              <a:avLst/>
            </a:prstGeom>
            <a:solidFill>
              <a:srgbClr val="A5A5A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2350">
                <a:solidFill>
                  <a:srgbClr val="FFFFFF"/>
                </a:solidFill>
                <a:latin typeface="微软雅黑" panose="020B0503020204020204" charset="-122"/>
                <a:ea typeface="微软雅黑" panose="020B0503020204020204" charset="-122"/>
                <a:sym typeface="宋体" panose="02010600030101010101" pitchFamily="2" charset="-122"/>
              </a:endParaRPr>
            </a:p>
          </p:txBody>
        </p:sp>
        <p:sp>
          <p:nvSpPr>
            <p:cNvPr id="34" name="文本框 47"/>
            <p:cNvSpPr>
              <a:spLocks noChangeArrowheads="1"/>
            </p:cNvSpPr>
            <p:nvPr/>
          </p:nvSpPr>
          <p:spPr bwMode="auto">
            <a:xfrm>
              <a:off x="51774" y="41772"/>
              <a:ext cx="1080121" cy="39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990" b="1" dirty="0">
                  <a:solidFill>
                    <a:schemeClr val="bg1"/>
                  </a:solidFill>
                  <a:latin typeface="微软雅黑" panose="020B0503020204020204" charset="-122"/>
                  <a:ea typeface="微软雅黑" panose="020B0503020204020204" charset="-122"/>
                  <a:sym typeface="方正兰亭细黑_GBK" panose="02000000000000000000" pitchFamily="2" charset="-122"/>
                </a:rPr>
                <a:t>标题四</a:t>
              </a:r>
            </a:p>
          </p:txBody>
        </p:sp>
      </p:grpSp>
      <p:sp>
        <p:nvSpPr>
          <p:cNvPr id="35" name="矩形 60"/>
          <p:cNvSpPr>
            <a:spLocks noChangeArrowheads="1"/>
          </p:cNvSpPr>
          <p:nvPr/>
        </p:nvSpPr>
        <p:spPr bwMode="auto">
          <a:xfrm>
            <a:off x="7777480" y="4541520"/>
            <a:ext cx="3677285" cy="159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055" tIns="45527" rIns="91055" bIns="45527">
            <a:spAutoFit/>
          </a:bodyPr>
          <a:lstStyle/>
          <a:p>
            <a:pPr>
              <a:lnSpc>
                <a:spcPct val="130000"/>
              </a:lnSpc>
            </a:pPr>
            <a:r>
              <a:rPr lang="zh-CN" altLang="en-US" sz="1500" dirty="0">
                <a:solidFill>
                  <a:schemeClr val="tx1">
                    <a:lumMod val="75000"/>
                    <a:lumOff val="25000"/>
                  </a:schemeClr>
                </a:solidFill>
                <a:latin typeface="微软雅黑" panose="020B0503020204020204" charset="-122"/>
                <a:ea typeface="微软雅黑" panose="020B0503020204020204" charset="-122"/>
              </a:rPr>
              <a:t>目 标 值 =现况值+改善值</a:t>
            </a:r>
          </a:p>
          <a:p>
            <a:pPr>
              <a:lnSpc>
                <a:spcPct val="130000"/>
              </a:lnSpc>
            </a:pPr>
            <a:r>
              <a:rPr lang="zh-CN" altLang="en-US" sz="1500" dirty="0">
                <a:solidFill>
                  <a:schemeClr val="tx1">
                    <a:lumMod val="75000"/>
                    <a:lumOff val="25000"/>
                  </a:schemeClr>
                </a:solidFill>
                <a:latin typeface="微软雅黑" panose="020B0503020204020204" charset="-122"/>
                <a:ea typeface="微软雅黑" panose="020B0503020204020204" charset="-122"/>
              </a:rPr>
              <a:t>             =现况值+(1-现况值）x改善重点   </a:t>
            </a:r>
          </a:p>
          <a:p>
            <a:pPr>
              <a:lnSpc>
                <a:spcPct val="130000"/>
              </a:lnSpc>
            </a:pPr>
            <a:r>
              <a:rPr lang="zh-CN" altLang="en-US" sz="1500" dirty="0">
                <a:solidFill>
                  <a:schemeClr val="tx1">
                    <a:lumMod val="75000"/>
                    <a:lumOff val="25000"/>
                  </a:schemeClr>
                </a:solidFill>
                <a:latin typeface="微软雅黑" panose="020B0503020204020204" charset="-122"/>
                <a:ea typeface="微软雅黑" panose="020B0503020204020204" charset="-122"/>
              </a:rPr>
              <a:t>             x 圈员能力</a:t>
            </a:r>
          </a:p>
          <a:p>
            <a:pPr>
              <a:lnSpc>
                <a:spcPct val="130000"/>
              </a:lnSpc>
            </a:pPr>
            <a:r>
              <a:rPr lang="zh-CN" altLang="en-US" sz="1500" dirty="0">
                <a:solidFill>
                  <a:schemeClr val="tx1">
                    <a:lumMod val="75000"/>
                    <a:lumOff val="25000"/>
                  </a:schemeClr>
                </a:solidFill>
                <a:latin typeface="微软雅黑" panose="020B0503020204020204" charset="-122"/>
                <a:ea typeface="微软雅黑" panose="020B0503020204020204" charset="-122"/>
              </a:rPr>
              <a:t>            =74%+(1-74%）x80%x85.7%</a:t>
            </a:r>
          </a:p>
          <a:p>
            <a:pPr>
              <a:lnSpc>
                <a:spcPct val="130000"/>
              </a:lnSpc>
            </a:pPr>
            <a:r>
              <a:rPr lang="zh-CN" altLang="en-US" sz="1500" dirty="0">
                <a:solidFill>
                  <a:schemeClr val="tx1">
                    <a:lumMod val="75000"/>
                    <a:lumOff val="25000"/>
                  </a:schemeClr>
                </a:solidFill>
                <a:latin typeface="微软雅黑" panose="020B0503020204020204" charset="-122"/>
                <a:ea typeface="微软雅黑" panose="020B0503020204020204" charset="-122"/>
              </a:rPr>
              <a:t>            =92%  </a:t>
            </a:r>
          </a:p>
        </p:txBody>
      </p:sp>
    </p:spTree>
  </p:cSld>
  <p:clrMapOvr>
    <a:masterClrMapping/>
  </p:clrMapOvr>
  <mc:AlternateContent xmlns:mc="http://schemas.openxmlformats.org/markup-compatibility/2006" xmlns:p14="http://schemas.microsoft.com/office/powerpoint/2010/main">
    <mc:Choice Requires="p14">
      <p:transition spd="slow" p14:dur="1400" advTm="2351">
        <p14:doors dir="vert"/>
      </p:transition>
    </mc:Choice>
    <mc:Fallback xmlns="">
      <p:transition spd="slow" advTm="23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10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20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grpId="0" nodeType="withEffect">
                                  <p:stCondLst>
                                    <p:cond delay="20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2" presetClass="entr" presetSubtype="2" decel="10000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1+#ppt_w/2"/>
                                          </p:val>
                                        </p:tav>
                                        <p:tav tm="100000">
                                          <p:val>
                                            <p:strVal val="#ppt_x"/>
                                          </p:val>
                                        </p:tav>
                                      </p:tavLst>
                                    </p:anim>
                                    <p:anim calcmode="lin" valueType="num">
                                      <p:cBhvr additive="base">
                                        <p:cTn id="44" dur="500" fill="hold"/>
                                        <p:tgtEl>
                                          <p:spTgt spid="23"/>
                                        </p:tgtEl>
                                        <p:attrNameLst>
                                          <p:attrName>ppt_y</p:attrName>
                                        </p:attrNameLst>
                                      </p:cBhvr>
                                      <p:tavLst>
                                        <p:tav tm="0">
                                          <p:val>
                                            <p:strVal val="#ppt_y"/>
                                          </p:val>
                                        </p:tav>
                                        <p:tav tm="100000">
                                          <p:val>
                                            <p:strVal val="#ppt_y"/>
                                          </p:val>
                                        </p:tav>
                                      </p:tavLst>
                                    </p:anim>
                                  </p:childTnLst>
                                </p:cTn>
                              </p:par>
                              <p:par>
                                <p:cTn id="45" presetID="10"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par>
                                <p:cTn id="48" presetID="2" presetClass="entr" presetSubtype="2" decel="10000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additive="base">
                                        <p:cTn id="50" dur="500" fill="hold"/>
                                        <p:tgtEl>
                                          <p:spTgt spid="27"/>
                                        </p:tgtEl>
                                        <p:attrNameLst>
                                          <p:attrName>ppt_x</p:attrName>
                                        </p:attrNameLst>
                                      </p:cBhvr>
                                      <p:tavLst>
                                        <p:tav tm="0">
                                          <p:val>
                                            <p:strVal val="1+#ppt_w/2"/>
                                          </p:val>
                                        </p:tav>
                                        <p:tav tm="100000">
                                          <p:val>
                                            <p:strVal val="#ppt_x"/>
                                          </p:val>
                                        </p:tav>
                                      </p:tavLst>
                                    </p:anim>
                                    <p:anim calcmode="lin" valueType="num">
                                      <p:cBhvr additive="base">
                                        <p:cTn id="51" dur="500" fill="hold"/>
                                        <p:tgtEl>
                                          <p:spTgt spid="27"/>
                                        </p:tgtEl>
                                        <p:attrNameLst>
                                          <p:attrName>ppt_y</p:attrName>
                                        </p:attrNameLst>
                                      </p:cBhvr>
                                      <p:tavLst>
                                        <p:tav tm="0">
                                          <p:val>
                                            <p:strVal val="#ppt_y"/>
                                          </p:val>
                                        </p:tav>
                                        <p:tav tm="100000">
                                          <p:val>
                                            <p:strVal val="#ppt_y"/>
                                          </p:val>
                                        </p:tav>
                                      </p:tavLst>
                                    </p:anim>
                                  </p:childTnLst>
                                </p:cTn>
                              </p:par>
                              <p:par>
                                <p:cTn id="52" presetID="10" presetClass="entr" presetSubtype="0"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par>
                                <p:cTn id="55" presetID="2" presetClass="entr" presetSubtype="2" decel="10000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anim calcmode="lin" valueType="num">
                                      <p:cBhvr additive="base">
                                        <p:cTn id="57" dur="500" fill="hold"/>
                                        <p:tgtEl>
                                          <p:spTgt spid="31"/>
                                        </p:tgtEl>
                                        <p:attrNameLst>
                                          <p:attrName>ppt_x</p:attrName>
                                        </p:attrNameLst>
                                      </p:cBhvr>
                                      <p:tavLst>
                                        <p:tav tm="0">
                                          <p:val>
                                            <p:strVal val="1+#ppt_w/2"/>
                                          </p:val>
                                        </p:tav>
                                        <p:tav tm="100000">
                                          <p:val>
                                            <p:strVal val="#ppt_x"/>
                                          </p:val>
                                        </p:tav>
                                      </p:tavLst>
                                    </p:anim>
                                    <p:anim calcmode="lin" valueType="num">
                                      <p:cBhvr additive="base">
                                        <p:cTn id="58" dur="500" fill="hold"/>
                                        <p:tgtEl>
                                          <p:spTgt spid="31"/>
                                        </p:tgtEl>
                                        <p:attrNameLst>
                                          <p:attrName>ppt_y</p:attrName>
                                        </p:attrNameLst>
                                      </p:cBhvr>
                                      <p:tavLst>
                                        <p:tav tm="0">
                                          <p:val>
                                            <p:strVal val="#ppt_y"/>
                                          </p:val>
                                        </p:tav>
                                        <p:tav tm="100000">
                                          <p:val>
                                            <p:strVal val="#ppt_y"/>
                                          </p:val>
                                        </p:tav>
                                      </p:tavLst>
                                    </p:anim>
                                  </p:childTnLst>
                                </p:cTn>
                              </p:par>
                              <p:par>
                                <p:cTn id="59" presetID="10" presetClass="entr" presetSubtype="0" fill="hold"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cTn>
                              </p:par>
                              <p:par>
                                <p:cTn id="62" presetID="2" presetClass="entr" presetSubtype="2" decel="100000" fill="hold" grpId="0" nodeType="with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additive="base">
                                        <p:cTn id="64" dur="500" fill="hold"/>
                                        <p:tgtEl>
                                          <p:spTgt spid="35"/>
                                        </p:tgtEl>
                                        <p:attrNameLst>
                                          <p:attrName>ppt_x</p:attrName>
                                        </p:attrNameLst>
                                      </p:cBhvr>
                                      <p:tavLst>
                                        <p:tav tm="0">
                                          <p:val>
                                            <p:strVal val="1+#ppt_w/2"/>
                                          </p:val>
                                        </p:tav>
                                        <p:tav tm="100000">
                                          <p:val>
                                            <p:strVal val="#ppt_x"/>
                                          </p:val>
                                        </p:tav>
                                      </p:tavLst>
                                    </p:anim>
                                    <p:anim calcmode="lin" valueType="num">
                                      <p:cBhvr additive="base">
                                        <p:cTn id="65"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10" grpId="0" bldLvl="0" animBg="1"/>
      <p:bldP spid="11" grpId="0" bldLvl="0" animBg="1"/>
      <p:bldP spid="12" grpId="0" bldLvl="0" animBg="1"/>
      <p:bldP spid="13" grpId="0" bldLvl="0" animBg="1"/>
      <p:bldP spid="17" grpId="0" bldLvl="0" animBg="1"/>
      <p:bldP spid="18" grpId="0" bldLvl="0" animBg="1"/>
      <p:bldP spid="19" grpId="0" bldLvl="0" animBg="1"/>
      <p:bldP spid="23" grpId="0"/>
      <p:bldP spid="27" grpId="0"/>
      <p:bldP spid="31" grpId="0"/>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userDrawn="1"/>
        </p:nvSpPr>
        <p:spPr>
          <a:xfrm>
            <a:off x="340789" y="316072"/>
            <a:ext cx="195175" cy="685877"/>
          </a:xfrm>
          <a:prstGeom prst="rect">
            <a:avLst/>
          </a:pr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lIns="92925" tIns="46462" rIns="92925" bIns="46462" rtlCol="0" anchor="ctr"/>
          <a:lstStyle/>
          <a:p>
            <a:pPr algn="l" defTabSz="685165"/>
            <a:endParaRPr lang="zh-CN" altLang="en-US" sz="1895" dirty="0">
              <a:solidFill>
                <a:srgbClr val="E7E6E6">
                  <a:lumMod val="50000"/>
                </a:srgbClr>
              </a:solidFill>
              <a:cs typeface="+mn-ea"/>
              <a:sym typeface="+mn-lt"/>
            </a:endParaRPr>
          </a:p>
        </p:txBody>
      </p:sp>
      <p:sp>
        <p:nvSpPr>
          <p:cNvPr id="15" name="文本框 37"/>
          <p:cNvSpPr txBox="1"/>
          <p:nvPr userDrawn="1"/>
        </p:nvSpPr>
        <p:spPr>
          <a:xfrm>
            <a:off x="570731" y="316072"/>
            <a:ext cx="2487862" cy="461645"/>
          </a:xfrm>
          <a:prstGeom prst="rect">
            <a:avLst/>
          </a:prstGeom>
          <a:noFill/>
        </p:spPr>
        <p:txBody>
          <a:bodyPr wrap="square" lIns="92925" tIns="46462" rIns="92925" bIns="46462" rtlCol="0">
            <a:spAutoFit/>
          </a:bodyPr>
          <a:lstStyle/>
          <a:p>
            <a:pPr lvl="0" algn="l"/>
            <a:r>
              <a:rPr lang="zh-CN" altLang="en-US" sz="2400" dirty="0">
                <a:solidFill>
                  <a:srgbClr val="1BA9B3"/>
                </a:solidFill>
                <a:latin typeface="微软雅黑" panose="020B0503020204020204" charset="-122"/>
                <a:ea typeface="微软雅黑" panose="020B0503020204020204" charset="-122"/>
              </a:rPr>
              <a:t>目标图</a:t>
            </a:r>
          </a:p>
        </p:txBody>
      </p:sp>
      <p:sp>
        <p:nvSpPr>
          <p:cNvPr id="16" name="文本框 38"/>
          <p:cNvSpPr txBox="1"/>
          <p:nvPr userDrawn="1"/>
        </p:nvSpPr>
        <p:spPr>
          <a:xfrm>
            <a:off x="570731" y="687143"/>
            <a:ext cx="2763044" cy="323215"/>
          </a:xfrm>
          <a:prstGeom prst="rect">
            <a:avLst/>
          </a:prstGeom>
          <a:noFill/>
        </p:spPr>
        <p:txBody>
          <a:bodyPr wrap="square" lIns="92925" tIns="46462" rIns="92925" bIns="46462" rtlCol="0">
            <a:spAutoFit/>
          </a:bodyPr>
          <a:lstStyle/>
          <a:p>
            <a:pPr algn="l" defTabSz="685165"/>
            <a:r>
              <a:rPr lang="en-US" altLang="zh-CN" sz="1500" dirty="0">
                <a:solidFill>
                  <a:schemeClr val="tx1">
                    <a:lumMod val="50000"/>
                    <a:lumOff val="50000"/>
                  </a:schemeClr>
                </a:solidFill>
                <a:cs typeface="+mn-ea"/>
                <a:sym typeface="+mn-lt"/>
              </a:rPr>
              <a:t>ADD RELATED TITLE WORDS</a:t>
            </a:r>
            <a:endParaRPr lang="zh-CN" altLang="en-US" sz="1500" dirty="0">
              <a:solidFill>
                <a:schemeClr val="tx1">
                  <a:lumMod val="50000"/>
                  <a:lumOff val="50000"/>
                </a:schemeClr>
              </a:solidFill>
              <a:cs typeface="+mn-ea"/>
              <a:sym typeface="+mn-lt"/>
            </a:endParaRPr>
          </a:p>
        </p:txBody>
      </p:sp>
      <p:grpSp>
        <p:nvGrpSpPr>
          <p:cNvPr id="20" name="组合 19"/>
          <p:cNvGrpSpPr/>
          <p:nvPr/>
        </p:nvGrpSpPr>
        <p:grpSpPr>
          <a:xfrm>
            <a:off x="2448560" y="1450340"/>
            <a:ext cx="2654300" cy="4440501"/>
            <a:chOff x="1475312" y="2160281"/>
            <a:chExt cx="4297422" cy="4440568"/>
          </a:xfrm>
        </p:grpSpPr>
        <p:grpSp>
          <p:nvGrpSpPr>
            <p:cNvPr id="41987" name="组合 12"/>
            <p:cNvGrpSpPr/>
            <p:nvPr/>
          </p:nvGrpSpPr>
          <p:grpSpPr>
            <a:xfrm>
              <a:off x="1475312" y="2160281"/>
              <a:ext cx="4297422" cy="4440568"/>
              <a:chOff x="1475312" y="2160281"/>
              <a:chExt cx="4297422" cy="4440568"/>
            </a:xfrm>
          </p:grpSpPr>
          <p:sp>
            <p:nvSpPr>
              <p:cNvPr id="41988" name="Freeform 5"/>
              <p:cNvSpPr/>
              <p:nvPr/>
            </p:nvSpPr>
            <p:spPr>
              <a:xfrm>
                <a:off x="1475312" y="3804496"/>
                <a:ext cx="1860196" cy="2397567"/>
              </a:xfrm>
              <a:prstGeom prst="rect">
                <a:avLst/>
              </a:prstGeom>
              <a:solidFill>
                <a:srgbClr val="A5A5A5">
                  <a:alpha val="84000"/>
                </a:srgbClr>
              </a:solidFill>
              <a:ln w="9525">
                <a:noFill/>
              </a:ln>
            </p:spPr>
            <p:txBody>
              <a:bodyPr wrap="square" lIns="91440" tIns="45720" rIns="91440" bIns="45720" anchor="t"/>
              <a:lstStyle/>
              <a:p>
                <a:endParaRPr lang="id-ID" altLang="zh-CN">
                  <a:solidFill>
                    <a:srgbClr val="000000"/>
                  </a:solidFill>
                  <a:latin typeface="Calibri" panose="020F0502020204030204"/>
                  <a:ea typeface="微软雅黑 Light" charset="-122"/>
                </a:endParaRPr>
              </a:p>
            </p:txBody>
          </p:sp>
          <p:sp>
            <p:nvSpPr>
              <p:cNvPr id="41989" name="Freeform 5"/>
              <p:cNvSpPr/>
              <p:nvPr/>
            </p:nvSpPr>
            <p:spPr>
              <a:xfrm>
                <a:off x="3393610" y="2160281"/>
                <a:ext cx="2379124" cy="4041782"/>
              </a:xfrm>
              <a:prstGeom prst="rect">
                <a:avLst/>
              </a:prstGeom>
              <a:solidFill>
                <a:srgbClr val="1BA9B3">
                  <a:alpha val="81000"/>
                </a:srgbClr>
              </a:solidFill>
              <a:ln w="9525">
                <a:noFill/>
              </a:ln>
            </p:spPr>
            <p:txBody>
              <a:bodyPr wrap="square" lIns="91440" tIns="45720" rIns="91440" bIns="45720" anchor="t"/>
              <a:lstStyle/>
              <a:p>
                <a:endParaRPr lang="id-ID" altLang="zh-CN">
                  <a:solidFill>
                    <a:srgbClr val="000000"/>
                  </a:solidFill>
                  <a:latin typeface="Calibri" panose="020F0502020204030204"/>
                  <a:ea typeface="微软雅黑 Light" charset="-122"/>
                </a:endParaRPr>
              </a:p>
            </p:txBody>
          </p:sp>
          <p:sp>
            <p:nvSpPr>
              <p:cNvPr id="41990" name="文本框 5"/>
              <p:cNvSpPr txBox="1"/>
              <p:nvPr/>
            </p:nvSpPr>
            <p:spPr>
              <a:xfrm>
                <a:off x="2064212" y="6202063"/>
                <a:ext cx="954107" cy="398786"/>
              </a:xfrm>
              <a:prstGeom prst="rect">
                <a:avLst/>
              </a:prstGeom>
              <a:noFill/>
              <a:ln w="9525">
                <a:noFill/>
              </a:ln>
            </p:spPr>
            <p:txBody>
              <a:bodyPr wrap="square" anchor="t">
                <a:spAutoFit/>
              </a:bodyPr>
              <a:lstStyle/>
              <a:p>
                <a:r>
                  <a:rPr lang="zh-CN" altLang="en-US" sz="2000" dirty="0">
                    <a:solidFill>
                      <a:srgbClr val="404040"/>
                    </a:solidFill>
                    <a:latin typeface="微软雅黑" panose="020B0503020204020204" charset="-122"/>
                    <a:ea typeface="微软雅黑" panose="020B0503020204020204" charset="-122"/>
                  </a:rPr>
                  <a:t>改善前</a:t>
                </a:r>
              </a:p>
            </p:txBody>
          </p:sp>
          <p:sp>
            <p:nvSpPr>
              <p:cNvPr id="41991" name="文本框 13"/>
              <p:cNvSpPr txBox="1"/>
              <p:nvPr/>
            </p:nvSpPr>
            <p:spPr>
              <a:xfrm>
                <a:off x="4004827" y="6202062"/>
                <a:ext cx="954107" cy="398786"/>
              </a:xfrm>
              <a:prstGeom prst="rect">
                <a:avLst/>
              </a:prstGeom>
              <a:noFill/>
              <a:ln w="9525">
                <a:noFill/>
              </a:ln>
            </p:spPr>
            <p:txBody>
              <a:bodyPr wrap="square" anchor="t">
                <a:spAutoFit/>
              </a:bodyPr>
              <a:lstStyle/>
              <a:p>
                <a:r>
                  <a:rPr lang="zh-CN" altLang="en-US" sz="2000" dirty="0">
                    <a:solidFill>
                      <a:srgbClr val="404040"/>
                    </a:solidFill>
                    <a:latin typeface="微软雅黑" panose="020B0503020204020204" charset="-122"/>
                    <a:ea typeface="微软雅黑" panose="020B0503020204020204" charset="-122"/>
                  </a:rPr>
                  <a:t>目标值</a:t>
                </a:r>
              </a:p>
            </p:txBody>
          </p:sp>
          <p:sp>
            <p:nvSpPr>
              <p:cNvPr id="41992" name="文本框 15"/>
              <p:cNvSpPr txBox="1"/>
              <p:nvPr/>
            </p:nvSpPr>
            <p:spPr>
              <a:xfrm>
                <a:off x="2000667" y="3970693"/>
                <a:ext cx="1334463" cy="460382"/>
              </a:xfrm>
              <a:prstGeom prst="rect">
                <a:avLst/>
              </a:prstGeom>
              <a:noFill/>
              <a:ln w="9525">
                <a:noFill/>
              </a:ln>
            </p:spPr>
            <p:txBody>
              <a:bodyPr wrap="square" anchor="t">
                <a:spAutoFit/>
              </a:bodyPr>
              <a:lstStyle/>
              <a:p>
                <a:r>
                  <a:rPr lang="en-US" altLang="zh-CN" sz="2400" dirty="0">
                    <a:solidFill>
                      <a:schemeClr val="bg1"/>
                    </a:solidFill>
                    <a:latin typeface="Impact" panose="020B0806030902050204" pitchFamily="34" charset="0"/>
                    <a:ea typeface="微软雅黑" panose="020B0503020204020204" charset="-122"/>
                  </a:rPr>
                  <a:t>74%</a:t>
                </a:r>
                <a:endParaRPr lang="zh-CN" altLang="en-US" sz="2400" dirty="0">
                  <a:solidFill>
                    <a:schemeClr val="bg1"/>
                  </a:solidFill>
                  <a:latin typeface="Impact" panose="020B0806030902050204" pitchFamily="34" charset="0"/>
                  <a:ea typeface="微软雅黑" panose="020B0503020204020204" charset="-122"/>
                </a:endParaRPr>
              </a:p>
            </p:txBody>
          </p:sp>
          <p:sp>
            <p:nvSpPr>
              <p:cNvPr id="41993" name="文本框 16"/>
              <p:cNvSpPr txBox="1"/>
              <p:nvPr/>
            </p:nvSpPr>
            <p:spPr>
              <a:xfrm>
                <a:off x="4239850" y="2248547"/>
                <a:ext cx="1224457" cy="460382"/>
              </a:xfrm>
              <a:prstGeom prst="rect">
                <a:avLst/>
              </a:prstGeom>
              <a:noFill/>
              <a:ln w="9525">
                <a:noFill/>
              </a:ln>
            </p:spPr>
            <p:txBody>
              <a:bodyPr wrap="square" anchor="t">
                <a:spAutoFit/>
              </a:bodyPr>
              <a:lstStyle/>
              <a:p>
                <a:r>
                  <a:rPr lang="en-US" altLang="zh-CN" sz="2400" dirty="0">
                    <a:solidFill>
                      <a:schemeClr val="bg1"/>
                    </a:solidFill>
                    <a:latin typeface="Impact" panose="020B0806030902050204" pitchFamily="34" charset="0"/>
                    <a:ea typeface="微软雅黑" panose="020B0503020204020204" charset="-122"/>
                  </a:rPr>
                  <a:t>92%</a:t>
                </a:r>
                <a:endParaRPr lang="zh-CN" altLang="en-US" sz="2400" dirty="0">
                  <a:solidFill>
                    <a:schemeClr val="bg1"/>
                  </a:solidFill>
                  <a:latin typeface="Impact" panose="020B0806030902050204" pitchFamily="34" charset="0"/>
                  <a:ea typeface="微软雅黑" panose="020B0503020204020204" charset="-122"/>
                </a:endParaRPr>
              </a:p>
            </p:txBody>
          </p:sp>
        </p:grpSp>
        <p:sp>
          <p:nvSpPr>
            <p:cNvPr id="19" name="箭头: 上 18"/>
            <p:cNvSpPr/>
            <p:nvPr/>
          </p:nvSpPr>
          <p:spPr>
            <a:xfrm rot="2937304">
              <a:off x="2643974" y="2092402"/>
              <a:ext cx="709941" cy="2291616"/>
            </a:xfrm>
            <a:custGeom>
              <a:avLst/>
              <a:gdLst>
                <a:gd name="connsiteX0" fmla="*/ 0 w 590203"/>
                <a:gd name="connsiteY0" fmla="*/ 295102 h 1826065"/>
                <a:gd name="connsiteX1" fmla="*/ 295102 w 590203"/>
                <a:gd name="connsiteY1" fmla="*/ 0 h 1826065"/>
                <a:gd name="connsiteX2" fmla="*/ 590203 w 590203"/>
                <a:gd name="connsiteY2" fmla="*/ 295102 h 1826065"/>
                <a:gd name="connsiteX3" fmla="*/ 442652 w 590203"/>
                <a:gd name="connsiteY3" fmla="*/ 295102 h 1826065"/>
                <a:gd name="connsiteX4" fmla="*/ 442652 w 590203"/>
                <a:gd name="connsiteY4" fmla="*/ 1826065 h 1826065"/>
                <a:gd name="connsiteX5" fmla="*/ 147551 w 590203"/>
                <a:gd name="connsiteY5" fmla="*/ 1826065 h 1826065"/>
                <a:gd name="connsiteX6" fmla="*/ 147551 w 590203"/>
                <a:gd name="connsiteY6" fmla="*/ 295102 h 1826065"/>
                <a:gd name="connsiteX7" fmla="*/ 0 w 590203"/>
                <a:gd name="connsiteY7" fmla="*/ 295102 h 1826065"/>
                <a:gd name="connsiteX0-1" fmla="*/ 0 w 590203"/>
                <a:gd name="connsiteY0-2" fmla="*/ 295102 h 1826065"/>
                <a:gd name="connsiteX1-3" fmla="*/ 295102 w 590203"/>
                <a:gd name="connsiteY1-4" fmla="*/ 0 h 1826065"/>
                <a:gd name="connsiteX2-5" fmla="*/ 590203 w 590203"/>
                <a:gd name="connsiteY2-6" fmla="*/ 295102 h 1826065"/>
                <a:gd name="connsiteX3-7" fmla="*/ 442652 w 590203"/>
                <a:gd name="connsiteY3-8" fmla="*/ 295102 h 1826065"/>
                <a:gd name="connsiteX4-9" fmla="*/ 147551 w 590203"/>
                <a:gd name="connsiteY4-10" fmla="*/ 1826065 h 1826065"/>
                <a:gd name="connsiteX5-11" fmla="*/ 147551 w 590203"/>
                <a:gd name="connsiteY5-12" fmla="*/ 295102 h 1826065"/>
                <a:gd name="connsiteX6-13" fmla="*/ 0 w 590203"/>
                <a:gd name="connsiteY6-14" fmla="*/ 295102 h 182606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590203" h="1826065">
                  <a:moveTo>
                    <a:pt x="0" y="295102"/>
                  </a:moveTo>
                  <a:lnTo>
                    <a:pt x="295102" y="0"/>
                  </a:lnTo>
                  <a:lnTo>
                    <a:pt x="590203" y="295102"/>
                  </a:lnTo>
                  <a:lnTo>
                    <a:pt x="442652" y="295102"/>
                  </a:lnTo>
                  <a:lnTo>
                    <a:pt x="147551" y="1826065"/>
                  </a:lnTo>
                  <a:lnTo>
                    <a:pt x="147551" y="295102"/>
                  </a:lnTo>
                  <a:lnTo>
                    <a:pt x="0" y="295102"/>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grpSp>
      <p:grpSp>
        <p:nvGrpSpPr>
          <p:cNvPr id="23" name="组合 22"/>
          <p:cNvGrpSpPr/>
          <p:nvPr/>
        </p:nvGrpSpPr>
        <p:grpSpPr>
          <a:xfrm>
            <a:off x="5486400" y="2864803"/>
            <a:ext cx="4581525" cy="1870075"/>
            <a:chOff x="6375862" y="2842953"/>
            <a:chExt cx="4580313" cy="1870363"/>
          </a:xfrm>
        </p:grpSpPr>
        <p:sp>
          <p:nvSpPr>
            <p:cNvPr id="41996" name="矩形 20"/>
            <p:cNvSpPr/>
            <p:nvPr/>
          </p:nvSpPr>
          <p:spPr>
            <a:xfrm>
              <a:off x="6612695" y="2982731"/>
              <a:ext cx="4243727" cy="1495794"/>
            </a:xfrm>
            <a:prstGeom prst="rect">
              <a:avLst/>
            </a:prstGeom>
            <a:noFill/>
            <a:ln w="9525">
              <a:noFill/>
            </a:ln>
          </p:spPr>
          <p:txBody>
            <a:bodyPr wrap="square" anchor="t">
              <a:spAutoFit/>
            </a:bodyPr>
            <a:lstStyle/>
            <a:p>
              <a:pPr>
                <a:lnSpc>
                  <a:spcPct val="120000"/>
                </a:lnSpc>
              </a:pPr>
              <a:r>
                <a:rPr lang="zh-CN" altLang="en-US" sz="2800" dirty="0">
                  <a:solidFill>
                    <a:schemeClr val="tx1">
                      <a:lumMod val="75000"/>
                      <a:lumOff val="25000"/>
                    </a:schemeClr>
                  </a:solidFill>
                  <a:latin typeface="微软雅黑" panose="020B0503020204020204" charset="-122"/>
                  <a:ea typeface="微软雅黑" panose="020B0503020204020204" charset="-122"/>
                </a:rPr>
                <a:t>到</a:t>
              </a:r>
              <a:r>
                <a:rPr lang="en-US" altLang="zh-CN" sz="2800" dirty="0">
                  <a:solidFill>
                    <a:schemeClr val="tx1">
                      <a:lumMod val="75000"/>
                      <a:lumOff val="25000"/>
                    </a:schemeClr>
                  </a:solidFill>
                  <a:latin typeface="微软雅黑" panose="020B0503020204020204" charset="-122"/>
                  <a:ea typeface="微软雅黑" panose="020B0503020204020204" charset="-122"/>
                </a:rPr>
                <a:t>2017</a:t>
              </a:r>
              <a:r>
                <a:rPr lang="zh-CN" altLang="en-US" sz="2800" dirty="0">
                  <a:solidFill>
                    <a:schemeClr val="tx1">
                      <a:lumMod val="75000"/>
                      <a:lumOff val="25000"/>
                    </a:schemeClr>
                  </a:solidFill>
                  <a:latin typeface="微软雅黑" panose="020B0503020204020204" charset="-122"/>
                  <a:ea typeface="微软雅黑" panose="020B0503020204020204" charset="-122"/>
                </a:rPr>
                <a:t>年八月将产房留置针完整率达到</a:t>
              </a:r>
              <a:r>
                <a:rPr lang="en-US" altLang="zh-CN" sz="4800" dirty="0">
                  <a:solidFill>
                    <a:schemeClr val="tx1">
                      <a:lumMod val="75000"/>
                      <a:lumOff val="25000"/>
                    </a:schemeClr>
                  </a:solidFill>
                  <a:latin typeface="微软雅黑" panose="020B0503020204020204" charset="-122"/>
                  <a:ea typeface="微软雅黑" panose="020B0503020204020204" charset="-122"/>
                </a:rPr>
                <a:t>92%</a:t>
              </a:r>
            </a:p>
          </p:txBody>
        </p:sp>
        <p:sp>
          <p:nvSpPr>
            <p:cNvPr id="22" name="任意多边形: 形状 21"/>
            <p:cNvSpPr/>
            <p:nvPr/>
          </p:nvSpPr>
          <p:spPr>
            <a:xfrm flipH="1">
              <a:off x="6375862" y="2842953"/>
              <a:ext cx="4580313" cy="1870363"/>
            </a:xfrm>
            <a:custGeom>
              <a:avLst/>
              <a:gdLst>
                <a:gd name="connsiteX0" fmla="*/ 4222865 w 4580313"/>
                <a:gd name="connsiteY0" fmla="*/ 0 h 1870363"/>
                <a:gd name="connsiteX1" fmla="*/ 0 w 4580313"/>
                <a:gd name="connsiteY1" fmla="*/ 0 h 1870363"/>
                <a:gd name="connsiteX2" fmla="*/ 0 w 4580313"/>
                <a:gd name="connsiteY2" fmla="*/ 1870363 h 1870363"/>
                <a:gd name="connsiteX3" fmla="*/ 4580313 w 4580313"/>
                <a:gd name="connsiteY3" fmla="*/ 1870363 h 1870363"/>
              </a:gdLst>
              <a:ahLst/>
              <a:cxnLst>
                <a:cxn ang="0">
                  <a:pos x="connsiteX0" y="connsiteY0"/>
                </a:cxn>
                <a:cxn ang="0">
                  <a:pos x="connsiteX1" y="connsiteY1"/>
                </a:cxn>
                <a:cxn ang="0">
                  <a:pos x="connsiteX2" y="connsiteY2"/>
                </a:cxn>
                <a:cxn ang="0">
                  <a:pos x="connsiteX3" y="connsiteY3"/>
                </a:cxn>
              </a:cxnLst>
              <a:rect l="l" t="t" r="r" b="b"/>
              <a:pathLst>
                <a:path w="4580313" h="1870363">
                  <a:moveTo>
                    <a:pt x="4222865" y="0"/>
                  </a:moveTo>
                  <a:lnTo>
                    <a:pt x="0" y="0"/>
                  </a:lnTo>
                  <a:lnTo>
                    <a:pt x="0" y="1870363"/>
                  </a:lnTo>
                  <a:lnTo>
                    <a:pt x="4580313" y="1870363"/>
                  </a:lnTo>
                </a:path>
              </a:pathLst>
            </a:custGeom>
            <a:noFill/>
            <a:ln>
              <a:solidFill>
                <a:srgbClr val="1BA9B3"/>
              </a:solidFill>
              <a:prstDash val="sysDash"/>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grpSp>
    </p:spTree>
  </p:cSld>
  <p:clrMapOvr>
    <a:masterClrMapping/>
  </p:clrMapOvr>
  <mc:AlternateContent xmlns:mc="http://schemas.openxmlformats.org/markup-compatibility/2006" xmlns:p14="http://schemas.microsoft.com/office/powerpoint/2010/main">
    <mc:Choice Requires="p14">
      <p:transition spd="slow" p14:dur="1400" advTm="2131">
        <p14:doors dir="vert"/>
      </p:transition>
    </mc:Choice>
    <mc:Fallback xmlns="">
      <p:transition spd="slow" advTm="21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1000" fill="hold"/>
                                        <p:tgtEl>
                                          <p:spTgt spid="23"/>
                                        </p:tgtEl>
                                        <p:attrNameLst>
                                          <p:attrName>ppt_w</p:attrName>
                                        </p:attrNameLst>
                                      </p:cBhvr>
                                      <p:tavLst>
                                        <p:tav tm="0">
                                          <p:val>
                                            <p:fltVal val="0"/>
                                          </p:val>
                                        </p:tav>
                                        <p:tav tm="100000">
                                          <p:val>
                                            <p:strVal val="#ppt_w"/>
                                          </p:val>
                                        </p:tav>
                                      </p:tavLst>
                                    </p:anim>
                                    <p:anim calcmode="lin" valueType="num">
                                      <p:cBhvr>
                                        <p:cTn id="12" dur="1000" fill="hold"/>
                                        <p:tgtEl>
                                          <p:spTgt spid="23"/>
                                        </p:tgtEl>
                                        <p:attrNameLst>
                                          <p:attrName>ppt_h</p:attrName>
                                        </p:attrNameLst>
                                      </p:cBhvr>
                                      <p:tavLst>
                                        <p:tav tm="0">
                                          <p:val>
                                            <p:fltVal val="0"/>
                                          </p:val>
                                        </p:tav>
                                        <p:tav tm="100000">
                                          <p:val>
                                            <p:strVal val="#ppt_h"/>
                                          </p:val>
                                        </p:tav>
                                      </p:tavLst>
                                    </p:anim>
                                    <p:anim calcmode="lin" valueType="num">
                                      <p:cBhvr>
                                        <p:cTn id="13" dur="1000" fill="hold"/>
                                        <p:tgtEl>
                                          <p:spTgt spid="23"/>
                                        </p:tgtEl>
                                        <p:attrNameLst>
                                          <p:attrName>style.rotation</p:attrName>
                                        </p:attrNameLst>
                                      </p:cBhvr>
                                      <p:tavLst>
                                        <p:tav tm="0">
                                          <p:val>
                                            <p:fltVal val="90"/>
                                          </p:val>
                                        </p:tav>
                                        <p:tav tm="100000">
                                          <p:val>
                                            <p:fltVal val="0"/>
                                          </p:val>
                                        </p:tav>
                                      </p:tavLst>
                                    </p:anim>
                                    <p:animEffect transition="in" filter="fade">
                                      <p:cBhvr>
                                        <p:cTn id="14"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BA9B3"/>
        </a:solidFill>
        <a:effectLst/>
      </p:bgPr>
    </p:bg>
    <p:spTree>
      <p:nvGrpSpPr>
        <p:cNvPr id="1" name=""/>
        <p:cNvGrpSpPr/>
        <p:nvPr/>
      </p:nvGrpSpPr>
      <p:grpSpPr>
        <a:xfrm>
          <a:off x="0" y="0"/>
          <a:ext cx="0" cy="0"/>
          <a:chOff x="0" y="0"/>
          <a:chExt cx="0" cy="0"/>
        </a:xfrm>
      </p:grpSpPr>
      <p:sp>
        <p:nvSpPr>
          <p:cNvPr id="4" name="任意多边形 22"/>
          <p:cNvSpPr/>
          <p:nvPr/>
        </p:nvSpPr>
        <p:spPr bwMode="auto">
          <a:xfrm>
            <a:off x="-1220250" y="-158488"/>
            <a:ext cx="7595612" cy="7345028"/>
          </a:xfrm>
          <a:custGeom>
            <a:avLst/>
            <a:gdLst>
              <a:gd name="T0" fmla="*/ 0 w 6071317"/>
              <a:gd name="T1" fmla="*/ 0 h 6858000"/>
              <a:gd name="T2" fmla="*/ 4099531 w 6071317"/>
              <a:gd name="T3" fmla="*/ 0 h 6858000"/>
              <a:gd name="T4" fmla="*/ 6067015 w 6071317"/>
              <a:gd name="T5" fmla="*/ 3496218 h 6858000"/>
              <a:gd name="T6" fmla="*/ 4099531 w 6071317"/>
              <a:gd name="T7" fmla="*/ 6992435 h 6858000"/>
              <a:gd name="T8" fmla="*/ 0 w 6071317"/>
              <a:gd name="T9" fmla="*/ 6992435 h 6858000"/>
              <a:gd name="T10" fmla="*/ 0 w 6071317"/>
              <a:gd name="T11" fmla="*/ 0 h 6858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71317" h="6858000">
                <a:moveTo>
                  <a:pt x="0" y="0"/>
                </a:moveTo>
                <a:lnTo>
                  <a:pt x="4102435" y="0"/>
                </a:lnTo>
                <a:lnTo>
                  <a:pt x="6071317" y="3429000"/>
                </a:lnTo>
                <a:lnTo>
                  <a:pt x="4102435" y="6858000"/>
                </a:lnTo>
                <a:lnTo>
                  <a:pt x="0" y="6858000"/>
                </a:lnTo>
                <a:lnTo>
                  <a:pt x="0" y="0"/>
                </a:lnTo>
                <a:close/>
              </a:path>
            </a:pathLst>
          </a:custGeom>
          <a:solidFill>
            <a:srgbClr val="1BA9B3"/>
          </a:solidFill>
          <a:ln w="9525">
            <a:noFill/>
            <a:round/>
          </a:ln>
        </p:spPr>
        <p:txBody>
          <a:bodyPr lIns="92920" tIns="46460" rIns="92920" bIns="46460" anchor="ctr"/>
          <a:lstStyle/>
          <a:p>
            <a:endParaRPr lang="zh-CN" altLang="en-US" sz="2440"/>
          </a:p>
        </p:txBody>
      </p:sp>
      <p:sp>
        <p:nvSpPr>
          <p:cNvPr id="5" name="任意多边形 22"/>
          <p:cNvSpPr/>
          <p:nvPr/>
        </p:nvSpPr>
        <p:spPr bwMode="auto">
          <a:xfrm>
            <a:off x="-1171467" y="14611"/>
            <a:ext cx="7355798" cy="6975205"/>
          </a:xfrm>
          <a:custGeom>
            <a:avLst/>
            <a:gdLst>
              <a:gd name="T0" fmla="*/ 0 w 6071317"/>
              <a:gd name="T1" fmla="*/ 0 h 6858000"/>
              <a:gd name="T2" fmla="*/ 4099531 w 6071317"/>
              <a:gd name="T3" fmla="*/ 0 h 6858000"/>
              <a:gd name="T4" fmla="*/ 6067015 w 6071317"/>
              <a:gd name="T5" fmla="*/ 3496218 h 6858000"/>
              <a:gd name="T6" fmla="*/ 4099531 w 6071317"/>
              <a:gd name="T7" fmla="*/ 6992435 h 6858000"/>
              <a:gd name="T8" fmla="*/ 0 w 6071317"/>
              <a:gd name="T9" fmla="*/ 6992435 h 6858000"/>
              <a:gd name="T10" fmla="*/ 0 w 6071317"/>
              <a:gd name="T11" fmla="*/ 0 h 6858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71317" h="6858000">
                <a:moveTo>
                  <a:pt x="0" y="0"/>
                </a:moveTo>
                <a:lnTo>
                  <a:pt x="4102435" y="0"/>
                </a:lnTo>
                <a:lnTo>
                  <a:pt x="6071317" y="3429000"/>
                </a:lnTo>
                <a:lnTo>
                  <a:pt x="4102435" y="6858000"/>
                </a:lnTo>
                <a:lnTo>
                  <a:pt x="0" y="6858000"/>
                </a:lnTo>
                <a:lnTo>
                  <a:pt x="0" y="0"/>
                </a:lnTo>
                <a:close/>
              </a:path>
            </a:pathLst>
          </a:custGeom>
          <a:blipFill>
            <a:blip r:embed="rId3" cstate="print"/>
            <a:stretch>
              <a:fillRect t="-14496"/>
            </a:stretch>
          </a:blipFill>
          <a:ln w="9525">
            <a:noFill/>
            <a:round/>
          </a:ln>
        </p:spPr>
        <p:txBody>
          <a:bodyPr lIns="92920" tIns="46460" rIns="92920" bIns="46460" anchor="ctr"/>
          <a:lstStyle/>
          <a:p>
            <a:endParaRPr lang="zh-CN" altLang="en-US" sz="2440"/>
          </a:p>
        </p:txBody>
      </p:sp>
      <p:sp>
        <p:nvSpPr>
          <p:cNvPr id="6" name="椭圆 9"/>
          <p:cNvSpPr>
            <a:spLocks noChangeArrowheads="1"/>
          </p:cNvSpPr>
          <p:nvPr/>
        </p:nvSpPr>
        <p:spPr bwMode="auto">
          <a:xfrm>
            <a:off x="5462949" y="2895063"/>
            <a:ext cx="1208287" cy="1208658"/>
          </a:xfrm>
          <a:prstGeom prst="ellipse">
            <a:avLst/>
          </a:prstGeom>
          <a:solidFill>
            <a:srgbClr val="A5A5A5"/>
          </a:solidFill>
          <a:ln w="9525">
            <a:noFill/>
            <a:round/>
          </a:ln>
          <a:effectLst>
            <a:outerShdw blurRad="50800" dist="38100" dir="2700000" algn="tl" rotWithShape="0">
              <a:prstClr val="black">
                <a:alpha val="40000"/>
              </a:prstClr>
            </a:outerShdw>
          </a:effectLst>
        </p:spPr>
        <p:txBody>
          <a:bodyPr lIns="92920" tIns="46460" rIns="92920" bIns="46460" anchor="ctr"/>
          <a:lstStyle/>
          <a:p>
            <a:pPr algn="ctr" eaLnBrk="1" hangingPunct="1">
              <a:buFont typeface="Arial" panose="020B0604020202020204" pitchFamily="34" charset="0"/>
              <a:buNone/>
            </a:pPr>
            <a:endParaRPr lang="zh-CN" altLang="en-US" sz="2440">
              <a:solidFill>
                <a:srgbClr val="FFFFFF"/>
              </a:solidFill>
            </a:endParaRPr>
          </a:p>
        </p:txBody>
      </p:sp>
      <p:sp>
        <p:nvSpPr>
          <p:cNvPr id="7" name="矩形 4"/>
          <p:cNvSpPr>
            <a:spLocks noChangeArrowheads="1"/>
          </p:cNvSpPr>
          <p:nvPr/>
        </p:nvSpPr>
        <p:spPr bwMode="auto">
          <a:xfrm>
            <a:off x="5708185" y="2943473"/>
            <a:ext cx="808214" cy="2178685"/>
          </a:xfrm>
          <a:prstGeom prst="rect">
            <a:avLst/>
          </a:prstGeom>
          <a:noFill/>
          <a:ln w="9525">
            <a:noFill/>
            <a:miter lim="800000"/>
          </a:ln>
        </p:spPr>
        <p:txBody>
          <a:bodyPr lIns="92920" tIns="46460" rIns="92920" bIns="46460">
            <a:spAutoFit/>
          </a:bodyPr>
          <a:lstStyle/>
          <a:p>
            <a:pPr eaLnBrk="1" hangingPunct="1">
              <a:buFont typeface="Arial" panose="020B0604020202020204" pitchFamily="34" charset="0"/>
              <a:buNone/>
            </a:pPr>
            <a:r>
              <a:rPr lang="en-US" altLang="zh-CN" sz="6775" b="1" dirty="0">
                <a:solidFill>
                  <a:schemeClr val="bg1"/>
                </a:solidFill>
                <a:latin typeface="微软雅黑" panose="020B0503020204020204" charset="-122"/>
                <a:ea typeface="微软雅黑" panose="020B0503020204020204" charset="-122"/>
              </a:rPr>
              <a:t>6	</a:t>
            </a:r>
            <a:endParaRPr lang="zh-CN" altLang="en-US" sz="6775" b="1" dirty="0">
              <a:solidFill>
                <a:schemeClr val="bg1"/>
              </a:solidFill>
              <a:latin typeface="微软雅黑" panose="020B0503020204020204" charset="-122"/>
              <a:ea typeface="微软雅黑" panose="020B0503020204020204" charset="-122"/>
            </a:endParaRPr>
          </a:p>
        </p:txBody>
      </p:sp>
      <p:sp>
        <p:nvSpPr>
          <p:cNvPr id="8" name="矩形 15"/>
          <p:cNvSpPr>
            <a:spLocks noChangeArrowheads="1"/>
          </p:cNvSpPr>
          <p:nvPr/>
        </p:nvSpPr>
        <p:spPr bwMode="auto">
          <a:xfrm>
            <a:off x="6962569" y="3200049"/>
            <a:ext cx="2115820" cy="676910"/>
          </a:xfrm>
          <a:prstGeom prst="rect">
            <a:avLst/>
          </a:prstGeom>
          <a:noFill/>
          <a:ln w="9525">
            <a:noFill/>
            <a:miter lim="800000"/>
          </a:ln>
        </p:spPr>
        <p:txBody>
          <a:bodyPr wrap="none" lIns="92920" tIns="46460" rIns="92920" bIns="46460">
            <a:spAutoFit/>
          </a:bodyPr>
          <a:lstStyle/>
          <a:p>
            <a:pPr lvl="0" algn="l" defTabSz="914400">
              <a:defRPr/>
            </a:pPr>
            <a:r>
              <a:rPr lang="zh-CN" altLang="en-US" sz="3795" b="1" kern="0" dirty="0">
                <a:solidFill>
                  <a:schemeClr val="bg1"/>
                </a:solidFill>
                <a:latin typeface="微软雅黑" panose="020B0503020204020204" charset="-122"/>
                <a:ea typeface="微软雅黑" panose="020B0503020204020204" charset="-122"/>
              </a:rPr>
              <a:t>原因分析</a:t>
            </a:r>
          </a:p>
        </p:txBody>
      </p:sp>
      <p:cxnSp>
        <p:nvCxnSpPr>
          <p:cNvPr id="10" name="直接连接符 18"/>
          <p:cNvCxnSpPr>
            <a:cxnSpLocks noChangeShapeType="1"/>
          </p:cNvCxnSpPr>
          <p:nvPr/>
        </p:nvCxnSpPr>
        <p:spPr bwMode="auto">
          <a:xfrm>
            <a:off x="6991606" y="3871346"/>
            <a:ext cx="4762162" cy="0"/>
          </a:xfrm>
          <a:prstGeom prst="line">
            <a:avLst/>
          </a:prstGeom>
          <a:noFill/>
          <a:ln w="6350">
            <a:solidFill>
              <a:schemeClr val="bg1"/>
            </a:solidFill>
            <a:round/>
          </a:ln>
        </p:spPr>
      </p:cxnSp>
      <p:grpSp>
        <p:nvGrpSpPr>
          <p:cNvPr id="2" name="组合 1"/>
          <p:cNvGrpSpPr/>
          <p:nvPr/>
        </p:nvGrpSpPr>
        <p:grpSpPr>
          <a:xfrm>
            <a:off x="7077075" y="3951288"/>
            <a:ext cx="3489325" cy="398780"/>
            <a:chOff x="4856247" y="3761971"/>
            <a:chExt cx="3489800" cy="398840"/>
          </a:xfrm>
          <a:solidFill>
            <a:schemeClr val="bg1"/>
          </a:solidFill>
        </p:grpSpPr>
        <p:grpSp>
          <p:nvGrpSpPr>
            <p:cNvPr id="44068" name="组合 111"/>
            <p:cNvGrpSpPr/>
            <p:nvPr/>
          </p:nvGrpSpPr>
          <p:grpSpPr>
            <a:xfrm>
              <a:off x="4856247" y="3798822"/>
              <a:ext cx="329713" cy="337236"/>
              <a:chOff x="4912707" y="3793580"/>
              <a:chExt cx="269405" cy="275552"/>
            </a:xfrm>
            <a:grpFill/>
          </p:grpSpPr>
          <p:sp>
            <p:nvSpPr>
              <p:cNvPr id="3" name="椭圆 114"/>
              <p:cNvSpPr/>
              <p:nvPr/>
            </p:nvSpPr>
            <p:spPr>
              <a:xfrm>
                <a:off x="4912707" y="3804557"/>
                <a:ext cx="238958" cy="2389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000" strike="noStrike" noProof="1">
                  <a:solidFill>
                    <a:schemeClr val="bg1"/>
                  </a:solidFill>
                </a:endParaRPr>
              </a:p>
            </p:txBody>
          </p:sp>
          <p:sp>
            <p:nvSpPr>
              <p:cNvPr id="44070" name="文本框 115"/>
              <p:cNvSpPr txBox="1"/>
              <p:nvPr/>
            </p:nvSpPr>
            <p:spPr>
              <a:xfrm>
                <a:off x="4916629" y="3793580"/>
                <a:ext cx="265483" cy="275552"/>
              </a:xfrm>
              <a:prstGeom prst="rect">
                <a:avLst/>
              </a:prstGeom>
              <a:grpFill/>
              <a:ln w="9525">
                <a:noFill/>
              </a:ln>
            </p:spPr>
            <p:txBody>
              <a:bodyPr wrap="square" anchor="t">
                <a:spAutoFit/>
              </a:bodyPr>
              <a:lstStyle/>
              <a:p>
                <a:r>
                  <a:rPr lang="en-US" altLang="zh-CN" sz="1600" dirty="0">
                    <a:solidFill>
                      <a:schemeClr val="tx1"/>
                    </a:solidFill>
                    <a:latin typeface="Impact" panose="020B0806030902050204" pitchFamily="34" charset="0"/>
                    <a:ea typeface="宋体" panose="02010600030101010101" pitchFamily="2" charset="-122"/>
                  </a:rPr>
                  <a:t>1</a:t>
                </a:r>
              </a:p>
            </p:txBody>
          </p:sp>
        </p:grpSp>
        <p:sp>
          <p:nvSpPr>
            <p:cNvPr id="44071" name="矩形 113"/>
            <p:cNvSpPr/>
            <p:nvPr/>
          </p:nvSpPr>
          <p:spPr>
            <a:xfrm>
              <a:off x="5123082" y="3761971"/>
              <a:ext cx="3222965" cy="398840"/>
            </a:xfrm>
            <a:prstGeom prst="rect">
              <a:avLst/>
            </a:prstGeom>
            <a:noFill/>
            <a:ln w="9525">
              <a:noFill/>
            </a:ln>
          </p:spPr>
          <p:txBody>
            <a:bodyPr wrap="square" anchor="t">
              <a:spAutoFit/>
            </a:bodyPr>
            <a:lstStyle/>
            <a:p>
              <a:r>
                <a:rPr lang="zh-CN" altLang="en-US" sz="2000" dirty="0">
                  <a:solidFill>
                    <a:schemeClr val="bg1"/>
                  </a:solidFill>
                  <a:latin typeface="微软雅黑" panose="020B0503020204020204" charset="-122"/>
                  <a:ea typeface="微软雅黑" panose="020B0503020204020204" charset="-122"/>
                  <a:sym typeface="宋体" panose="02010600030101010101" pitchFamily="2" charset="-122"/>
                </a:rPr>
                <a:t>鱼骨图 </a:t>
              </a:r>
            </a:p>
          </p:txBody>
        </p:sp>
      </p:grpSp>
      <p:grpSp>
        <p:nvGrpSpPr>
          <p:cNvPr id="9" name="组合 8"/>
          <p:cNvGrpSpPr/>
          <p:nvPr/>
        </p:nvGrpSpPr>
        <p:grpSpPr>
          <a:xfrm>
            <a:off x="7077075" y="4456113"/>
            <a:ext cx="2144713" cy="398780"/>
            <a:chOff x="4856246" y="3768304"/>
            <a:chExt cx="2144686" cy="398840"/>
          </a:xfrm>
          <a:solidFill>
            <a:schemeClr val="bg1"/>
          </a:solidFill>
        </p:grpSpPr>
        <p:grpSp>
          <p:nvGrpSpPr>
            <p:cNvPr id="44073" name="组合 118"/>
            <p:cNvGrpSpPr/>
            <p:nvPr/>
          </p:nvGrpSpPr>
          <p:grpSpPr>
            <a:xfrm>
              <a:off x="4856246" y="3794424"/>
              <a:ext cx="324913" cy="337236"/>
              <a:chOff x="4912707" y="3789986"/>
              <a:chExt cx="265483" cy="275552"/>
            </a:xfrm>
            <a:grpFill/>
          </p:grpSpPr>
          <p:sp>
            <p:nvSpPr>
              <p:cNvPr id="11" name="椭圆 120"/>
              <p:cNvSpPr/>
              <p:nvPr/>
            </p:nvSpPr>
            <p:spPr>
              <a:xfrm>
                <a:off x="4912707" y="3804557"/>
                <a:ext cx="238958" cy="2389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000" strike="noStrike" noProof="1">
                  <a:solidFill>
                    <a:schemeClr val="bg1"/>
                  </a:solidFill>
                </a:endParaRPr>
              </a:p>
            </p:txBody>
          </p:sp>
          <p:sp>
            <p:nvSpPr>
              <p:cNvPr id="44075" name="文本框 121"/>
              <p:cNvSpPr txBox="1"/>
              <p:nvPr/>
            </p:nvSpPr>
            <p:spPr>
              <a:xfrm>
                <a:off x="4912707" y="3789986"/>
                <a:ext cx="265483" cy="275552"/>
              </a:xfrm>
              <a:prstGeom prst="rect">
                <a:avLst/>
              </a:prstGeom>
              <a:grpFill/>
              <a:ln w="9525">
                <a:noFill/>
              </a:ln>
            </p:spPr>
            <p:txBody>
              <a:bodyPr wrap="square" anchor="t">
                <a:spAutoFit/>
              </a:bodyPr>
              <a:lstStyle/>
              <a:p>
                <a:r>
                  <a:rPr lang="en-US" altLang="zh-CN" sz="1600" dirty="0">
                    <a:solidFill>
                      <a:schemeClr val="tx1"/>
                    </a:solidFill>
                    <a:latin typeface="Impact" panose="020B0806030902050204" pitchFamily="34" charset="0"/>
                    <a:ea typeface="宋体" panose="02010600030101010101" pitchFamily="2" charset="-122"/>
                  </a:rPr>
                  <a:t>2</a:t>
                </a:r>
              </a:p>
            </p:txBody>
          </p:sp>
        </p:grpSp>
        <p:sp>
          <p:nvSpPr>
            <p:cNvPr id="44076" name="矩形 119"/>
            <p:cNvSpPr/>
            <p:nvPr/>
          </p:nvSpPr>
          <p:spPr>
            <a:xfrm>
              <a:off x="5123081" y="3768304"/>
              <a:ext cx="1877851" cy="398840"/>
            </a:xfrm>
            <a:prstGeom prst="rect">
              <a:avLst/>
            </a:prstGeom>
            <a:noFill/>
            <a:ln w="9525">
              <a:noFill/>
            </a:ln>
          </p:spPr>
          <p:txBody>
            <a:bodyPr wrap="square" anchor="t">
              <a:spAutoFit/>
            </a:bodyPr>
            <a:lstStyle/>
            <a:p>
              <a:r>
                <a:rPr lang="zh-CN" altLang="en-US" sz="2000" dirty="0">
                  <a:solidFill>
                    <a:schemeClr val="bg1"/>
                  </a:solidFill>
                  <a:latin typeface="微软雅黑" panose="020B0503020204020204" charset="-122"/>
                  <a:ea typeface="微软雅黑" panose="020B0503020204020204" charset="-122"/>
                  <a:sym typeface="宋体" panose="02010600030101010101" pitchFamily="2" charset="-122"/>
                </a:rPr>
                <a:t>要因分析</a:t>
              </a:r>
            </a:p>
          </p:txBody>
        </p:sp>
      </p:grpSp>
      <p:grpSp>
        <p:nvGrpSpPr>
          <p:cNvPr id="124" name="组合 123"/>
          <p:cNvGrpSpPr/>
          <p:nvPr/>
        </p:nvGrpSpPr>
        <p:grpSpPr>
          <a:xfrm>
            <a:off x="8890635" y="4001453"/>
            <a:ext cx="3032125" cy="398780"/>
            <a:chOff x="4856237" y="3765028"/>
            <a:chExt cx="3032274" cy="398840"/>
          </a:xfrm>
          <a:solidFill>
            <a:schemeClr val="bg1"/>
          </a:solidFill>
        </p:grpSpPr>
        <p:grpSp>
          <p:nvGrpSpPr>
            <p:cNvPr id="44078" name="组合 124"/>
            <p:cNvGrpSpPr/>
            <p:nvPr/>
          </p:nvGrpSpPr>
          <p:grpSpPr>
            <a:xfrm>
              <a:off x="4856237" y="3807829"/>
              <a:ext cx="333843" cy="337236"/>
              <a:chOff x="4912707" y="3800940"/>
              <a:chExt cx="272780" cy="275552"/>
            </a:xfrm>
            <a:grpFill/>
          </p:grpSpPr>
          <p:sp>
            <p:nvSpPr>
              <p:cNvPr id="127" name="椭圆 126"/>
              <p:cNvSpPr/>
              <p:nvPr/>
            </p:nvSpPr>
            <p:spPr>
              <a:xfrm>
                <a:off x="4912707" y="3804557"/>
                <a:ext cx="238958" cy="2389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000" strike="noStrike" noProof="1">
                  <a:solidFill>
                    <a:schemeClr val="bg1"/>
                  </a:solidFill>
                </a:endParaRPr>
              </a:p>
            </p:txBody>
          </p:sp>
          <p:sp>
            <p:nvSpPr>
              <p:cNvPr id="44080" name="文本框 128"/>
              <p:cNvSpPr txBox="1"/>
              <p:nvPr/>
            </p:nvSpPr>
            <p:spPr>
              <a:xfrm>
                <a:off x="4920004" y="3800940"/>
                <a:ext cx="265483" cy="275552"/>
              </a:xfrm>
              <a:prstGeom prst="rect">
                <a:avLst/>
              </a:prstGeom>
              <a:grpFill/>
              <a:ln w="9525">
                <a:noFill/>
              </a:ln>
            </p:spPr>
            <p:txBody>
              <a:bodyPr wrap="square" anchor="t">
                <a:spAutoFit/>
              </a:bodyPr>
              <a:lstStyle/>
              <a:p>
                <a:r>
                  <a:rPr lang="en-US" altLang="zh-CN" sz="1600" dirty="0">
                    <a:solidFill>
                      <a:schemeClr val="tx1"/>
                    </a:solidFill>
                    <a:latin typeface="Impact" panose="020B0806030902050204" pitchFamily="34" charset="0"/>
                    <a:ea typeface="宋体" panose="02010600030101010101" pitchFamily="2" charset="-122"/>
                  </a:rPr>
                  <a:t>3</a:t>
                </a:r>
              </a:p>
            </p:txBody>
          </p:sp>
        </p:grpSp>
        <p:sp>
          <p:nvSpPr>
            <p:cNvPr id="44081" name="矩形 125"/>
            <p:cNvSpPr/>
            <p:nvPr/>
          </p:nvSpPr>
          <p:spPr>
            <a:xfrm>
              <a:off x="5123625" y="3765028"/>
              <a:ext cx="2764886" cy="398840"/>
            </a:xfrm>
            <a:prstGeom prst="rect">
              <a:avLst/>
            </a:prstGeom>
            <a:noFill/>
            <a:ln w="9525">
              <a:noFill/>
            </a:ln>
          </p:spPr>
          <p:txBody>
            <a:bodyPr wrap="square" anchor="t">
              <a:spAutoFit/>
            </a:bodyPr>
            <a:lstStyle/>
            <a:p>
              <a:r>
                <a:rPr lang="zh-CN" altLang="en-US" sz="2000" dirty="0">
                  <a:solidFill>
                    <a:schemeClr val="bg1"/>
                  </a:solidFill>
                  <a:latin typeface="微软雅黑" panose="020B0503020204020204" charset="-122"/>
                  <a:ea typeface="微软雅黑" panose="020B0503020204020204" charset="-122"/>
                  <a:sym typeface="宋体" panose="02010600030101010101" pitchFamily="2" charset="-122"/>
                </a:rPr>
                <a:t>真因验证 </a:t>
              </a:r>
            </a:p>
          </p:txBody>
        </p:sp>
      </p:grpSp>
    </p:spTree>
  </p:cSld>
  <p:clrMapOvr>
    <a:masterClrMapping/>
  </p:clrMapOvr>
  <mc:AlternateContent xmlns:mc="http://schemas.openxmlformats.org/markup-compatibility/2006" xmlns:p14="http://schemas.microsoft.com/office/powerpoint/2010/main">
    <mc:Choice Requires="p14">
      <p:transition spd="slow" p14:dur="1400" advTm="3434">
        <p14:doors dir="vert"/>
      </p:transition>
    </mc:Choice>
    <mc:Fallback xmlns="">
      <p:transition spd="slow" advTm="34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600" fill="hold"/>
                                        <p:tgtEl>
                                          <p:spTgt spid="5"/>
                                        </p:tgtEl>
                                        <p:attrNameLst>
                                          <p:attrName>ppt_w</p:attrName>
                                        </p:attrNameLst>
                                      </p:cBhvr>
                                      <p:tavLst>
                                        <p:tav tm="0">
                                          <p:val>
                                            <p:strVal val="#ppt_w*0.70"/>
                                          </p:val>
                                        </p:tav>
                                        <p:tav tm="100000">
                                          <p:val>
                                            <p:strVal val="#ppt_w"/>
                                          </p:val>
                                        </p:tav>
                                      </p:tavLst>
                                    </p:anim>
                                    <p:anim calcmode="lin" valueType="num">
                                      <p:cBhvr>
                                        <p:cTn id="8" dur="600" fill="hold"/>
                                        <p:tgtEl>
                                          <p:spTgt spid="5"/>
                                        </p:tgtEl>
                                        <p:attrNameLst>
                                          <p:attrName>ppt_h</p:attrName>
                                        </p:attrNameLst>
                                      </p:cBhvr>
                                      <p:tavLst>
                                        <p:tav tm="0">
                                          <p:val>
                                            <p:strVal val="#ppt_h"/>
                                          </p:val>
                                        </p:tav>
                                        <p:tav tm="100000">
                                          <p:val>
                                            <p:strVal val="#ppt_h"/>
                                          </p:val>
                                        </p:tav>
                                      </p:tavLst>
                                    </p:anim>
                                    <p:animEffect transition="in" filter="fade">
                                      <p:cBhvr>
                                        <p:cTn id="9" dur="600"/>
                                        <p:tgtEl>
                                          <p:spTgt spid="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600" fill="hold"/>
                                        <p:tgtEl>
                                          <p:spTgt spid="4"/>
                                        </p:tgtEl>
                                        <p:attrNameLst>
                                          <p:attrName>ppt_w</p:attrName>
                                        </p:attrNameLst>
                                      </p:cBhvr>
                                      <p:tavLst>
                                        <p:tav tm="0">
                                          <p:val>
                                            <p:strVal val="#ppt_w*0.70"/>
                                          </p:val>
                                        </p:tav>
                                        <p:tav tm="100000">
                                          <p:val>
                                            <p:strVal val="#ppt_w"/>
                                          </p:val>
                                        </p:tav>
                                      </p:tavLst>
                                    </p:anim>
                                    <p:anim calcmode="lin" valueType="num">
                                      <p:cBhvr>
                                        <p:cTn id="13" dur="600" fill="hold"/>
                                        <p:tgtEl>
                                          <p:spTgt spid="4"/>
                                        </p:tgtEl>
                                        <p:attrNameLst>
                                          <p:attrName>ppt_h</p:attrName>
                                        </p:attrNameLst>
                                      </p:cBhvr>
                                      <p:tavLst>
                                        <p:tav tm="0">
                                          <p:val>
                                            <p:strVal val="#ppt_h"/>
                                          </p:val>
                                        </p:tav>
                                        <p:tav tm="100000">
                                          <p:val>
                                            <p:strVal val="#ppt_h"/>
                                          </p:val>
                                        </p:tav>
                                      </p:tavLst>
                                    </p:anim>
                                    <p:animEffect transition="in" filter="fade">
                                      <p:cBhvr>
                                        <p:cTn id="14" dur="600"/>
                                        <p:tgtEl>
                                          <p:spTgt spid="4"/>
                                        </p:tgtEl>
                                      </p:cBhvr>
                                    </p:animEffect>
                                  </p:childTnLst>
                                </p:cTn>
                              </p:par>
                              <p:par>
                                <p:cTn id="15" presetID="1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6"/>
                                        </p:tgtEl>
                                        <p:attrNameLst>
                                          <p:attrName>ppt_y</p:attrName>
                                        </p:attrNameLst>
                                      </p:cBhvr>
                                      <p:tavLst>
                                        <p:tav tm="0" fmla="#ppt_y+(sin(-2*pi*(1-$))*-#ppt_x+cos(-2*pi*(1-$))*(1-#ppt_y))*(1-$)">
                                          <p:val>
                                            <p:fltVal val="0"/>
                                          </p:val>
                                        </p:tav>
                                        <p:tav tm="100000">
                                          <p:val>
                                            <p:fltVal val="1"/>
                                          </p:val>
                                        </p:tav>
                                      </p:tavLst>
                                    </p:anim>
                                  </p:childTnLst>
                                </p:cTn>
                              </p:par>
                              <p:par>
                                <p:cTn id="21" presetID="1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slide(fromBottom)">
                                      <p:cBhvr>
                                        <p:cTn id="23" dur="500"/>
                                        <p:tgtEl>
                                          <p:spTgt spid="7"/>
                                        </p:tgtEl>
                                      </p:cBhvr>
                                    </p:animEffect>
                                  </p:childTnLst>
                                </p:cTn>
                              </p:par>
                              <p:par>
                                <p:cTn id="24" presetID="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0-#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par>
                                <p:cTn id="28" presetID="17" presetClass="entr" presetSubtype="8"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ppt_x</p:attrName>
                                        </p:attrNameLst>
                                      </p:cBhvr>
                                      <p:tavLst>
                                        <p:tav tm="0">
                                          <p:val>
                                            <p:strVal val="#ppt_x-#ppt_w/2"/>
                                          </p:val>
                                        </p:tav>
                                        <p:tav tm="100000">
                                          <p:val>
                                            <p:strVal val="#ppt_x"/>
                                          </p:val>
                                        </p:tav>
                                      </p:tavLst>
                                    </p:anim>
                                    <p:anim calcmode="lin" valueType="num">
                                      <p:cBhvr>
                                        <p:cTn id="31" dur="500" fill="hold"/>
                                        <p:tgtEl>
                                          <p:spTgt spid="10"/>
                                        </p:tgtEl>
                                        <p:attrNameLst>
                                          <p:attrName>ppt_y</p:attrName>
                                        </p:attrNameLst>
                                      </p:cBhvr>
                                      <p:tavLst>
                                        <p:tav tm="0">
                                          <p:val>
                                            <p:strVal val="#ppt_y"/>
                                          </p:val>
                                        </p:tav>
                                        <p:tav tm="100000">
                                          <p:val>
                                            <p:strVal val="#ppt_y"/>
                                          </p:val>
                                        </p:tav>
                                      </p:tavLst>
                                    </p:anim>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strVal val="#ppt_h"/>
                                          </p:val>
                                        </p:tav>
                                        <p:tav tm="100000">
                                          <p:val>
                                            <p:strVal val="#ppt_h"/>
                                          </p:val>
                                        </p:tav>
                                      </p:tavLst>
                                    </p:anim>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250"/>
                                        <p:tgtEl>
                                          <p:spTgt spid="2"/>
                                        </p:tgtEl>
                                      </p:cBhvr>
                                    </p:animEffect>
                                  </p:childTnLst>
                                </p:cTn>
                              </p:par>
                            </p:childTnLst>
                          </p:cTn>
                        </p:par>
                        <p:par>
                          <p:cTn id="38" fill="hold">
                            <p:stCondLst>
                              <p:cond delay="1500"/>
                            </p:stCondLst>
                            <p:childTnLst>
                              <p:par>
                                <p:cTn id="39" presetID="10" presetClass="entr" presetSubtype="0"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250"/>
                                        <p:tgtEl>
                                          <p:spTgt spid="9"/>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124"/>
                                        </p:tgtEl>
                                        <p:attrNameLst>
                                          <p:attrName>style.visibility</p:attrName>
                                        </p:attrNameLst>
                                      </p:cBhvr>
                                      <p:to>
                                        <p:strVal val="visible"/>
                                      </p:to>
                                    </p:set>
                                    <p:animEffect transition="in" filter="fade">
                                      <p:cBhvr>
                                        <p:cTn id="45" dur="25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userDrawn="1"/>
        </p:nvSpPr>
        <p:spPr>
          <a:xfrm>
            <a:off x="340789" y="316072"/>
            <a:ext cx="195175" cy="685877"/>
          </a:xfrm>
          <a:prstGeom prst="rect">
            <a:avLst/>
          </a:pr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lIns="92925" tIns="46462" rIns="92925" bIns="46462" rtlCol="0" anchor="ctr"/>
          <a:lstStyle/>
          <a:p>
            <a:pPr algn="l" defTabSz="685165"/>
            <a:endParaRPr lang="zh-CN" altLang="en-US" sz="1895" dirty="0">
              <a:solidFill>
                <a:srgbClr val="E7E6E6">
                  <a:lumMod val="50000"/>
                </a:srgbClr>
              </a:solidFill>
              <a:cs typeface="+mn-ea"/>
              <a:sym typeface="+mn-lt"/>
            </a:endParaRPr>
          </a:p>
        </p:txBody>
      </p:sp>
      <p:sp>
        <p:nvSpPr>
          <p:cNvPr id="15" name="文本框 37"/>
          <p:cNvSpPr txBox="1"/>
          <p:nvPr userDrawn="1"/>
        </p:nvSpPr>
        <p:spPr>
          <a:xfrm>
            <a:off x="570865" y="316230"/>
            <a:ext cx="3382645" cy="461645"/>
          </a:xfrm>
          <a:prstGeom prst="rect">
            <a:avLst/>
          </a:prstGeom>
          <a:noFill/>
        </p:spPr>
        <p:txBody>
          <a:bodyPr wrap="square" lIns="92925" tIns="46462" rIns="92925" bIns="46462" rtlCol="0">
            <a:spAutoFit/>
          </a:bodyPr>
          <a:lstStyle/>
          <a:p>
            <a:pPr lvl="0" algn="l"/>
            <a:r>
              <a:rPr lang="zh-CN" altLang="en-US" sz="2400" dirty="0">
                <a:solidFill>
                  <a:srgbClr val="1BA9B3"/>
                </a:solidFill>
                <a:latin typeface="微软雅黑" panose="020B0503020204020204" charset="-122"/>
                <a:ea typeface="微软雅黑" panose="020B0503020204020204" charset="-122"/>
              </a:rPr>
              <a:t>为什么留置针不完整</a:t>
            </a:r>
          </a:p>
        </p:txBody>
      </p:sp>
      <p:sp>
        <p:nvSpPr>
          <p:cNvPr id="16" name="文本框 38"/>
          <p:cNvSpPr txBox="1"/>
          <p:nvPr userDrawn="1"/>
        </p:nvSpPr>
        <p:spPr>
          <a:xfrm>
            <a:off x="570731" y="687143"/>
            <a:ext cx="2763044" cy="323215"/>
          </a:xfrm>
          <a:prstGeom prst="rect">
            <a:avLst/>
          </a:prstGeom>
          <a:noFill/>
        </p:spPr>
        <p:txBody>
          <a:bodyPr wrap="square" lIns="92925" tIns="46462" rIns="92925" bIns="46462" rtlCol="0">
            <a:spAutoFit/>
          </a:bodyPr>
          <a:lstStyle/>
          <a:p>
            <a:pPr algn="l" defTabSz="685165"/>
            <a:r>
              <a:rPr lang="en-US" altLang="zh-CN" sz="1500" dirty="0">
                <a:solidFill>
                  <a:schemeClr val="tx1">
                    <a:lumMod val="50000"/>
                    <a:lumOff val="50000"/>
                  </a:schemeClr>
                </a:solidFill>
                <a:cs typeface="+mn-ea"/>
                <a:sym typeface="+mn-lt"/>
              </a:rPr>
              <a:t>ADD RELATED TITLE WORDS</a:t>
            </a:r>
            <a:endParaRPr lang="zh-CN" altLang="en-US" sz="1500" dirty="0">
              <a:solidFill>
                <a:schemeClr val="tx1">
                  <a:lumMod val="50000"/>
                  <a:lumOff val="50000"/>
                </a:schemeClr>
              </a:solidFill>
              <a:cs typeface="+mn-ea"/>
              <a:sym typeface="+mn-lt"/>
            </a:endParaRPr>
          </a:p>
        </p:txBody>
      </p:sp>
      <p:grpSp>
        <p:nvGrpSpPr>
          <p:cNvPr id="22" name="组合 21"/>
          <p:cNvGrpSpPr/>
          <p:nvPr/>
        </p:nvGrpSpPr>
        <p:grpSpPr>
          <a:xfrm>
            <a:off x="1208081" y="1618992"/>
            <a:ext cx="9880401" cy="4351900"/>
            <a:chOff x="655638" y="1361349"/>
            <a:chExt cx="10547383" cy="4645677"/>
          </a:xfrm>
        </p:grpSpPr>
        <p:sp>
          <p:nvSpPr>
            <p:cNvPr id="23" name="Freeform 5"/>
            <p:cNvSpPr/>
            <p:nvPr/>
          </p:nvSpPr>
          <p:spPr bwMode="auto">
            <a:xfrm>
              <a:off x="923447" y="3291881"/>
              <a:ext cx="9564479" cy="1281604"/>
            </a:xfrm>
            <a:custGeom>
              <a:avLst/>
              <a:gdLst>
                <a:gd name="T0" fmla="*/ 653 w 19008"/>
                <a:gd name="T1" fmla="*/ 1418 h 2547"/>
                <a:gd name="T2" fmla="*/ 573 w 19008"/>
                <a:gd name="T3" fmla="*/ 1719 h 2547"/>
                <a:gd name="T4" fmla="*/ 385 w 19008"/>
                <a:gd name="T5" fmla="*/ 2167 h 2547"/>
                <a:gd name="T6" fmla="*/ 225 w 19008"/>
                <a:gd name="T7" fmla="*/ 2547 h 2547"/>
                <a:gd name="T8" fmla="*/ 266 w 19008"/>
                <a:gd name="T9" fmla="*/ 2535 h 2547"/>
                <a:gd name="T10" fmla="*/ 314 w 19008"/>
                <a:gd name="T11" fmla="*/ 2492 h 2547"/>
                <a:gd name="T12" fmla="*/ 639 w 19008"/>
                <a:gd name="T13" fmla="*/ 2309 h 2547"/>
                <a:gd name="T14" fmla="*/ 917 w 19008"/>
                <a:gd name="T15" fmla="*/ 2085 h 2547"/>
                <a:gd name="T16" fmla="*/ 1159 w 19008"/>
                <a:gd name="T17" fmla="*/ 1824 h 2547"/>
                <a:gd name="T18" fmla="*/ 1561 w 19008"/>
                <a:gd name="T19" fmla="*/ 1411 h 2547"/>
                <a:gd name="T20" fmla="*/ 1699 w 19008"/>
                <a:gd name="T21" fmla="*/ 1351 h 2547"/>
                <a:gd name="T22" fmla="*/ 12438 w 19008"/>
                <a:gd name="T23" fmla="*/ 1302 h 2547"/>
                <a:gd name="T24" fmla="*/ 12902 w 19008"/>
                <a:gd name="T25" fmla="*/ 1295 h 2547"/>
                <a:gd name="T26" fmla="*/ 16764 w 19008"/>
                <a:gd name="T27" fmla="*/ 1290 h 2547"/>
                <a:gd name="T28" fmla="*/ 16885 w 19008"/>
                <a:gd name="T29" fmla="*/ 1358 h 2547"/>
                <a:gd name="T30" fmla="*/ 16889 w 19008"/>
                <a:gd name="T31" fmla="*/ 1619 h 2547"/>
                <a:gd name="T32" fmla="*/ 16808 w 19008"/>
                <a:gd name="T33" fmla="*/ 2123 h 2547"/>
                <a:gd name="T34" fmla="*/ 16962 w 19008"/>
                <a:gd name="T35" fmla="*/ 2135 h 2547"/>
                <a:gd name="T36" fmla="*/ 17265 w 19008"/>
                <a:gd name="T37" fmla="*/ 2109 h 2547"/>
                <a:gd name="T38" fmla="*/ 17574 w 19008"/>
                <a:gd name="T39" fmla="*/ 2053 h 2547"/>
                <a:gd name="T40" fmla="*/ 17889 w 19008"/>
                <a:gd name="T41" fmla="*/ 1953 h 2547"/>
                <a:gd name="T42" fmla="*/ 18182 w 19008"/>
                <a:gd name="T43" fmla="*/ 1809 h 2547"/>
                <a:gd name="T44" fmla="*/ 18448 w 19008"/>
                <a:gd name="T45" fmla="*/ 1620 h 2547"/>
                <a:gd name="T46" fmla="*/ 18612 w 19008"/>
                <a:gd name="T47" fmla="*/ 1462 h 2547"/>
                <a:gd name="T48" fmla="*/ 18490 w 19008"/>
                <a:gd name="T49" fmla="*/ 1327 h 2547"/>
                <a:gd name="T50" fmla="*/ 18142 w 19008"/>
                <a:gd name="T51" fmla="*/ 1226 h 2547"/>
                <a:gd name="T52" fmla="*/ 17958 w 19008"/>
                <a:gd name="T53" fmla="*/ 1129 h 2547"/>
                <a:gd name="T54" fmla="*/ 18481 w 19008"/>
                <a:gd name="T55" fmla="*/ 1054 h 2547"/>
                <a:gd name="T56" fmla="*/ 18912 w 19008"/>
                <a:gd name="T57" fmla="*/ 974 h 2547"/>
                <a:gd name="T58" fmla="*/ 18983 w 19008"/>
                <a:gd name="T59" fmla="*/ 896 h 2547"/>
                <a:gd name="T60" fmla="*/ 18583 w 19008"/>
                <a:gd name="T61" fmla="*/ 533 h 2547"/>
                <a:gd name="T62" fmla="*/ 18245 w 19008"/>
                <a:gd name="T63" fmla="*/ 337 h 2547"/>
                <a:gd name="T64" fmla="*/ 17866 w 19008"/>
                <a:gd name="T65" fmla="*/ 195 h 2547"/>
                <a:gd name="T66" fmla="*/ 17510 w 19008"/>
                <a:gd name="T67" fmla="*/ 106 h 2547"/>
                <a:gd name="T68" fmla="*/ 17029 w 19008"/>
                <a:gd name="T69" fmla="*/ 65 h 2547"/>
                <a:gd name="T70" fmla="*/ 16727 w 19008"/>
                <a:gd name="T71" fmla="*/ 101 h 2547"/>
                <a:gd name="T72" fmla="*/ 16587 w 19008"/>
                <a:gd name="T73" fmla="*/ 178 h 2547"/>
                <a:gd name="T74" fmla="*/ 16617 w 19008"/>
                <a:gd name="T75" fmla="*/ 306 h 2547"/>
                <a:gd name="T76" fmla="*/ 16795 w 19008"/>
                <a:gd name="T77" fmla="*/ 735 h 2547"/>
                <a:gd name="T78" fmla="*/ 16851 w 19008"/>
                <a:gd name="T79" fmla="*/ 1000 h 2547"/>
                <a:gd name="T80" fmla="*/ 16530 w 19008"/>
                <a:gd name="T81" fmla="*/ 1067 h 2547"/>
                <a:gd name="T82" fmla="*/ 16114 w 19008"/>
                <a:gd name="T83" fmla="*/ 1080 h 2547"/>
                <a:gd name="T84" fmla="*/ 12324 w 19008"/>
                <a:gd name="T85" fmla="*/ 1072 h 2547"/>
                <a:gd name="T86" fmla="*/ 8973 w 19008"/>
                <a:gd name="T87" fmla="*/ 1062 h 2547"/>
                <a:gd name="T88" fmla="*/ 8417 w 19008"/>
                <a:gd name="T89" fmla="*/ 1055 h 2547"/>
                <a:gd name="T90" fmla="*/ 7789 w 19008"/>
                <a:gd name="T91" fmla="*/ 1050 h 2547"/>
                <a:gd name="T92" fmla="*/ 6666 w 19008"/>
                <a:gd name="T93" fmla="*/ 1050 h 2547"/>
                <a:gd name="T94" fmla="*/ 2333 w 19008"/>
                <a:gd name="T95" fmla="*/ 1039 h 2547"/>
                <a:gd name="T96" fmla="*/ 1753 w 19008"/>
                <a:gd name="T97" fmla="*/ 1038 h 2547"/>
                <a:gd name="T98" fmla="*/ 1140 w 19008"/>
                <a:gd name="T99" fmla="*/ 624 h 2547"/>
                <a:gd name="T100" fmla="*/ 655 w 19008"/>
                <a:gd name="T101" fmla="*/ 165 h 2547"/>
                <a:gd name="T102" fmla="*/ 461 w 19008"/>
                <a:gd name="T103" fmla="*/ 68 h 2547"/>
                <a:gd name="T104" fmla="*/ 233 w 19008"/>
                <a:gd name="T105" fmla="*/ 14 h 2547"/>
                <a:gd name="T106" fmla="*/ 4 w 19008"/>
                <a:gd name="T107" fmla="*/ 7 h 2547"/>
                <a:gd name="T108" fmla="*/ 183 w 19008"/>
                <a:gd name="T109" fmla="*/ 165 h 2547"/>
                <a:gd name="T110" fmla="*/ 425 w 19008"/>
                <a:gd name="T111" fmla="*/ 440 h 2547"/>
                <a:gd name="T112" fmla="*/ 576 w 19008"/>
                <a:gd name="T113" fmla="*/ 683 h 2547"/>
                <a:gd name="T114" fmla="*/ 658 w 19008"/>
                <a:gd name="T115" fmla="*/ 919 h 2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008" h="2547">
                  <a:moveTo>
                    <a:pt x="675" y="1073"/>
                  </a:moveTo>
                  <a:lnTo>
                    <a:pt x="675" y="1145"/>
                  </a:lnTo>
                  <a:lnTo>
                    <a:pt x="674" y="1212"/>
                  </a:lnTo>
                  <a:lnTo>
                    <a:pt x="670" y="1272"/>
                  </a:lnTo>
                  <a:lnTo>
                    <a:pt x="665" y="1331"/>
                  </a:lnTo>
                  <a:lnTo>
                    <a:pt x="662" y="1359"/>
                  </a:lnTo>
                  <a:lnTo>
                    <a:pt x="658" y="1389"/>
                  </a:lnTo>
                  <a:lnTo>
                    <a:pt x="653" y="1418"/>
                  </a:lnTo>
                  <a:lnTo>
                    <a:pt x="646" y="1449"/>
                  </a:lnTo>
                  <a:lnTo>
                    <a:pt x="640" y="1480"/>
                  </a:lnTo>
                  <a:lnTo>
                    <a:pt x="632" y="1513"/>
                  </a:lnTo>
                  <a:lnTo>
                    <a:pt x="623" y="1549"/>
                  </a:lnTo>
                  <a:lnTo>
                    <a:pt x="612" y="1585"/>
                  </a:lnTo>
                  <a:lnTo>
                    <a:pt x="599" y="1631"/>
                  </a:lnTo>
                  <a:lnTo>
                    <a:pt x="587" y="1675"/>
                  </a:lnTo>
                  <a:lnTo>
                    <a:pt x="573" y="1719"/>
                  </a:lnTo>
                  <a:lnTo>
                    <a:pt x="557" y="1763"/>
                  </a:lnTo>
                  <a:lnTo>
                    <a:pt x="524" y="1853"/>
                  </a:lnTo>
                  <a:lnTo>
                    <a:pt x="497" y="1920"/>
                  </a:lnTo>
                  <a:lnTo>
                    <a:pt x="476" y="1972"/>
                  </a:lnTo>
                  <a:lnTo>
                    <a:pt x="456" y="2015"/>
                  </a:lnTo>
                  <a:lnTo>
                    <a:pt x="437" y="2058"/>
                  </a:lnTo>
                  <a:lnTo>
                    <a:pt x="413" y="2105"/>
                  </a:lnTo>
                  <a:lnTo>
                    <a:pt x="385" y="2167"/>
                  </a:lnTo>
                  <a:lnTo>
                    <a:pt x="347" y="2249"/>
                  </a:lnTo>
                  <a:lnTo>
                    <a:pt x="225" y="2514"/>
                  </a:lnTo>
                  <a:lnTo>
                    <a:pt x="222" y="2523"/>
                  </a:lnTo>
                  <a:lnTo>
                    <a:pt x="220" y="2532"/>
                  </a:lnTo>
                  <a:lnTo>
                    <a:pt x="219" y="2537"/>
                  </a:lnTo>
                  <a:lnTo>
                    <a:pt x="219" y="2542"/>
                  </a:lnTo>
                  <a:lnTo>
                    <a:pt x="221" y="2545"/>
                  </a:lnTo>
                  <a:lnTo>
                    <a:pt x="225" y="2547"/>
                  </a:lnTo>
                  <a:lnTo>
                    <a:pt x="230" y="2547"/>
                  </a:lnTo>
                  <a:lnTo>
                    <a:pt x="239" y="2546"/>
                  </a:lnTo>
                  <a:lnTo>
                    <a:pt x="259" y="2542"/>
                  </a:lnTo>
                  <a:lnTo>
                    <a:pt x="263" y="2541"/>
                  </a:lnTo>
                  <a:lnTo>
                    <a:pt x="263" y="2540"/>
                  </a:lnTo>
                  <a:lnTo>
                    <a:pt x="263" y="2539"/>
                  </a:lnTo>
                  <a:lnTo>
                    <a:pt x="263" y="2537"/>
                  </a:lnTo>
                  <a:lnTo>
                    <a:pt x="266" y="2535"/>
                  </a:lnTo>
                  <a:lnTo>
                    <a:pt x="277" y="2526"/>
                  </a:lnTo>
                  <a:lnTo>
                    <a:pt x="283" y="2520"/>
                  </a:lnTo>
                  <a:lnTo>
                    <a:pt x="285" y="2516"/>
                  </a:lnTo>
                  <a:lnTo>
                    <a:pt x="286" y="2513"/>
                  </a:lnTo>
                  <a:lnTo>
                    <a:pt x="287" y="2510"/>
                  </a:lnTo>
                  <a:lnTo>
                    <a:pt x="291" y="2507"/>
                  </a:lnTo>
                  <a:lnTo>
                    <a:pt x="299" y="2501"/>
                  </a:lnTo>
                  <a:lnTo>
                    <a:pt x="314" y="2492"/>
                  </a:lnTo>
                  <a:lnTo>
                    <a:pt x="354" y="2469"/>
                  </a:lnTo>
                  <a:lnTo>
                    <a:pt x="387" y="2452"/>
                  </a:lnTo>
                  <a:lnTo>
                    <a:pt x="417" y="2438"/>
                  </a:lnTo>
                  <a:lnTo>
                    <a:pt x="447" y="2423"/>
                  </a:lnTo>
                  <a:lnTo>
                    <a:pt x="481" y="2406"/>
                  </a:lnTo>
                  <a:lnTo>
                    <a:pt x="522" y="2383"/>
                  </a:lnTo>
                  <a:lnTo>
                    <a:pt x="574" y="2352"/>
                  </a:lnTo>
                  <a:lnTo>
                    <a:pt x="639" y="2309"/>
                  </a:lnTo>
                  <a:lnTo>
                    <a:pt x="674" y="2286"/>
                  </a:lnTo>
                  <a:lnTo>
                    <a:pt x="709" y="2260"/>
                  </a:lnTo>
                  <a:lnTo>
                    <a:pt x="745" y="2233"/>
                  </a:lnTo>
                  <a:lnTo>
                    <a:pt x="779" y="2205"/>
                  </a:lnTo>
                  <a:lnTo>
                    <a:pt x="814" y="2176"/>
                  </a:lnTo>
                  <a:lnTo>
                    <a:pt x="848" y="2147"/>
                  </a:lnTo>
                  <a:lnTo>
                    <a:pt x="883" y="2116"/>
                  </a:lnTo>
                  <a:lnTo>
                    <a:pt x="917" y="2085"/>
                  </a:lnTo>
                  <a:lnTo>
                    <a:pt x="949" y="2053"/>
                  </a:lnTo>
                  <a:lnTo>
                    <a:pt x="982" y="2021"/>
                  </a:lnTo>
                  <a:lnTo>
                    <a:pt x="1015" y="1987"/>
                  </a:lnTo>
                  <a:lnTo>
                    <a:pt x="1045" y="1954"/>
                  </a:lnTo>
                  <a:lnTo>
                    <a:pt x="1075" y="1922"/>
                  </a:lnTo>
                  <a:lnTo>
                    <a:pt x="1105" y="1889"/>
                  </a:lnTo>
                  <a:lnTo>
                    <a:pt x="1132" y="1856"/>
                  </a:lnTo>
                  <a:lnTo>
                    <a:pt x="1159" y="1824"/>
                  </a:lnTo>
                  <a:lnTo>
                    <a:pt x="1390" y="1546"/>
                  </a:lnTo>
                  <a:lnTo>
                    <a:pt x="1415" y="1522"/>
                  </a:lnTo>
                  <a:lnTo>
                    <a:pt x="1436" y="1503"/>
                  </a:lnTo>
                  <a:lnTo>
                    <a:pt x="1459" y="1485"/>
                  </a:lnTo>
                  <a:lnTo>
                    <a:pt x="1486" y="1465"/>
                  </a:lnTo>
                  <a:lnTo>
                    <a:pt x="1508" y="1448"/>
                  </a:lnTo>
                  <a:lnTo>
                    <a:pt x="1533" y="1430"/>
                  </a:lnTo>
                  <a:lnTo>
                    <a:pt x="1561" y="1411"/>
                  </a:lnTo>
                  <a:lnTo>
                    <a:pt x="1591" y="1393"/>
                  </a:lnTo>
                  <a:lnTo>
                    <a:pt x="1606" y="1384"/>
                  </a:lnTo>
                  <a:lnTo>
                    <a:pt x="1622" y="1376"/>
                  </a:lnTo>
                  <a:lnTo>
                    <a:pt x="1637" y="1369"/>
                  </a:lnTo>
                  <a:lnTo>
                    <a:pt x="1653" y="1363"/>
                  </a:lnTo>
                  <a:lnTo>
                    <a:pt x="1669" y="1357"/>
                  </a:lnTo>
                  <a:lnTo>
                    <a:pt x="1685" y="1353"/>
                  </a:lnTo>
                  <a:lnTo>
                    <a:pt x="1699" y="1351"/>
                  </a:lnTo>
                  <a:lnTo>
                    <a:pt x="1714" y="1350"/>
                  </a:lnTo>
                  <a:lnTo>
                    <a:pt x="1714" y="1316"/>
                  </a:lnTo>
                  <a:lnTo>
                    <a:pt x="12141" y="1304"/>
                  </a:lnTo>
                  <a:lnTo>
                    <a:pt x="12202" y="1304"/>
                  </a:lnTo>
                  <a:lnTo>
                    <a:pt x="12263" y="1304"/>
                  </a:lnTo>
                  <a:lnTo>
                    <a:pt x="12322" y="1304"/>
                  </a:lnTo>
                  <a:lnTo>
                    <a:pt x="12380" y="1303"/>
                  </a:lnTo>
                  <a:lnTo>
                    <a:pt x="12438" y="1302"/>
                  </a:lnTo>
                  <a:lnTo>
                    <a:pt x="12497" y="1301"/>
                  </a:lnTo>
                  <a:lnTo>
                    <a:pt x="12555" y="1301"/>
                  </a:lnTo>
                  <a:lnTo>
                    <a:pt x="12612" y="1300"/>
                  </a:lnTo>
                  <a:lnTo>
                    <a:pt x="12670" y="1298"/>
                  </a:lnTo>
                  <a:lnTo>
                    <a:pt x="12727" y="1297"/>
                  </a:lnTo>
                  <a:lnTo>
                    <a:pt x="12785" y="1296"/>
                  </a:lnTo>
                  <a:lnTo>
                    <a:pt x="12843" y="1296"/>
                  </a:lnTo>
                  <a:lnTo>
                    <a:pt x="12902" y="1295"/>
                  </a:lnTo>
                  <a:lnTo>
                    <a:pt x="12961" y="1295"/>
                  </a:lnTo>
                  <a:lnTo>
                    <a:pt x="13020" y="1294"/>
                  </a:lnTo>
                  <a:lnTo>
                    <a:pt x="13081" y="1294"/>
                  </a:lnTo>
                  <a:lnTo>
                    <a:pt x="16642" y="1294"/>
                  </a:lnTo>
                  <a:lnTo>
                    <a:pt x="16675" y="1294"/>
                  </a:lnTo>
                  <a:lnTo>
                    <a:pt x="16706" y="1293"/>
                  </a:lnTo>
                  <a:lnTo>
                    <a:pt x="16735" y="1293"/>
                  </a:lnTo>
                  <a:lnTo>
                    <a:pt x="16764" y="1290"/>
                  </a:lnTo>
                  <a:lnTo>
                    <a:pt x="16791" y="1289"/>
                  </a:lnTo>
                  <a:lnTo>
                    <a:pt x="16819" y="1287"/>
                  </a:lnTo>
                  <a:lnTo>
                    <a:pt x="16846" y="1285"/>
                  </a:lnTo>
                  <a:lnTo>
                    <a:pt x="16874" y="1283"/>
                  </a:lnTo>
                  <a:lnTo>
                    <a:pt x="16876" y="1304"/>
                  </a:lnTo>
                  <a:lnTo>
                    <a:pt x="16878" y="1323"/>
                  </a:lnTo>
                  <a:lnTo>
                    <a:pt x="16881" y="1341"/>
                  </a:lnTo>
                  <a:lnTo>
                    <a:pt x="16885" y="1358"/>
                  </a:lnTo>
                  <a:lnTo>
                    <a:pt x="16890" y="1376"/>
                  </a:lnTo>
                  <a:lnTo>
                    <a:pt x="16892" y="1395"/>
                  </a:lnTo>
                  <a:lnTo>
                    <a:pt x="16895" y="1415"/>
                  </a:lnTo>
                  <a:lnTo>
                    <a:pt x="16896" y="1437"/>
                  </a:lnTo>
                  <a:lnTo>
                    <a:pt x="16896" y="1483"/>
                  </a:lnTo>
                  <a:lnTo>
                    <a:pt x="16895" y="1528"/>
                  </a:lnTo>
                  <a:lnTo>
                    <a:pt x="16892" y="1573"/>
                  </a:lnTo>
                  <a:lnTo>
                    <a:pt x="16889" y="1619"/>
                  </a:lnTo>
                  <a:lnTo>
                    <a:pt x="16885" y="1663"/>
                  </a:lnTo>
                  <a:lnTo>
                    <a:pt x="16880" y="1708"/>
                  </a:lnTo>
                  <a:lnTo>
                    <a:pt x="16874" y="1752"/>
                  </a:lnTo>
                  <a:lnTo>
                    <a:pt x="16870" y="1796"/>
                  </a:lnTo>
                  <a:lnTo>
                    <a:pt x="16855" y="1883"/>
                  </a:lnTo>
                  <a:lnTo>
                    <a:pt x="16841" y="1966"/>
                  </a:lnTo>
                  <a:lnTo>
                    <a:pt x="16824" y="2047"/>
                  </a:lnTo>
                  <a:lnTo>
                    <a:pt x="16808" y="2123"/>
                  </a:lnTo>
                  <a:lnTo>
                    <a:pt x="16828" y="2124"/>
                  </a:lnTo>
                  <a:lnTo>
                    <a:pt x="16846" y="2125"/>
                  </a:lnTo>
                  <a:lnTo>
                    <a:pt x="16864" y="2128"/>
                  </a:lnTo>
                  <a:lnTo>
                    <a:pt x="16880" y="2130"/>
                  </a:lnTo>
                  <a:lnTo>
                    <a:pt x="16898" y="2132"/>
                  </a:lnTo>
                  <a:lnTo>
                    <a:pt x="16917" y="2134"/>
                  </a:lnTo>
                  <a:lnTo>
                    <a:pt x="16939" y="2135"/>
                  </a:lnTo>
                  <a:lnTo>
                    <a:pt x="16962" y="2135"/>
                  </a:lnTo>
                  <a:lnTo>
                    <a:pt x="17001" y="2132"/>
                  </a:lnTo>
                  <a:lnTo>
                    <a:pt x="17036" y="2129"/>
                  </a:lnTo>
                  <a:lnTo>
                    <a:pt x="17072" y="2125"/>
                  </a:lnTo>
                  <a:lnTo>
                    <a:pt x="17118" y="2123"/>
                  </a:lnTo>
                  <a:lnTo>
                    <a:pt x="17154" y="2122"/>
                  </a:lnTo>
                  <a:lnTo>
                    <a:pt x="17190" y="2118"/>
                  </a:lnTo>
                  <a:lnTo>
                    <a:pt x="17227" y="2115"/>
                  </a:lnTo>
                  <a:lnTo>
                    <a:pt x="17265" y="2109"/>
                  </a:lnTo>
                  <a:lnTo>
                    <a:pt x="17303" y="2104"/>
                  </a:lnTo>
                  <a:lnTo>
                    <a:pt x="17340" y="2097"/>
                  </a:lnTo>
                  <a:lnTo>
                    <a:pt x="17376" y="2091"/>
                  </a:lnTo>
                  <a:lnTo>
                    <a:pt x="17411" y="2085"/>
                  </a:lnTo>
                  <a:lnTo>
                    <a:pt x="17452" y="2078"/>
                  </a:lnTo>
                  <a:lnTo>
                    <a:pt x="17493" y="2071"/>
                  </a:lnTo>
                  <a:lnTo>
                    <a:pt x="17534" y="2062"/>
                  </a:lnTo>
                  <a:lnTo>
                    <a:pt x="17574" y="2053"/>
                  </a:lnTo>
                  <a:lnTo>
                    <a:pt x="17614" y="2042"/>
                  </a:lnTo>
                  <a:lnTo>
                    <a:pt x="17655" y="2031"/>
                  </a:lnTo>
                  <a:lnTo>
                    <a:pt x="17694" y="2021"/>
                  </a:lnTo>
                  <a:lnTo>
                    <a:pt x="17733" y="2009"/>
                  </a:lnTo>
                  <a:lnTo>
                    <a:pt x="17772" y="1996"/>
                  </a:lnTo>
                  <a:lnTo>
                    <a:pt x="17812" y="1983"/>
                  </a:lnTo>
                  <a:lnTo>
                    <a:pt x="17850" y="1968"/>
                  </a:lnTo>
                  <a:lnTo>
                    <a:pt x="17889" y="1953"/>
                  </a:lnTo>
                  <a:lnTo>
                    <a:pt x="17927" y="1938"/>
                  </a:lnTo>
                  <a:lnTo>
                    <a:pt x="17964" y="1922"/>
                  </a:lnTo>
                  <a:lnTo>
                    <a:pt x="18002" y="1904"/>
                  </a:lnTo>
                  <a:lnTo>
                    <a:pt x="18039" y="1886"/>
                  </a:lnTo>
                  <a:lnTo>
                    <a:pt x="18074" y="1869"/>
                  </a:lnTo>
                  <a:lnTo>
                    <a:pt x="18111" y="1850"/>
                  </a:lnTo>
                  <a:lnTo>
                    <a:pt x="18147" y="1829"/>
                  </a:lnTo>
                  <a:lnTo>
                    <a:pt x="18182" y="1809"/>
                  </a:lnTo>
                  <a:lnTo>
                    <a:pt x="18217" y="1788"/>
                  </a:lnTo>
                  <a:lnTo>
                    <a:pt x="18251" y="1767"/>
                  </a:lnTo>
                  <a:lnTo>
                    <a:pt x="18286" y="1744"/>
                  </a:lnTo>
                  <a:lnTo>
                    <a:pt x="18319" y="1720"/>
                  </a:lnTo>
                  <a:lnTo>
                    <a:pt x="18352" y="1696"/>
                  </a:lnTo>
                  <a:lnTo>
                    <a:pt x="18384" y="1671"/>
                  </a:lnTo>
                  <a:lnTo>
                    <a:pt x="18416" y="1647"/>
                  </a:lnTo>
                  <a:lnTo>
                    <a:pt x="18448" y="1620"/>
                  </a:lnTo>
                  <a:lnTo>
                    <a:pt x="18479" y="1593"/>
                  </a:lnTo>
                  <a:lnTo>
                    <a:pt x="18510" y="1566"/>
                  </a:lnTo>
                  <a:lnTo>
                    <a:pt x="18541" y="1537"/>
                  </a:lnTo>
                  <a:lnTo>
                    <a:pt x="18570" y="1509"/>
                  </a:lnTo>
                  <a:lnTo>
                    <a:pt x="18582" y="1497"/>
                  </a:lnTo>
                  <a:lnTo>
                    <a:pt x="18591" y="1486"/>
                  </a:lnTo>
                  <a:lnTo>
                    <a:pt x="18602" y="1474"/>
                  </a:lnTo>
                  <a:lnTo>
                    <a:pt x="18612" y="1462"/>
                  </a:lnTo>
                  <a:lnTo>
                    <a:pt x="18636" y="1439"/>
                  </a:lnTo>
                  <a:lnTo>
                    <a:pt x="18653" y="1418"/>
                  </a:lnTo>
                  <a:lnTo>
                    <a:pt x="18668" y="1398"/>
                  </a:lnTo>
                  <a:lnTo>
                    <a:pt x="18687" y="1371"/>
                  </a:lnTo>
                  <a:lnTo>
                    <a:pt x="18639" y="1360"/>
                  </a:lnTo>
                  <a:lnTo>
                    <a:pt x="18589" y="1348"/>
                  </a:lnTo>
                  <a:lnTo>
                    <a:pt x="18540" y="1338"/>
                  </a:lnTo>
                  <a:lnTo>
                    <a:pt x="18490" y="1327"/>
                  </a:lnTo>
                  <a:lnTo>
                    <a:pt x="18441" y="1315"/>
                  </a:lnTo>
                  <a:lnTo>
                    <a:pt x="18393" y="1303"/>
                  </a:lnTo>
                  <a:lnTo>
                    <a:pt x="18344" y="1291"/>
                  </a:lnTo>
                  <a:lnTo>
                    <a:pt x="18295" y="1277"/>
                  </a:lnTo>
                  <a:lnTo>
                    <a:pt x="18261" y="1268"/>
                  </a:lnTo>
                  <a:lnTo>
                    <a:pt x="18224" y="1254"/>
                  </a:lnTo>
                  <a:lnTo>
                    <a:pt x="18184" y="1241"/>
                  </a:lnTo>
                  <a:lnTo>
                    <a:pt x="18142" y="1226"/>
                  </a:lnTo>
                  <a:lnTo>
                    <a:pt x="18102" y="1209"/>
                  </a:lnTo>
                  <a:lnTo>
                    <a:pt x="18062" y="1192"/>
                  </a:lnTo>
                  <a:lnTo>
                    <a:pt x="18027" y="1175"/>
                  </a:lnTo>
                  <a:lnTo>
                    <a:pt x="17995" y="1157"/>
                  </a:lnTo>
                  <a:lnTo>
                    <a:pt x="17984" y="1150"/>
                  </a:lnTo>
                  <a:lnTo>
                    <a:pt x="17974" y="1143"/>
                  </a:lnTo>
                  <a:lnTo>
                    <a:pt x="17966" y="1136"/>
                  </a:lnTo>
                  <a:lnTo>
                    <a:pt x="17958" y="1129"/>
                  </a:lnTo>
                  <a:lnTo>
                    <a:pt x="18001" y="1119"/>
                  </a:lnTo>
                  <a:lnTo>
                    <a:pt x="18052" y="1111"/>
                  </a:lnTo>
                  <a:lnTo>
                    <a:pt x="18111" y="1101"/>
                  </a:lnTo>
                  <a:lnTo>
                    <a:pt x="18178" y="1093"/>
                  </a:lnTo>
                  <a:lnTo>
                    <a:pt x="18249" y="1083"/>
                  </a:lnTo>
                  <a:lnTo>
                    <a:pt x="18324" y="1074"/>
                  </a:lnTo>
                  <a:lnTo>
                    <a:pt x="18401" y="1064"/>
                  </a:lnTo>
                  <a:lnTo>
                    <a:pt x="18481" y="1054"/>
                  </a:lnTo>
                  <a:lnTo>
                    <a:pt x="18559" y="1043"/>
                  </a:lnTo>
                  <a:lnTo>
                    <a:pt x="18637" y="1031"/>
                  </a:lnTo>
                  <a:lnTo>
                    <a:pt x="18713" y="1018"/>
                  </a:lnTo>
                  <a:lnTo>
                    <a:pt x="18785" y="1005"/>
                  </a:lnTo>
                  <a:lnTo>
                    <a:pt x="18819" y="998"/>
                  </a:lnTo>
                  <a:lnTo>
                    <a:pt x="18851" y="991"/>
                  </a:lnTo>
                  <a:lnTo>
                    <a:pt x="18882" y="982"/>
                  </a:lnTo>
                  <a:lnTo>
                    <a:pt x="18912" y="974"/>
                  </a:lnTo>
                  <a:lnTo>
                    <a:pt x="18939" y="967"/>
                  </a:lnTo>
                  <a:lnTo>
                    <a:pt x="18964" y="958"/>
                  </a:lnTo>
                  <a:lnTo>
                    <a:pt x="18988" y="949"/>
                  </a:lnTo>
                  <a:lnTo>
                    <a:pt x="19008" y="940"/>
                  </a:lnTo>
                  <a:lnTo>
                    <a:pt x="19003" y="927"/>
                  </a:lnTo>
                  <a:lnTo>
                    <a:pt x="18998" y="916"/>
                  </a:lnTo>
                  <a:lnTo>
                    <a:pt x="18991" y="906"/>
                  </a:lnTo>
                  <a:lnTo>
                    <a:pt x="18983" y="896"/>
                  </a:lnTo>
                  <a:lnTo>
                    <a:pt x="18962" y="873"/>
                  </a:lnTo>
                  <a:lnTo>
                    <a:pt x="18932" y="839"/>
                  </a:lnTo>
                  <a:lnTo>
                    <a:pt x="18849" y="746"/>
                  </a:lnTo>
                  <a:lnTo>
                    <a:pt x="18770" y="681"/>
                  </a:lnTo>
                  <a:lnTo>
                    <a:pt x="18696" y="619"/>
                  </a:lnTo>
                  <a:lnTo>
                    <a:pt x="18658" y="589"/>
                  </a:lnTo>
                  <a:lnTo>
                    <a:pt x="18621" y="561"/>
                  </a:lnTo>
                  <a:lnTo>
                    <a:pt x="18583" y="533"/>
                  </a:lnTo>
                  <a:lnTo>
                    <a:pt x="18545" y="507"/>
                  </a:lnTo>
                  <a:lnTo>
                    <a:pt x="18507" y="481"/>
                  </a:lnTo>
                  <a:lnTo>
                    <a:pt x="18466" y="455"/>
                  </a:lnTo>
                  <a:lnTo>
                    <a:pt x="18426" y="430"/>
                  </a:lnTo>
                  <a:lnTo>
                    <a:pt x="18383" y="406"/>
                  </a:lnTo>
                  <a:lnTo>
                    <a:pt x="18339" y="383"/>
                  </a:lnTo>
                  <a:lnTo>
                    <a:pt x="18293" y="360"/>
                  </a:lnTo>
                  <a:lnTo>
                    <a:pt x="18245" y="337"/>
                  </a:lnTo>
                  <a:lnTo>
                    <a:pt x="18194" y="316"/>
                  </a:lnTo>
                  <a:lnTo>
                    <a:pt x="18122" y="286"/>
                  </a:lnTo>
                  <a:lnTo>
                    <a:pt x="18066" y="264"/>
                  </a:lnTo>
                  <a:lnTo>
                    <a:pt x="18023" y="247"/>
                  </a:lnTo>
                  <a:lnTo>
                    <a:pt x="17988" y="234"/>
                  </a:lnTo>
                  <a:lnTo>
                    <a:pt x="17952" y="222"/>
                  </a:lnTo>
                  <a:lnTo>
                    <a:pt x="17914" y="210"/>
                  </a:lnTo>
                  <a:lnTo>
                    <a:pt x="17866" y="195"/>
                  </a:lnTo>
                  <a:lnTo>
                    <a:pt x="17805" y="176"/>
                  </a:lnTo>
                  <a:lnTo>
                    <a:pt x="17769" y="165"/>
                  </a:lnTo>
                  <a:lnTo>
                    <a:pt x="17731" y="154"/>
                  </a:lnTo>
                  <a:lnTo>
                    <a:pt x="17692" y="144"/>
                  </a:lnTo>
                  <a:lnTo>
                    <a:pt x="17656" y="135"/>
                  </a:lnTo>
                  <a:lnTo>
                    <a:pt x="17611" y="126"/>
                  </a:lnTo>
                  <a:lnTo>
                    <a:pt x="17562" y="115"/>
                  </a:lnTo>
                  <a:lnTo>
                    <a:pt x="17510" y="106"/>
                  </a:lnTo>
                  <a:lnTo>
                    <a:pt x="17454" y="97"/>
                  </a:lnTo>
                  <a:lnTo>
                    <a:pt x="17397" y="89"/>
                  </a:lnTo>
                  <a:lnTo>
                    <a:pt x="17338" y="82"/>
                  </a:lnTo>
                  <a:lnTo>
                    <a:pt x="17277" y="76"/>
                  </a:lnTo>
                  <a:lnTo>
                    <a:pt x="17215" y="71"/>
                  </a:lnTo>
                  <a:lnTo>
                    <a:pt x="17152" y="68"/>
                  </a:lnTo>
                  <a:lnTo>
                    <a:pt x="17091" y="67"/>
                  </a:lnTo>
                  <a:lnTo>
                    <a:pt x="17029" y="65"/>
                  </a:lnTo>
                  <a:lnTo>
                    <a:pt x="16969" y="68"/>
                  </a:lnTo>
                  <a:lnTo>
                    <a:pt x="16910" y="71"/>
                  </a:lnTo>
                  <a:lnTo>
                    <a:pt x="16853" y="76"/>
                  </a:lnTo>
                  <a:lnTo>
                    <a:pt x="16826" y="81"/>
                  </a:lnTo>
                  <a:lnTo>
                    <a:pt x="16798" y="84"/>
                  </a:lnTo>
                  <a:lnTo>
                    <a:pt x="16772" y="89"/>
                  </a:lnTo>
                  <a:lnTo>
                    <a:pt x="16747" y="95"/>
                  </a:lnTo>
                  <a:lnTo>
                    <a:pt x="16727" y="101"/>
                  </a:lnTo>
                  <a:lnTo>
                    <a:pt x="16701" y="110"/>
                  </a:lnTo>
                  <a:lnTo>
                    <a:pt x="16672" y="124"/>
                  </a:lnTo>
                  <a:lnTo>
                    <a:pt x="16644" y="139"/>
                  </a:lnTo>
                  <a:lnTo>
                    <a:pt x="16631" y="146"/>
                  </a:lnTo>
                  <a:lnTo>
                    <a:pt x="16618" y="154"/>
                  </a:lnTo>
                  <a:lnTo>
                    <a:pt x="16606" y="163"/>
                  </a:lnTo>
                  <a:lnTo>
                    <a:pt x="16595" y="170"/>
                  </a:lnTo>
                  <a:lnTo>
                    <a:pt x="16587" y="178"/>
                  </a:lnTo>
                  <a:lnTo>
                    <a:pt x="16581" y="185"/>
                  </a:lnTo>
                  <a:lnTo>
                    <a:pt x="16576" y="192"/>
                  </a:lnTo>
                  <a:lnTo>
                    <a:pt x="16575" y="200"/>
                  </a:lnTo>
                  <a:lnTo>
                    <a:pt x="16576" y="208"/>
                  </a:lnTo>
                  <a:lnTo>
                    <a:pt x="16581" y="221"/>
                  </a:lnTo>
                  <a:lnTo>
                    <a:pt x="16587" y="238"/>
                  </a:lnTo>
                  <a:lnTo>
                    <a:pt x="16595" y="258"/>
                  </a:lnTo>
                  <a:lnTo>
                    <a:pt x="16617" y="306"/>
                  </a:lnTo>
                  <a:lnTo>
                    <a:pt x="16643" y="362"/>
                  </a:lnTo>
                  <a:lnTo>
                    <a:pt x="16670" y="421"/>
                  </a:lnTo>
                  <a:lnTo>
                    <a:pt x="16696" y="479"/>
                  </a:lnTo>
                  <a:lnTo>
                    <a:pt x="16719" y="530"/>
                  </a:lnTo>
                  <a:lnTo>
                    <a:pt x="16735" y="570"/>
                  </a:lnTo>
                  <a:lnTo>
                    <a:pt x="16754" y="624"/>
                  </a:lnTo>
                  <a:lnTo>
                    <a:pt x="16775" y="678"/>
                  </a:lnTo>
                  <a:lnTo>
                    <a:pt x="16795" y="735"/>
                  </a:lnTo>
                  <a:lnTo>
                    <a:pt x="16813" y="795"/>
                  </a:lnTo>
                  <a:lnTo>
                    <a:pt x="16821" y="823"/>
                  </a:lnTo>
                  <a:lnTo>
                    <a:pt x="16828" y="853"/>
                  </a:lnTo>
                  <a:lnTo>
                    <a:pt x="16835" y="883"/>
                  </a:lnTo>
                  <a:lnTo>
                    <a:pt x="16841" y="912"/>
                  </a:lnTo>
                  <a:lnTo>
                    <a:pt x="16846" y="942"/>
                  </a:lnTo>
                  <a:lnTo>
                    <a:pt x="16849" y="971"/>
                  </a:lnTo>
                  <a:lnTo>
                    <a:pt x="16851" y="1000"/>
                  </a:lnTo>
                  <a:lnTo>
                    <a:pt x="16852" y="1029"/>
                  </a:lnTo>
                  <a:lnTo>
                    <a:pt x="16827" y="1029"/>
                  </a:lnTo>
                  <a:lnTo>
                    <a:pt x="16801" y="1031"/>
                  </a:lnTo>
                  <a:lnTo>
                    <a:pt x="16771" y="1034"/>
                  </a:lnTo>
                  <a:lnTo>
                    <a:pt x="16740" y="1037"/>
                  </a:lnTo>
                  <a:lnTo>
                    <a:pt x="16674" y="1047"/>
                  </a:lnTo>
                  <a:lnTo>
                    <a:pt x="16602" y="1056"/>
                  </a:lnTo>
                  <a:lnTo>
                    <a:pt x="16530" y="1067"/>
                  </a:lnTo>
                  <a:lnTo>
                    <a:pt x="16456" y="1075"/>
                  </a:lnTo>
                  <a:lnTo>
                    <a:pt x="16422" y="1079"/>
                  </a:lnTo>
                  <a:lnTo>
                    <a:pt x="16386" y="1081"/>
                  </a:lnTo>
                  <a:lnTo>
                    <a:pt x="16353" y="1083"/>
                  </a:lnTo>
                  <a:lnTo>
                    <a:pt x="16321" y="1083"/>
                  </a:lnTo>
                  <a:lnTo>
                    <a:pt x="16249" y="1083"/>
                  </a:lnTo>
                  <a:lnTo>
                    <a:pt x="16181" y="1082"/>
                  </a:lnTo>
                  <a:lnTo>
                    <a:pt x="16114" y="1080"/>
                  </a:lnTo>
                  <a:lnTo>
                    <a:pt x="16046" y="1077"/>
                  </a:lnTo>
                  <a:lnTo>
                    <a:pt x="15980" y="1076"/>
                  </a:lnTo>
                  <a:lnTo>
                    <a:pt x="15911" y="1074"/>
                  </a:lnTo>
                  <a:lnTo>
                    <a:pt x="15841" y="1073"/>
                  </a:lnTo>
                  <a:lnTo>
                    <a:pt x="15768" y="1073"/>
                  </a:lnTo>
                  <a:lnTo>
                    <a:pt x="12396" y="1073"/>
                  </a:lnTo>
                  <a:lnTo>
                    <a:pt x="12359" y="1073"/>
                  </a:lnTo>
                  <a:lnTo>
                    <a:pt x="12324" y="1072"/>
                  </a:lnTo>
                  <a:lnTo>
                    <a:pt x="12292" y="1069"/>
                  </a:lnTo>
                  <a:lnTo>
                    <a:pt x="12261" y="1067"/>
                  </a:lnTo>
                  <a:lnTo>
                    <a:pt x="12230" y="1064"/>
                  </a:lnTo>
                  <a:lnTo>
                    <a:pt x="12200" y="1063"/>
                  </a:lnTo>
                  <a:lnTo>
                    <a:pt x="12166" y="1062"/>
                  </a:lnTo>
                  <a:lnTo>
                    <a:pt x="12131" y="1062"/>
                  </a:lnTo>
                  <a:lnTo>
                    <a:pt x="9045" y="1062"/>
                  </a:lnTo>
                  <a:lnTo>
                    <a:pt x="8973" y="1062"/>
                  </a:lnTo>
                  <a:lnTo>
                    <a:pt x="8902" y="1061"/>
                  </a:lnTo>
                  <a:lnTo>
                    <a:pt x="8832" y="1061"/>
                  </a:lnTo>
                  <a:lnTo>
                    <a:pt x="8762" y="1060"/>
                  </a:lnTo>
                  <a:lnTo>
                    <a:pt x="8693" y="1058"/>
                  </a:lnTo>
                  <a:lnTo>
                    <a:pt x="8623" y="1058"/>
                  </a:lnTo>
                  <a:lnTo>
                    <a:pt x="8554" y="1057"/>
                  </a:lnTo>
                  <a:lnTo>
                    <a:pt x="8485" y="1056"/>
                  </a:lnTo>
                  <a:lnTo>
                    <a:pt x="8417" y="1055"/>
                  </a:lnTo>
                  <a:lnTo>
                    <a:pt x="8348" y="1054"/>
                  </a:lnTo>
                  <a:lnTo>
                    <a:pt x="8279" y="1053"/>
                  </a:lnTo>
                  <a:lnTo>
                    <a:pt x="8209" y="1053"/>
                  </a:lnTo>
                  <a:lnTo>
                    <a:pt x="8140" y="1051"/>
                  </a:lnTo>
                  <a:lnTo>
                    <a:pt x="8070" y="1051"/>
                  </a:lnTo>
                  <a:lnTo>
                    <a:pt x="8000" y="1050"/>
                  </a:lnTo>
                  <a:lnTo>
                    <a:pt x="7929" y="1050"/>
                  </a:lnTo>
                  <a:lnTo>
                    <a:pt x="7789" y="1050"/>
                  </a:lnTo>
                  <a:lnTo>
                    <a:pt x="7647" y="1050"/>
                  </a:lnTo>
                  <a:lnTo>
                    <a:pt x="7507" y="1050"/>
                  </a:lnTo>
                  <a:lnTo>
                    <a:pt x="7367" y="1050"/>
                  </a:lnTo>
                  <a:lnTo>
                    <a:pt x="7227" y="1050"/>
                  </a:lnTo>
                  <a:lnTo>
                    <a:pt x="7086" y="1050"/>
                  </a:lnTo>
                  <a:lnTo>
                    <a:pt x="6946" y="1050"/>
                  </a:lnTo>
                  <a:lnTo>
                    <a:pt x="6806" y="1050"/>
                  </a:lnTo>
                  <a:lnTo>
                    <a:pt x="6666" y="1050"/>
                  </a:lnTo>
                  <a:lnTo>
                    <a:pt x="6526" y="1050"/>
                  </a:lnTo>
                  <a:lnTo>
                    <a:pt x="6386" y="1050"/>
                  </a:lnTo>
                  <a:lnTo>
                    <a:pt x="6245" y="1050"/>
                  </a:lnTo>
                  <a:lnTo>
                    <a:pt x="6104" y="1050"/>
                  </a:lnTo>
                  <a:lnTo>
                    <a:pt x="5964" y="1050"/>
                  </a:lnTo>
                  <a:lnTo>
                    <a:pt x="5824" y="1050"/>
                  </a:lnTo>
                  <a:lnTo>
                    <a:pt x="5683" y="1050"/>
                  </a:lnTo>
                  <a:lnTo>
                    <a:pt x="2333" y="1039"/>
                  </a:lnTo>
                  <a:lnTo>
                    <a:pt x="2279" y="1041"/>
                  </a:lnTo>
                  <a:lnTo>
                    <a:pt x="2201" y="1042"/>
                  </a:lnTo>
                  <a:lnTo>
                    <a:pt x="2108" y="1043"/>
                  </a:lnTo>
                  <a:lnTo>
                    <a:pt x="2008" y="1045"/>
                  </a:lnTo>
                  <a:lnTo>
                    <a:pt x="1910" y="1045"/>
                  </a:lnTo>
                  <a:lnTo>
                    <a:pt x="1822" y="1043"/>
                  </a:lnTo>
                  <a:lnTo>
                    <a:pt x="1786" y="1041"/>
                  </a:lnTo>
                  <a:lnTo>
                    <a:pt x="1753" y="1038"/>
                  </a:lnTo>
                  <a:lnTo>
                    <a:pt x="1729" y="1035"/>
                  </a:lnTo>
                  <a:lnTo>
                    <a:pt x="1712" y="1031"/>
                  </a:lnTo>
                  <a:lnTo>
                    <a:pt x="1386" y="858"/>
                  </a:lnTo>
                  <a:lnTo>
                    <a:pt x="1241" y="727"/>
                  </a:lnTo>
                  <a:lnTo>
                    <a:pt x="1205" y="691"/>
                  </a:lnTo>
                  <a:lnTo>
                    <a:pt x="1173" y="658"/>
                  </a:lnTo>
                  <a:lnTo>
                    <a:pt x="1156" y="642"/>
                  </a:lnTo>
                  <a:lnTo>
                    <a:pt x="1140" y="624"/>
                  </a:lnTo>
                  <a:lnTo>
                    <a:pt x="1124" y="605"/>
                  </a:lnTo>
                  <a:lnTo>
                    <a:pt x="1107" y="584"/>
                  </a:lnTo>
                  <a:lnTo>
                    <a:pt x="829" y="298"/>
                  </a:lnTo>
                  <a:lnTo>
                    <a:pt x="788" y="266"/>
                  </a:lnTo>
                  <a:lnTo>
                    <a:pt x="750" y="235"/>
                  </a:lnTo>
                  <a:lnTo>
                    <a:pt x="712" y="206"/>
                  </a:lnTo>
                  <a:lnTo>
                    <a:pt x="675" y="178"/>
                  </a:lnTo>
                  <a:lnTo>
                    <a:pt x="655" y="165"/>
                  </a:lnTo>
                  <a:lnTo>
                    <a:pt x="634" y="152"/>
                  </a:lnTo>
                  <a:lnTo>
                    <a:pt x="614" y="139"/>
                  </a:lnTo>
                  <a:lnTo>
                    <a:pt x="592" y="126"/>
                  </a:lnTo>
                  <a:lnTo>
                    <a:pt x="568" y="114"/>
                  </a:lnTo>
                  <a:lnTo>
                    <a:pt x="543" y="101"/>
                  </a:lnTo>
                  <a:lnTo>
                    <a:pt x="516" y="89"/>
                  </a:lnTo>
                  <a:lnTo>
                    <a:pt x="487" y="77"/>
                  </a:lnTo>
                  <a:lnTo>
                    <a:pt x="461" y="68"/>
                  </a:lnTo>
                  <a:lnTo>
                    <a:pt x="435" y="58"/>
                  </a:lnTo>
                  <a:lnTo>
                    <a:pt x="409" y="50"/>
                  </a:lnTo>
                  <a:lnTo>
                    <a:pt x="381" y="43"/>
                  </a:lnTo>
                  <a:lnTo>
                    <a:pt x="353" y="36"/>
                  </a:lnTo>
                  <a:lnTo>
                    <a:pt x="323" y="30"/>
                  </a:lnTo>
                  <a:lnTo>
                    <a:pt x="293" y="24"/>
                  </a:lnTo>
                  <a:lnTo>
                    <a:pt x="264" y="19"/>
                  </a:lnTo>
                  <a:lnTo>
                    <a:pt x="233" y="14"/>
                  </a:lnTo>
                  <a:lnTo>
                    <a:pt x="201" y="11"/>
                  </a:lnTo>
                  <a:lnTo>
                    <a:pt x="169" y="7"/>
                  </a:lnTo>
                  <a:lnTo>
                    <a:pt x="137" y="5"/>
                  </a:lnTo>
                  <a:lnTo>
                    <a:pt x="103" y="2"/>
                  </a:lnTo>
                  <a:lnTo>
                    <a:pt x="69" y="1"/>
                  </a:lnTo>
                  <a:lnTo>
                    <a:pt x="34" y="0"/>
                  </a:lnTo>
                  <a:lnTo>
                    <a:pt x="0" y="0"/>
                  </a:lnTo>
                  <a:lnTo>
                    <a:pt x="4" y="7"/>
                  </a:lnTo>
                  <a:lnTo>
                    <a:pt x="10" y="15"/>
                  </a:lnTo>
                  <a:lnTo>
                    <a:pt x="18" y="24"/>
                  </a:lnTo>
                  <a:lnTo>
                    <a:pt x="27" y="34"/>
                  </a:lnTo>
                  <a:lnTo>
                    <a:pt x="50" y="56"/>
                  </a:lnTo>
                  <a:lnTo>
                    <a:pt x="77" y="78"/>
                  </a:lnTo>
                  <a:lnTo>
                    <a:pt x="131" y="121"/>
                  </a:lnTo>
                  <a:lnTo>
                    <a:pt x="169" y="152"/>
                  </a:lnTo>
                  <a:lnTo>
                    <a:pt x="183" y="165"/>
                  </a:lnTo>
                  <a:lnTo>
                    <a:pt x="196" y="179"/>
                  </a:lnTo>
                  <a:lnTo>
                    <a:pt x="210" y="192"/>
                  </a:lnTo>
                  <a:lnTo>
                    <a:pt x="223" y="208"/>
                  </a:lnTo>
                  <a:lnTo>
                    <a:pt x="265" y="249"/>
                  </a:lnTo>
                  <a:lnTo>
                    <a:pt x="307" y="295"/>
                  </a:lnTo>
                  <a:lnTo>
                    <a:pt x="347" y="341"/>
                  </a:lnTo>
                  <a:lnTo>
                    <a:pt x="387" y="388"/>
                  </a:lnTo>
                  <a:lnTo>
                    <a:pt x="425" y="440"/>
                  </a:lnTo>
                  <a:lnTo>
                    <a:pt x="463" y="491"/>
                  </a:lnTo>
                  <a:lnTo>
                    <a:pt x="481" y="517"/>
                  </a:lnTo>
                  <a:lnTo>
                    <a:pt x="499" y="544"/>
                  </a:lnTo>
                  <a:lnTo>
                    <a:pt x="516" y="571"/>
                  </a:lnTo>
                  <a:lnTo>
                    <a:pt x="531" y="599"/>
                  </a:lnTo>
                  <a:lnTo>
                    <a:pt x="548" y="626"/>
                  </a:lnTo>
                  <a:lnTo>
                    <a:pt x="562" y="655"/>
                  </a:lnTo>
                  <a:lnTo>
                    <a:pt x="576" y="683"/>
                  </a:lnTo>
                  <a:lnTo>
                    <a:pt x="590" y="712"/>
                  </a:lnTo>
                  <a:lnTo>
                    <a:pt x="602" y="740"/>
                  </a:lnTo>
                  <a:lnTo>
                    <a:pt x="614" y="770"/>
                  </a:lnTo>
                  <a:lnTo>
                    <a:pt x="625" y="800"/>
                  </a:lnTo>
                  <a:lnTo>
                    <a:pt x="636" y="829"/>
                  </a:lnTo>
                  <a:lnTo>
                    <a:pt x="644" y="859"/>
                  </a:lnTo>
                  <a:lnTo>
                    <a:pt x="652" y="889"/>
                  </a:lnTo>
                  <a:lnTo>
                    <a:pt x="658" y="919"/>
                  </a:lnTo>
                  <a:lnTo>
                    <a:pt x="664" y="949"/>
                  </a:lnTo>
                  <a:lnTo>
                    <a:pt x="669" y="980"/>
                  </a:lnTo>
                  <a:lnTo>
                    <a:pt x="672" y="1011"/>
                  </a:lnTo>
                  <a:lnTo>
                    <a:pt x="674" y="1042"/>
                  </a:lnTo>
                  <a:lnTo>
                    <a:pt x="675" y="1073"/>
                  </a:lnTo>
                  <a:close/>
                </a:path>
              </a:pathLst>
            </a:cu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ln>
            <a:effectLst>
              <a:outerShdw blurRad="254000" dist="127000" dir="5400000" sx="102000" sy="102000" algn="t" rotWithShape="0">
                <a:sysClr val="windowText" lastClr="000000">
                  <a:lumMod val="85000"/>
                  <a:lumOff val="15000"/>
                  <a:alpha val="30000"/>
                </a:sysClr>
              </a:outerShdw>
            </a:effectLst>
          </p:spPr>
          <p:txBody>
            <a:bodyPr vert="horz" wrap="square" lIns="123893" tIns="61946" rIns="123893" bIns="61946" numCol="1" anchor="t" anchorCtr="0" compatLnSpc="1"/>
            <a:lstStyle/>
            <a:p>
              <a:endParaRPr lang="zh-CN" altLang="en-US" sz="1355" kern="0">
                <a:solidFill>
                  <a:prstClr val="black"/>
                </a:solidFill>
                <a:latin typeface="微软雅黑" panose="020B0503020204020204" charset="-122"/>
                <a:ea typeface="微软雅黑" panose="020B0503020204020204" charset="-122"/>
              </a:endParaRPr>
            </a:p>
          </p:txBody>
        </p:sp>
        <p:grpSp>
          <p:nvGrpSpPr>
            <p:cNvPr id="24" name="组合 23"/>
            <p:cNvGrpSpPr/>
            <p:nvPr/>
          </p:nvGrpSpPr>
          <p:grpSpPr>
            <a:xfrm>
              <a:off x="9277545" y="1828429"/>
              <a:ext cx="1925476" cy="1098245"/>
              <a:chOff x="9275855" y="1337739"/>
              <a:chExt cx="2005693" cy="1098245"/>
            </a:xfrm>
          </p:grpSpPr>
          <p:sp>
            <p:nvSpPr>
              <p:cNvPr id="116" name="矩形标注 73"/>
              <p:cNvSpPr/>
              <p:nvPr/>
            </p:nvSpPr>
            <p:spPr>
              <a:xfrm>
                <a:off x="9275855" y="1337739"/>
                <a:ext cx="2005693" cy="1098245"/>
              </a:xfrm>
              <a:prstGeom prst="wedgeRectCallout">
                <a:avLst>
                  <a:gd name="adj1" fmla="val -32560"/>
                  <a:gd name="adj2" fmla="val 76653"/>
                </a:avLst>
              </a:prstGeom>
              <a:solidFill>
                <a:srgbClr val="1BA9B3"/>
              </a:solidFill>
              <a:ln w="15875" cap="flat" cmpd="sng" algn="ctr">
                <a:solidFill>
                  <a:sysClr val="window" lastClr="FFFFFF"/>
                </a:solid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5" b="0" i="0" u="none" strike="noStrike" kern="120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endParaRPr>
              </a:p>
            </p:txBody>
          </p:sp>
          <p:sp>
            <p:nvSpPr>
              <p:cNvPr id="117" name="矩形 116"/>
              <p:cNvSpPr/>
              <p:nvPr/>
            </p:nvSpPr>
            <p:spPr>
              <a:xfrm>
                <a:off x="9490286" y="1435287"/>
                <a:ext cx="1637173" cy="543648"/>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355" b="0" i="0" u="none" strike="noStrike" kern="120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rPr>
                  <a:t>为什么抗肿瘤药物操作会不规范</a:t>
                </a:r>
              </a:p>
            </p:txBody>
          </p:sp>
        </p:grpSp>
        <p:cxnSp>
          <p:nvCxnSpPr>
            <p:cNvPr id="25" name="直接箭头连接符 24"/>
            <p:cNvCxnSpPr/>
            <p:nvPr/>
          </p:nvCxnSpPr>
          <p:spPr>
            <a:xfrm>
              <a:off x="6363030" y="1978406"/>
              <a:ext cx="2028924" cy="1953871"/>
            </a:xfrm>
            <a:prstGeom prst="straightConnector1">
              <a:avLst/>
            </a:prstGeom>
            <a:noFill/>
            <a:ln w="63500" cap="flat" cmpd="sng" algn="ctr">
              <a:solidFill>
                <a:srgbClr val="1BA9B3"/>
              </a:solidFill>
              <a:prstDash val="solid"/>
              <a:tailEnd type="triangle"/>
            </a:ln>
            <a:effectLst/>
          </p:spPr>
        </p:cxnSp>
        <p:grpSp>
          <p:nvGrpSpPr>
            <p:cNvPr id="26" name="组合 25"/>
            <p:cNvGrpSpPr/>
            <p:nvPr/>
          </p:nvGrpSpPr>
          <p:grpSpPr>
            <a:xfrm>
              <a:off x="7033405" y="2278735"/>
              <a:ext cx="2002045" cy="307777"/>
              <a:chOff x="6905438" y="2166698"/>
              <a:chExt cx="2002045" cy="307777"/>
            </a:xfrm>
          </p:grpSpPr>
          <p:sp>
            <p:nvSpPr>
              <p:cNvPr id="114" name="矩形 113"/>
              <p:cNvSpPr/>
              <p:nvPr/>
            </p:nvSpPr>
            <p:spPr>
              <a:xfrm>
                <a:off x="6905438" y="2166698"/>
                <a:ext cx="1820748" cy="27589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085" dirty="0">
                    <a:solidFill>
                      <a:sysClr val="windowText" lastClr="000000"/>
                    </a:solidFill>
                    <a:latin typeface="微软雅黑" panose="020B0503020204020204" charset="-122"/>
                    <a:ea typeface="微软雅黑" panose="020B0503020204020204" charset="-122"/>
                  </a:rPr>
                  <a:t>化疗废弃物专用垃圾桶少</a:t>
                </a:r>
              </a:p>
            </p:txBody>
          </p:sp>
          <p:cxnSp>
            <p:nvCxnSpPr>
              <p:cNvPr id="115" name="直接箭头连接符 114"/>
              <p:cNvCxnSpPr/>
              <p:nvPr/>
            </p:nvCxnSpPr>
            <p:spPr>
              <a:xfrm flipH="1" flipV="1">
                <a:off x="6916011" y="2460751"/>
                <a:ext cx="1991472" cy="13724"/>
              </a:xfrm>
              <a:prstGeom prst="straightConnector1">
                <a:avLst/>
              </a:prstGeom>
              <a:noFill/>
              <a:ln w="22225" cap="flat" cmpd="sng" algn="ctr">
                <a:solidFill>
                  <a:srgbClr val="004B7D"/>
                </a:solidFill>
                <a:prstDash val="solid"/>
                <a:tailEnd type="triangle"/>
              </a:ln>
              <a:effectLst/>
            </p:spPr>
          </p:cxnSp>
        </p:grpSp>
        <p:grpSp>
          <p:nvGrpSpPr>
            <p:cNvPr id="27" name="组合 26"/>
            <p:cNvGrpSpPr/>
            <p:nvPr/>
          </p:nvGrpSpPr>
          <p:grpSpPr>
            <a:xfrm>
              <a:off x="6738322" y="1952837"/>
              <a:ext cx="2002045" cy="307777"/>
              <a:chOff x="6905438" y="2166698"/>
              <a:chExt cx="2002045" cy="307777"/>
            </a:xfrm>
          </p:grpSpPr>
          <p:sp>
            <p:nvSpPr>
              <p:cNvPr id="112" name="矩形 111"/>
              <p:cNvSpPr/>
              <p:nvPr/>
            </p:nvSpPr>
            <p:spPr>
              <a:xfrm>
                <a:off x="6905438" y="2166698"/>
                <a:ext cx="1377424" cy="27589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085" dirty="0">
                    <a:solidFill>
                      <a:sysClr val="windowText" lastClr="000000"/>
                    </a:solidFill>
                    <a:latin typeface="微软雅黑" panose="020B0503020204020204" charset="-122"/>
                    <a:ea typeface="微软雅黑" panose="020B0503020204020204" charset="-122"/>
                  </a:rPr>
                  <a:t>无专用化疗操作箱</a:t>
                </a:r>
              </a:p>
            </p:txBody>
          </p:sp>
          <p:cxnSp>
            <p:nvCxnSpPr>
              <p:cNvPr id="113" name="直接箭头连接符 112"/>
              <p:cNvCxnSpPr/>
              <p:nvPr/>
            </p:nvCxnSpPr>
            <p:spPr>
              <a:xfrm flipH="1" flipV="1">
                <a:off x="6916011" y="2460751"/>
                <a:ext cx="1991472" cy="13724"/>
              </a:xfrm>
              <a:prstGeom prst="straightConnector1">
                <a:avLst/>
              </a:prstGeom>
              <a:noFill/>
              <a:ln w="22225" cap="flat" cmpd="sng" algn="ctr">
                <a:solidFill>
                  <a:srgbClr val="004B7D"/>
                </a:solidFill>
                <a:prstDash val="solid"/>
                <a:tailEnd type="triangle"/>
              </a:ln>
              <a:effectLst/>
            </p:spPr>
          </p:cxnSp>
        </p:grpSp>
        <p:grpSp>
          <p:nvGrpSpPr>
            <p:cNvPr id="28" name="组合 27"/>
            <p:cNvGrpSpPr/>
            <p:nvPr/>
          </p:nvGrpSpPr>
          <p:grpSpPr>
            <a:xfrm>
              <a:off x="7454476" y="2656289"/>
              <a:ext cx="1261884" cy="302676"/>
              <a:chOff x="6905438" y="2166698"/>
              <a:chExt cx="1261884" cy="302676"/>
            </a:xfrm>
          </p:grpSpPr>
          <p:sp>
            <p:nvSpPr>
              <p:cNvPr id="110" name="矩形 109"/>
              <p:cNvSpPr/>
              <p:nvPr/>
            </p:nvSpPr>
            <p:spPr>
              <a:xfrm>
                <a:off x="6905438" y="2166698"/>
                <a:ext cx="1081874" cy="27589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085" dirty="0">
                    <a:solidFill>
                      <a:sysClr val="windowText" lastClr="000000"/>
                    </a:solidFill>
                    <a:latin typeface="微软雅黑" panose="020B0503020204020204" charset="-122"/>
                    <a:ea typeface="微软雅黑" panose="020B0503020204020204" charset="-122"/>
                  </a:rPr>
                  <a:t>专用容器缺乏</a:t>
                </a:r>
              </a:p>
            </p:txBody>
          </p:sp>
          <p:cxnSp>
            <p:nvCxnSpPr>
              <p:cNvPr id="111" name="直接箭头连接符 110"/>
              <p:cNvCxnSpPr/>
              <p:nvPr/>
            </p:nvCxnSpPr>
            <p:spPr>
              <a:xfrm flipH="1" flipV="1">
                <a:off x="6916011" y="2460751"/>
                <a:ext cx="1251311" cy="8623"/>
              </a:xfrm>
              <a:prstGeom prst="straightConnector1">
                <a:avLst/>
              </a:prstGeom>
              <a:noFill/>
              <a:ln w="22225" cap="flat" cmpd="sng" algn="ctr">
                <a:solidFill>
                  <a:srgbClr val="004B7D"/>
                </a:solidFill>
                <a:prstDash val="solid"/>
                <a:tailEnd type="triangle"/>
              </a:ln>
              <a:effectLst/>
            </p:spPr>
          </p:cxnSp>
        </p:grpSp>
        <p:grpSp>
          <p:nvGrpSpPr>
            <p:cNvPr id="29" name="组合 28"/>
            <p:cNvGrpSpPr/>
            <p:nvPr/>
          </p:nvGrpSpPr>
          <p:grpSpPr>
            <a:xfrm>
              <a:off x="6133455" y="2619730"/>
              <a:ext cx="1078927" cy="300351"/>
              <a:chOff x="7088396" y="2169024"/>
              <a:chExt cx="1078927" cy="300351"/>
            </a:xfrm>
          </p:grpSpPr>
          <p:sp>
            <p:nvSpPr>
              <p:cNvPr id="108" name="矩形 107"/>
              <p:cNvSpPr/>
              <p:nvPr/>
            </p:nvSpPr>
            <p:spPr>
              <a:xfrm>
                <a:off x="7098663" y="2169024"/>
                <a:ext cx="786325" cy="27589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085" dirty="0">
                    <a:solidFill>
                      <a:sysClr val="windowText" lastClr="000000"/>
                    </a:solidFill>
                    <a:latin typeface="微软雅黑" panose="020B0503020204020204" charset="-122"/>
                    <a:ea typeface="微软雅黑" panose="020B0503020204020204" charset="-122"/>
                  </a:rPr>
                  <a:t>标识不清</a:t>
                </a:r>
              </a:p>
            </p:txBody>
          </p:sp>
          <p:cxnSp>
            <p:nvCxnSpPr>
              <p:cNvPr id="109" name="直接箭头连接符 108"/>
              <p:cNvCxnSpPr/>
              <p:nvPr/>
            </p:nvCxnSpPr>
            <p:spPr>
              <a:xfrm flipH="1" flipV="1">
                <a:off x="7088396" y="2464407"/>
                <a:ext cx="1078927" cy="4968"/>
              </a:xfrm>
              <a:prstGeom prst="straightConnector1">
                <a:avLst/>
              </a:prstGeom>
              <a:noFill/>
              <a:ln w="22225" cap="flat" cmpd="sng" algn="ctr">
                <a:solidFill>
                  <a:srgbClr val="004B7D"/>
                </a:solidFill>
                <a:prstDash val="solid"/>
                <a:headEnd type="stealth"/>
                <a:tailEnd type="none"/>
              </a:ln>
              <a:effectLst/>
            </p:spPr>
          </p:cxnSp>
        </p:grpSp>
        <p:cxnSp>
          <p:nvCxnSpPr>
            <p:cNvPr id="30" name="直接箭头连接符 29"/>
            <p:cNvCxnSpPr/>
            <p:nvPr/>
          </p:nvCxnSpPr>
          <p:spPr>
            <a:xfrm flipV="1">
              <a:off x="5958769" y="4062021"/>
              <a:ext cx="1993390" cy="1415869"/>
            </a:xfrm>
            <a:prstGeom prst="straightConnector1">
              <a:avLst/>
            </a:prstGeom>
            <a:noFill/>
            <a:ln w="63500" cap="flat" cmpd="sng" algn="ctr">
              <a:solidFill>
                <a:srgbClr val="1BA9B3"/>
              </a:solidFill>
              <a:prstDash val="solid"/>
              <a:tailEnd type="triangle"/>
            </a:ln>
            <a:effectLst/>
          </p:spPr>
        </p:cxnSp>
        <p:grpSp>
          <p:nvGrpSpPr>
            <p:cNvPr id="31" name="组合 30"/>
            <p:cNvGrpSpPr/>
            <p:nvPr/>
          </p:nvGrpSpPr>
          <p:grpSpPr>
            <a:xfrm>
              <a:off x="7377492" y="4325275"/>
              <a:ext cx="2083391" cy="307777"/>
              <a:chOff x="6824092" y="2166698"/>
              <a:chExt cx="2083391" cy="307777"/>
            </a:xfrm>
          </p:grpSpPr>
          <p:sp>
            <p:nvSpPr>
              <p:cNvPr id="106" name="矩形 105"/>
              <p:cNvSpPr/>
              <p:nvPr/>
            </p:nvSpPr>
            <p:spPr>
              <a:xfrm>
                <a:off x="6905438" y="2166698"/>
                <a:ext cx="1229649" cy="27589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085" dirty="0">
                    <a:solidFill>
                      <a:sysClr val="windowText" lastClr="000000"/>
                    </a:solidFill>
                    <a:latin typeface="微软雅黑" panose="020B0503020204020204" charset="-122"/>
                    <a:ea typeface="微软雅黑" panose="020B0503020204020204" charset="-122"/>
                  </a:rPr>
                  <a:t>无静脉给药流程</a:t>
                </a:r>
              </a:p>
            </p:txBody>
          </p:sp>
          <p:cxnSp>
            <p:nvCxnSpPr>
              <p:cNvPr id="107" name="直接箭头连接符 106"/>
              <p:cNvCxnSpPr/>
              <p:nvPr/>
            </p:nvCxnSpPr>
            <p:spPr>
              <a:xfrm flipH="1" flipV="1">
                <a:off x="6824092" y="2449338"/>
                <a:ext cx="2083391" cy="25137"/>
              </a:xfrm>
              <a:prstGeom prst="straightConnector1">
                <a:avLst/>
              </a:prstGeom>
              <a:noFill/>
              <a:ln w="22225" cap="flat" cmpd="sng" algn="ctr">
                <a:solidFill>
                  <a:srgbClr val="004B7D"/>
                </a:solidFill>
                <a:prstDash val="solid"/>
                <a:tailEnd type="triangle"/>
              </a:ln>
              <a:effectLst/>
            </p:spPr>
          </p:cxnSp>
        </p:grpSp>
        <p:grpSp>
          <p:nvGrpSpPr>
            <p:cNvPr id="32" name="组合 31"/>
            <p:cNvGrpSpPr/>
            <p:nvPr/>
          </p:nvGrpSpPr>
          <p:grpSpPr>
            <a:xfrm>
              <a:off x="6862777" y="4669350"/>
              <a:ext cx="1991472" cy="329355"/>
              <a:chOff x="6916011" y="2145120"/>
              <a:chExt cx="1991472" cy="329355"/>
            </a:xfrm>
          </p:grpSpPr>
          <p:sp>
            <p:nvSpPr>
              <p:cNvPr id="104" name="矩形 103"/>
              <p:cNvSpPr/>
              <p:nvPr/>
            </p:nvSpPr>
            <p:spPr>
              <a:xfrm>
                <a:off x="7017718" y="2145120"/>
                <a:ext cx="1081874" cy="27589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085" dirty="0">
                    <a:solidFill>
                      <a:sysClr val="windowText" lastClr="000000"/>
                    </a:solidFill>
                    <a:latin typeface="微软雅黑" panose="020B0503020204020204" charset="-122"/>
                    <a:ea typeface="微软雅黑" panose="020B0503020204020204" charset="-122"/>
                  </a:rPr>
                  <a:t>规程不够细化</a:t>
                </a:r>
              </a:p>
            </p:txBody>
          </p:sp>
          <p:cxnSp>
            <p:nvCxnSpPr>
              <p:cNvPr id="105" name="直接箭头连接符 104"/>
              <p:cNvCxnSpPr/>
              <p:nvPr/>
            </p:nvCxnSpPr>
            <p:spPr>
              <a:xfrm flipH="1" flipV="1">
                <a:off x="6916011" y="2460751"/>
                <a:ext cx="1991472" cy="13724"/>
              </a:xfrm>
              <a:prstGeom prst="straightConnector1">
                <a:avLst/>
              </a:prstGeom>
              <a:noFill/>
              <a:ln w="22225" cap="flat" cmpd="sng" algn="ctr">
                <a:solidFill>
                  <a:srgbClr val="004B7D"/>
                </a:solidFill>
                <a:prstDash val="solid"/>
                <a:tailEnd type="triangle"/>
              </a:ln>
              <a:effectLst/>
            </p:spPr>
          </p:cxnSp>
        </p:grpSp>
        <p:grpSp>
          <p:nvGrpSpPr>
            <p:cNvPr id="33" name="组合 32"/>
            <p:cNvGrpSpPr/>
            <p:nvPr/>
          </p:nvGrpSpPr>
          <p:grpSpPr>
            <a:xfrm>
              <a:off x="6371863" y="5019794"/>
              <a:ext cx="1991472" cy="329355"/>
              <a:chOff x="6916011" y="2145120"/>
              <a:chExt cx="1991472" cy="329355"/>
            </a:xfrm>
          </p:grpSpPr>
          <p:sp>
            <p:nvSpPr>
              <p:cNvPr id="102" name="矩形 101"/>
              <p:cNvSpPr/>
              <p:nvPr/>
            </p:nvSpPr>
            <p:spPr>
              <a:xfrm>
                <a:off x="7017719" y="2145120"/>
                <a:ext cx="1672973" cy="27589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085" dirty="0">
                    <a:solidFill>
                      <a:sysClr val="windowText" lastClr="000000"/>
                    </a:solidFill>
                    <a:latin typeface="微软雅黑" panose="020B0503020204020204" charset="-122"/>
                    <a:ea typeface="微软雅黑" panose="020B0503020204020204" charset="-122"/>
                  </a:rPr>
                  <a:t>与静配室接药流程缺乏</a:t>
                </a:r>
              </a:p>
            </p:txBody>
          </p:sp>
          <p:cxnSp>
            <p:nvCxnSpPr>
              <p:cNvPr id="103" name="直接箭头连接符 102"/>
              <p:cNvCxnSpPr/>
              <p:nvPr/>
            </p:nvCxnSpPr>
            <p:spPr>
              <a:xfrm flipH="1" flipV="1">
                <a:off x="6916011" y="2460751"/>
                <a:ext cx="1991472" cy="13724"/>
              </a:xfrm>
              <a:prstGeom prst="straightConnector1">
                <a:avLst/>
              </a:prstGeom>
              <a:noFill/>
              <a:ln w="22225" cap="flat" cmpd="sng" algn="ctr">
                <a:solidFill>
                  <a:srgbClr val="004B7D"/>
                </a:solidFill>
                <a:prstDash val="solid"/>
                <a:tailEnd type="triangle"/>
              </a:ln>
              <a:effectLst/>
            </p:spPr>
          </p:cxnSp>
        </p:grpSp>
        <p:grpSp>
          <p:nvGrpSpPr>
            <p:cNvPr id="34" name="组合 33"/>
            <p:cNvGrpSpPr/>
            <p:nvPr/>
          </p:nvGrpSpPr>
          <p:grpSpPr>
            <a:xfrm>
              <a:off x="5272951" y="4136226"/>
              <a:ext cx="1776623" cy="494180"/>
              <a:chOff x="7047600" y="2044540"/>
              <a:chExt cx="1181794" cy="419868"/>
            </a:xfrm>
          </p:grpSpPr>
          <p:sp>
            <p:nvSpPr>
              <p:cNvPr id="100" name="矩形 99"/>
              <p:cNvSpPr/>
              <p:nvPr/>
            </p:nvSpPr>
            <p:spPr>
              <a:xfrm>
                <a:off x="7047600" y="2044540"/>
                <a:ext cx="817952" cy="38645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085" dirty="0">
                    <a:solidFill>
                      <a:sysClr val="windowText" lastClr="000000"/>
                    </a:solidFill>
                    <a:latin typeface="微软雅黑" panose="020B0503020204020204" charset="-122"/>
                    <a:ea typeface="微软雅黑" panose="020B0503020204020204" charset="-122"/>
                  </a:rPr>
                  <a:t>化疗药物外渗应</a:t>
                </a:r>
                <a:endParaRPr lang="en-US" altLang="zh-CN" sz="1085" dirty="0">
                  <a:solidFill>
                    <a:sysClr val="windowText" lastClr="000000"/>
                  </a:solidFill>
                  <a:latin typeface="微软雅黑" panose="020B0503020204020204" charset="-122"/>
                  <a:ea typeface="微软雅黑" panose="020B0503020204020204" charset="-122"/>
                </a:endParaRPr>
              </a:p>
              <a:p>
                <a:pPr>
                  <a:defRPr/>
                </a:pPr>
                <a:r>
                  <a:rPr lang="zh-CN" altLang="en-US" sz="1085" dirty="0">
                    <a:solidFill>
                      <a:sysClr val="windowText" lastClr="000000"/>
                    </a:solidFill>
                    <a:latin typeface="微软雅黑" panose="020B0503020204020204" charset="-122"/>
                    <a:ea typeface="微软雅黑" panose="020B0503020204020204" charset="-122"/>
                  </a:rPr>
                  <a:t>急预案未更新</a:t>
                </a:r>
              </a:p>
            </p:txBody>
          </p:sp>
          <p:cxnSp>
            <p:nvCxnSpPr>
              <p:cNvPr id="101" name="直接箭头连接符 100"/>
              <p:cNvCxnSpPr/>
              <p:nvPr/>
            </p:nvCxnSpPr>
            <p:spPr>
              <a:xfrm flipH="1">
                <a:off x="7088396" y="2464407"/>
                <a:ext cx="1140998" cy="1"/>
              </a:xfrm>
              <a:prstGeom prst="straightConnector1">
                <a:avLst/>
              </a:prstGeom>
              <a:noFill/>
              <a:ln w="22225" cap="flat" cmpd="sng" algn="ctr">
                <a:solidFill>
                  <a:srgbClr val="004B7D"/>
                </a:solidFill>
                <a:prstDash val="solid"/>
                <a:headEnd type="stealth"/>
                <a:tailEnd type="none"/>
              </a:ln>
              <a:effectLst/>
            </p:spPr>
          </p:cxnSp>
        </p:grpSp>
        <p:grpSp>
          <p:nvGrpSpPr>
            <p:cNvPr id="35" name="组合 34"/>
            <p:cNvGrpSpPr/>
            <p:nvPr/>
          </p:nvGrpSpPr>
          <p:grpSpPr>
            <a:xfrm>
              <a:off x="4501423" y="4709959"/>
              <a:ext cx="1776624" cy="494180"/>
              <a:chOff x="7047600" y="2044540"/>
              <a:chExt cx="1181794" cy="419868"/>
            </a:xfrm>
          </p:grpSpPr>
          <p:sp>
            <p:nvSpPr>
              <p:cNvPr id="98" name="矩形 97"/>
              <p:cNvSpPr/>
              <p:nvPr/>
            </p:nvSpPr>
            <p:spPr>
              <a:xfrm>
                <a:off x="7047600" y="2044540"/>
                <a:ext cx="1014548" cy="38645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085" dirty="0">
                    <a:solidFill>
                      <a:sysClr val="windowText" lastClr="000000"/>
                    </a:solidFill>
                    <a:latin typeface="微软雅黑" panose="020B0503020204020204" charset="-122"/>
                    <a:ea typeface="微软雅黑" panose="020B0503020204020204" charset="-122"/>
                  </a:rPr>
                  <a:t>抗肿瘤药物暴露应急</a:t>
                </a:r>
                <a:endParaRPr lang="en-US" altLang="zh-CN" sz="1085" dirty="0">
                  <a:solidFill>
                    <a:sysClr val="windowText" lastClr="000000"/>
                  </a:solidFill>
                  <a:latin typeface="微软雅黑" panose="020B0503020204020204" charset="-122"/>
                  <a:ea typeface="微软雅黑" panose="020B0503020204020204" charset="-122"/>
                </a:endParaRPr>
              </a:p>
              <a:p>
                <a:pPr>
                  <a:defRPr/>
                </a:pPr>
                <a:r>
                  <a:rPr lang="zh-CN" altLang="en-US" sz="1085" dirty="0">
                    <a:solidFill>
                      <a:sysClr val="windowText" lastClr="000000"/>
                    </a:solidFill>
                    <a:latin typeface="微软雅黑" panose="020B0503020204020204" charset="-122"/>
                    <a:ea typeface="微软雅黑" panose="020B0503020204020204" charset="-122"/>
                  </a:rPr>
                  <a:t>预案不够</a:t>
                </a:r>
              </a:p>
            </p:txBody>
          </p:sp>
          <p:cxnSp>
            <p:nvCxnSpPr>
              <p:cNvPr id="99" name="直接箭头连接符 98"/>
              <p:cNvCxnSpPr/>
              <p:nvPr/>
            </p:nvCxnSpPr>
            <p:spPr>
              <a:xfrm flipH="1">
                <a:off x="7088396" y="2464407"/>
                <a:ext cx="1140998" cy="1"/>
              </a:xfrm>
              <a:prstGeom prst="straightConnector1">
                <a:avLst/>
              </a:prstGeom>
              <a:noFill/>
              <a:ln w="22225" cap="flat" cmpd="sng" algn="ctr">
                <a:solidFill>
                  <a:srgbClr val="004B7D"/>
                </a:solidFill>
                <a:prstDash val="solid"/>
                <a:headEnd type="stealth"/>
                <a:tailEnd type="none"/>
              </a:ln>
              <a:effectLst/>
            </p:spPr>
          </p:cxnSp>
        </p:grpSp>
        <p:cxnSp>
          <p:nvCxnSpPr>
            <p:cNvPr id="36" name="直接箭头连接符 35"/>
            <p:cNvCxnSpPr/>
            <p:nvPr/>
          </p:nvCxnSpPr>
          <p:spPr>
            <a:xfrm>
              <a:off x="2851344" y="1908247"/>
              <a:ext cx="1870204" cy="2051573"/>
            </a:xfrm>
            <a:prstGeom prst="straightConnector1">
              <a:avLst/>
            </a:prstGeom>
            <a:noFill/>
            <a:ln w="63500" cap="flat" cmpd="sng" algn="ctr">
              <a:solidFill>
                <a:srgbClr val="1BA9B3"/>
              </a:solidFill>
              <a:prstDash val="solid"/>
              <a:tailEnd type="triangle"/>
            </a:ln>
            <a:effectLst/>
          </p:spPr>
        </p:cxnSp>
        <p:cxnSp>
          <p:nvCxnSpPr>
            <p:cNvPr id="37" name="直接箭头连接符 36"/>
            <p:cNvCxnSpPr/>
            <p:nvPr/>
          </p:nvCxnSpPr>
          <p:spPr>
            <a:xfrm flipV="1">
              <a:off x="2392960" y="4038511"/>
              <a:ext cx="1993390" cy="1415869"/>
            </a:xfrm>
            <a:prstGeom prst="straightConnector1">
              <a:avLst/>
            </a:prstGeom>
            <a:noFill/>
            <a:ln w="63500" cap="flat" cmpd="sng" algn="ctr">
              <a:solidFill>
                <a:srgbClr val="1BA9B3"/>
              </a:solidFill>
              <a:prstDash val="solid"/>
              <a:tailEnd type="triangle"/>
            </a:ln>
            <a:effectLst/>
          </p:spPr>
        </p:cxnSp>
        <p:grpSp>
          <p:nvGrpSpPr>
            <p:cNvPr id="38" name="组合 37"/>
            <p:cNvGrpSpPr/>
            <p:nvPr/>
          </p:nvGrpSpPr>
          <p:grpSpPr>
            <a:xfrm>
              <a:off x="3197360" y="1921942"/>
              <a:ext cx="1301655" cy="319793"/>
              <a:chOff x="6905438" y="2166698"/>
              <a:chExt cx="1301655" cy="319793"/>
            </a:xfrm>
          </p:grpSpPr>
          <p:sp>
            <p:nvSpPr>
              <p:cNvPr id="96" name="矩形 95"/>
              <p:cNvSpPr/>
              <p:nvPr/>
            </p:nvSpPr>
            <p:spPr>
              <a:xfrm>
                <a:off x="6905438" y="2166698"/>
                <a:ext cx="934099" cy="27589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085" dirty="0">
                    <a:solidFill>
                      <a:sysClr val="windowText" lastClr="000000"/>
                    </a:solidFill>
                    <a:latin typeface="微软雅黑" panose="020B0503020204020204" charset="-122"/>
                    <a:ea typeface="微软雅黑" panose="020B0503020204020204" charset="-122"/>
                  </a:rPr>
                  <a:t>责任心不强</a:t>
                </a:r>
              </a:p>
            </p:txBody>
          </p:sp>
          <p:cxnSp>
            <p:nvCxnSpPr>
              <p:cNvPr id="97" name="直接箭头连接符 96"/>
              <p:cNvCxnSpPr/>
              <p:nvPr/>
            </p:nvCxnSpPr>
            <p:spPr>
              <a:xfrm flipH="1">
                <a:off x="6907707" y="2462458"/>
                <a:ext cx="1299386" cy="24033"/>
              </a:xfrm>
              <a:prstGeom prst="straightConnector1">
                <a:avLst/>
              </a:prstGeom>
              <a:noFill/>
              <a:ln w="22225" cap="flat" cmpd="sng" algn="ctr">
                <a:solidFill>
                  <a:srgbClr val="004B7D"/>
                </a:solidFill>
                <a:prstDash val="solid"/>
                <a:tailEnd type="triangle"/>
              </a:ln>
              <a:effectLst/>
            </p:spPr>
          </p:cxnSp>
        </p:grpSp>
        <p:grpSp>
          <p:nvGrpSpPr>
            <p:cNvPr id="39" name="组合 38"/>
            <p:cNvGrpSpPr/>
            <p:nvPr/>
          </p:nvGrpSpPr>
          <p:grpSpPr>
            <a:xfrm>
              <a:off x="3525318" y="2285851"/>
              <a:ext cx="1301655" cy="319793"/>
              <a:chOff x="6905438" y="2166698"/>
              <a:chExt cx="1301655" cy="319793"/>
            </a:xfrm>
          </p:grpSpPr>
          <p:sp>
            <p:nvSpPr>
              <p:cNvPr id="94" name="矩形 93"/>
              <p:cNvSpPr/>
              <p:nvPr/>
            </p:nvSpPr>
            <p:spPr>
              <a:xfrm>
                <a:off x="6905438" y="2166698"/>
                <a:ext cx="1081874" cy="27589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085" dirty="0">
                    <a:solidFill>
                      <a:sysClr val="windowText" lastClr="000000"/>
                    </a:solidFill>
                    <a:latin typeface="微软雅黑" panose="020B0503020204020204" charset="-122"/>
                    <a:ea typeface="微软雅黑" panose="020B0503020204020204" charset="-122"/>
                  </a:rPr>
                  <a:t>防护意识不强</a:t>
                </a:r>
              </a:p>
            </p:txBody>
          </p:sp>
          <p:cxnSp>
            <p:nvCxnSpPr>
              <p:cNvPr id="95" name="直接箭头连接符 94"/>
              <p:cNvCxnSpPr/>
              <p:nvPr/>
            </p:nvCxnSpPr>
            <p:spPr>
              <a:xfrm flipH="1">
                <a:off x="6907707" y="2462458"/>
                <a:ext cx="1299386" cy="24033"/>
              </a:xfrm>
              <a:prstGeom prst="straightConnector1">
                <a:avLst/>
              </a:prstGeom>
              <a:noFill/>
              <a:ln w="22225" cap="flat" cmpd="sng" algn="ctr">
                <a:solidFill>
                  <a:srgbClr val="004B7D"/>
                </a:solidFill>
                <a:prstDash val="solid"/>
                <a:tailEnd type="triangle"/>
              </a:ln>
              <a:effectLst/>
            </p:spPr>
          </p:cxnSp>
        </p:grpSp>
        <p:grpSp>
          <p:nvGrpSpPr>
            <p:cNvPr id="40" name="组合 39"/>
            <p:cNvGrpSpPr/>
            <p:nvPr/>
          </p:nvGrpSpPr>
          <p:grpSpPr>
            <a:xfrm>
              <a:off x="3872765" y="2656289"/>
              <a:ext cx="1301655" cy="319793"/>
              <a:chOff x="6905438" y="2166698"/>
              <a:chExt cx="1301655" cy="319793"/>
            </a:xfrm>
          </p:grpSpPr>
          <p:sp>
            <p:nvSpPr>
              <p:cNvPr id="92" name="矩形 91"/>
              <p:cNvSpPr/>
              <p:nvPr/>
            </p:nvSpPr>
            <p:spPr>
              <a:xfrm>
                <a:off x="6905438" y="2166698"/>
                <a:ext cx="1081874" cy="27589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085" dirty="0">
                    <a:solidFill>
                      <a:sysClr val="windowText" lastClr="000000"/>
                    </a:solidFill>
                    <a:latin typeface="微软雅黑" panose="020B0503020204020204" charset="-122"/>
                    <a:ea typeface="微软雅黑" panose="020B0503020204020204" charset="-122"/>
                  </a:rPr>
                  <a:t>防护意识不强</a:t>
                </a:r>
              </a:p>
            </p:txBody>
          </p:sp>
          <p:cxnSp>
            <p:nvCxnSpPr>
              <p:cNvPr id="93" name="直接箭头连接符 92"/>
              <p:cNvCxnSpPr/>
              <p:nvPr/>
            </p:nvCxnSpPr>
            <p:spPr>
              <a:xfrm flipH="1">
                <a:off x="6907707" y="2462458"/>
                <a:ext cx="1299386" cy="24033"/>
              </a:xfrm>
              <a:prstGeom prst="straightConnector1">
                <a:avLst/>
              </a:prstGeom>
              <a:noFill/>
              <a:ln w="22225" cap="flat" cmpd="sng" algn="ctr">
                <a:solidFill>
                  <a:srgbClr val="004B7D"/>
                </a:solidFill>
                <a:prstDash val="solid"/>
                <a:tailEnd type="triangle"/>
              </a:ln>
              <a:effectLst/>
            </p:spPr>
          </p:cxnSp>
        </p:grpSp>
        <p:grpSp>
          <p:nvGrpSpPr>
            <p:cNvPr id="41" name="组合 40"/>
            <p:cNvGrpSpPr/>
            <p:nvPr/>
          </p:nvGrpSpPr>
          <p:grpSpPr>
            <a:xfrm>
              <a:off x="4176145" y="3002651"/>
              <a:ext cx="2343726" cy="319794"/>
              <a:chOff x="6905438" y="2166698"/>
              <a:chExt cx="2343726" cy="319794"/>
            </a:xfrm>
          </p:grpSpPr>
          <p:sp>
            <p:nvSpPr>
              <p:cNvPr id="90" name="矩形 89"/>
              <p:cNvSpPr/>
              <p:nvPr/>
            </p:nvSpPr>
            <p:spPr>
              <a:xfrm>
                <a:off x="6905438" y="2166698"/>
                <a:ext cx="2343726" cy="27589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085" dirty="0">
                    <a:solidFill>
                      <a:sysClr val="windowText" lastClr="000000"/>
                    </a:solidFill>
                    <a:latin typeface="微软雅黑" panose="020B0503020204020204" charset="-122"/>
                    <a:ea typeface="微软雅黑" panose="020B0503020204020204" charset="-122"/>
                  </a:rPr>
                  <a:t>化疗知识防护信息更新慢</a:t>
                </a:r>
              </a:p>
            </p:txBody>
          </p:sp>
          <p:cxnSp>
            <p:nvCxnSpPr>
              <p:cNvPr id="91" name="直接箭头连接符 90"/>
              <p:cNvCxnSpPr/>
              <p:nvPr/>
            </p:nvCxnSpPr>
            <p:spPr>
              <a:xfrm flipH="1">
                <a:off x="6907707" y="2474475"/>
                <a:ext cx="2079191" cy="12017"/>
              </a:xfrm>
              <a:prstGeom prst="straightConnector1">
                <a:avLst/>
              </a:prstGeom>
              <a:noFill/>
              <a:ln w="22225" cap="flat" cmpd="sng" algn="ctr">
                <a:solidFill>
                  <a:srgbClr val="004B7D"/>
                </a:solidFill>
                <a:prstDash val="solid"/>
                <a:tailEnd type="triangle"/>
              </a:ln>
              <a:effectLst/>
            </p:spPr>
          </p:cxnSp>
        </p:grpSp>
        <p:grpSp>
          <p:nvGrpSpPr>
            <p:cNvPr id="42" name="组合 41"/>
            <p:cNvGrpSpPr/>
            <p:nvPr/>
          </p:nvGrpSpPr>
          <p:grpSpPr>
            <a:xfrm>
              <a:off x="4512184" y="3348985"/>
              <a:ext cx="2343726" cy="319793"/>
              <a:chOff x="6905438" y="2166698"/>
              <a:chExt cx="2343726" cy="319793"/>
            </a:xfrm>
          </p:grpSpPr>
          <p:sp>
            <p:nvSpPr>
              <p:cNvPr id="88" name="矩形 87"/>
              <p:cNvSpPr/>
              <p:nvPr/>
            </p:nvSpPr>
            <p:spPr>
              <a:xfrm>
                <a:off x="6905438" y="2166698"/>
                <a:ext cx="2343726" cy="27589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085" dirty="0">
                    <a:solidFill>
                      <a:sysClr val="windowText" lastClr="000000"/>
                    </a:solidFill>
                    <a:latin typeface="微软雅黑" panose="020B0503020204020204" charset="-122"/>
                    <a:ea typeface="微软雅黑" panose="020B0503020204020204" charset="-122"/>
                  </a:rPr>
                  <a:t>防护知识缺乏</a:t>
                </a:r>
              </a:p>
            </p:txBody>
          </p:sp>
          <p:cxnSp>
            <p:nvCxnSpPr>
              <p:cNvPr id="89" name="直接箭头连接符 88"/>
              <p:cNvCxnSpPr/>
              <p:nvPr/>
            </p:nvCxnSpPr>
            <p:spPr>
              <a:xfrm flipH="1">
                <a:off x="6907708" y="2477135"/>
                <a:ext cx="1618851" cy="9356"/>
              </a:xfrm>
              <a:prstGeom prst="straightConnector1">
                <a:avLst/>
              </a:prstGeom>
              <a:noFill/>
              <a:ln w="22225" cap="flat" cmpd="sng" algn="ctr">
                <a:solidFill>
                  <a:srgbClr val="004B7D"/>
                </a:solidFill>
                <a:prstDash val="solid"/>
                <a:tailEnd type="triangle"/>
              </a:ln>
              <a:effectLst/>
            </p:spPr>
          </p:cxnSp>
        </p:grpSp>
        <p:grpSp>
          <p:nvGrpSpPr>
            <p:cNvPr id="43" name="组合 42"/>
            <p:cNvGrpSpPr/>
            <p:nvPr/>
          </p:nvGrpSpPr>
          <p:grpSpPr>
            <a:xfrm>
              <a:off x="1468193" y="2239380"/>
              <a:ext cx="1838674" cy="295383"/>
              <a:chOff x="7088397" y="2169024"/>
              <a:chExt cx="1838674" cy="295383"/>
            </a:xfrm>
          </p:grpSpPr>
          <p:sp>
            <p:nvSpPr>
              <p:cNvPr id="86" name="矩形 85"/>
              <p:cNvSpPr/>
              <p:nvPr/>
            </p:nvSpPr>
            <p:spPr>
              <a:xfrm>
                <a:off x="7098663" y="2169024"/>
                <a:ext cx="1525199" cy="27589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085" dirty="0">
                    <a:solidFill>
                      <a:sysClr val="windowText" lastClr="000000"/>
                    </a:solidFill>
                    <a:latin typeface="微软雅黑" panose="020B0503020204020204" charset="-122"/>
                    <a:ea typeface="微软雅黑" panose="020B0503020204020204" charset="-122"/>
                  </a:rPr>
                  <a:t>与外院缺少学习交流</a:t>
                </a:r>
              </a:p>
            </p:txBody>
          </p:sp>
          <p:cxnSp>
            <p:nvCxnSpPr>
              <p:cNvPr id="87" name="直接箭头连接符 86"/>
              <p:cNvCxnSpPr/>
              <p:nvPr/>
            </p:nvCxnSpPr>
            <p:spPr>
              <a:xfrm flipH="1">
                <a:off x="7088397" y="2464407"/>
                <a:ext cx="1838674" cy="0"/>
              </a:xfrm>
              <a:prstGeom prst="straightConnector1">
                <a:avLst/>
              </a:prstGeom>
              <a:noFill/>
              <a:ln w="22225" cap="flat" cmpd="sng" algn="ctr">
                <a:solidFill>
                  <a:srgbClr val="004B7D"/>
                </a:solidFill>
                <a:prstDash val="solid"/>
                <a:headEnd type="stealth"/>
                <a:tailEnd type="none"/>
              </a:ln>
              <a:effectLst/>
            </p:spPr>
          </p:cxnSp>
        </p:grpSp>
        <p:grpSp>
          <p:nvGrpSpPr>
            <p:cNvPr id="44" name="组合 43"/>
            <p:cNvGrpSpPr/>
            <p:nvPr/>
          </p:nvGrpSpPr>
          <p:grpSpPr>
            <a:xfrm>
              <a:off x="1849905" y="2631071"/>
              <a:ext cx="1838674" cy="283815"/>
              <a:chOff x="7088397" y="2180592"/>
              <a:chExt cx="1838674" cy="283815"/>
            </a:xfrm>
          </p:grpSpPr>
          <p:sp>
            <p:nvSpPr>
              <p:cNvPr id="84" name="矩形 83"/>
              <p:cNvSpPr/>
              <p:nvPr/>
            </p:nvSpPr>
            <p:spPr>
              <a:xfrm>
                <a:off x="7353360" y="2180592"/>
                <a:ext cx="1229649" cy="27589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085" dirty="0">
                    <a:solidFill>
                      <a:sysClr val="windowText" lastClr="000000"/>
                    </a:solidFill>
                    <a:latin typeface="微软雅黑" panose="020B0503020204020204" charset="-122"/>
                    <a:ea typeface="微软雅黑" panose="020B0503020204020204" charset="-122"/>
                  </a:rPr>
                  <a:t>人员配置不合理</a:t>
                </a:r>
              </a:p>
            </p:txBody>
          </p:sp>
          <p:cxnSp>
            <p:nvCxnSpPr>
              <p:cNvPr id="85" name="直接箭头连接符 84"/>
              <p:cNvCxnSpPr/>
              <p:nvPr/>
            </p:nvCxnSpPr>
            <p:spPr>
              <a:xfrm flipH="1">
                <a:off x="7088397" y="2464407"/>
                <a:ext cx="1838674" cy="0"/>
              </a:xfrm>
              <a:prstGeom prst="straightConnector1">
                <a:avLst/>
              </a:prstGeom>
              <a:noFill/>
              <a:ln w="22225" cap="flat" cmpd="sng" algn="ctr">
                <a:solidFill>
                  <a:srgbClr val="004B7D"/>
                </a:solidFill>
                <a:prstDash val="solid"/>
                <a:headEnd type="stealth"/>
                <a:tailEnd type="none"/>
              </a:ln>
              <a:effectLst/>
            </p:spPr>
          </p:cxnSp>
        </p:grpSp>
        <p:grpSp>
          <p:nvGrpSpPr>
            <p:cNvPr id="45" name="组合 44"/>
            <p:cNvGrpSpPr/>
            <p:nvPr/>
          </p:nvGrpSpPr>
          <p:grpSpPr>
            <a:xfrm>
              <a:off x="2207848" y="2954963"/>
              <a:ext cx="1838674" cy="307777"/>
              <a:chOff x="7088397" y="2156630"/>
              <a:chExt cx="1838674" cy="307777"/>
            </a:xfrm>
          </p:grpSpPr>
          <p:sp>
            <p:nvSpPr>
              <p:cNvPr id="82" name="矩形 81"/>
              <p:cNvSpPr/>
              <p:nvPr/>
            </p:nvSpPr>
            <p:spPr>
              <a:xfrm>
                <a:off x="7687526" y="2156630"/>
                <a:ext cx="786325" cy="27589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085" dirty="0">
                    <a:solidFill>
                      <a:sysClr val="windowText" lastClr="000000"/>
                    </a:solidFill>
                    <a:latin typeface="微软雅黑" panose="020B0503020204020204" charset="-122"/>
                    <a:ea typeface="微软雅黑" panose="020B0503020204020204" charset="-122"/>
                  </a:rPr>
                  <a:t>人力不足</a:t>
                </a:r>
              </a:p>
            </p:txBody>
          </p:sp>
          <p:cxnSp>
            <p:nvCxnSpPr>
              <p:cNvPr id="83" name="直接箭头连接符 82"/>
              <p:cNvCxnSpPr/>
              <p:nvPr/>
            </p:nvCxnSpPr>
            <p:spPr>
              <a:xfrm flipH="1">
                <a:off x="7088397" y="2464407"/>
                <a:ext cx="1838674" cy="0"/>
              </a:xfrm>
              <a:prstGeom prst="straightConnector1">
                <a:avLst/>
              </a:prstGeom>
              <a:noFill/>
              <a:ln w="22225" cap="flat" cmpd="sng" algn="ctr">
                <a:solidFill>
                  <a:srgbClr val="004B7D"/>
                </a:solidFill>
                <a:prstDash val="solid"/>
                <a:headEnd type="stealth"/>
                <a:tailEnd type="none"/>
              </a:ln>
              <a:effectLst/>
            </p:spPr>
          </p:cxnSp>
        </p:grpSp>
        <p:grpSp>
          <p:nvGrpSpPr>
            <p:cNvPr id="46" name="组合 45"/>
            <p:cNvGrpSpPr/>
            <p:nvPr/>
          </p:nvGrpSpPr>
          <p:grpSpPr>
            <a:xfrm>
              <a:off x="2511334" y="3339723"/>
              <a:ext cx="1838674" cy="275891"/>
              <a:chOff x="7088397" y="2204970"/>
              <a:chExt cx="1838674" cy="275891"/>
            </a:xfrm>
          </p:grpSpPr>
          <p:sp>
            <p:nvSpPr>
              <p:cNvPr id="80" name="矩形 79"/>
              <p:cNvSpPr/>
              <p:nvPr/>
            </p:nvSpPr>
            <p:spPr>
              <a:xfrm>
                <a:off x="7505959" y="2204970"/>
                <a:ext cx="1081874" cy="27589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085" dirty="0">
                    <a:solidFill>
                      <a:sysClr val="windowText" lastClr="000000"/>
                    </a:solidFill>
                    <a:latin typeface="微软雅黑" panose="020B0503020204020204" charset="-122"/>
                    <a:ea typeface="微软雅黑" panose="020B0503020204020204" charset="-122"/>
                  </a:rPr>
                  <a:t>未按操作规程</a:t>
                </a:r>
              </a:p>
            </p:txBody>
          </p:sp>
          <p:cxnSp>
            <p:nvCxnSpPr>
              <p:cNvPr id="81" name="直接箭头连接符 80"/>
              <p:cNvCxnSpPr/>
              <p:nvPr/>
            </p:nvCxnSpPr>
            <p:spPr>
              <a:xfrm flipH="1">
                <a:off x="7088397" y="2464407"/>
                <a:ext cx="1838674" cy="0"/>
              </a:xfrm>
              <a:prstGeom prst="straightConnector1">
                <a:avLst/>
              </a:prstGeom>
              <a:noFill/>
              <a:ln w="22225" cap="flat" cmpd="sng" algn="ctr">
                <a:solidFill>
                  <a:srgbClr val="004B7D"/>
                </a:solidFill>
                <a:prstDash val="solid"/>
                <a:headEnd type="stealth"/>
                <a:tailEnd type="none"/>
              </a:ln>
              <a:effectLst/>
            </p:spPr>
          </p:cxnSp>
        </p:grpSp>
        <p:grpSp>
          <p:nvGrpSpPr>
            <p:cNvPr id="47" name="组合 46"/>
            <p:cNvGrpSpPr/>
            <p:nvPr/>
          </p:nvGrpSpPr>
          <p:grpSpPr>
            <a:xfrm>
              <a:off x="1679232" y="4254501"/>
              <a:ext cx="1838674" cy="295383"/>
              <a:chOff x="7088397" y="2169024"/>
              <a:chExt cx="1838674" cy="295383"/>
            </a:xfrm>
          </p:grpSpPr>
          <p:sp>
            <p:nvSpPr>
              <p:cNvPr id="78" name="矩形 77"/>
              <p:cNvSpPr/>
              <p:nvPr/>
            </p:nvSpPr>
            <p:spPr>
              <a:xfrm>
                <a:off x="7098663" y="2169024"/>
                <a:ext cx="1377424" cy="27589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085" dirty="0">
                    <a:solidFill>
                      <a:sysClr val="windowText" lastClr="000000"/>
                    </a:solidFill>
                    <a:latin typeface="微软雅黑" panose="020B0503020204020204" charset="-122"/>
                    <a:ea typeface="微软雅黑" panose="020B0503020204020204" charset="-122"/>
                  </a:rPr>
                  <a:t>无充足的放置空间</a:t>
                </a:r>
              </a:p>
            </p:txBody>
          </p:sp>
          <p:cxnSp>
            <p:nvCxnSpPr>
              <p:cNvPr id="79" name="直接箭头连接符 78"/>
              <p:cNvCxnSpPr/>
              <p:nvPr/>
            </p:nvCxnSpPr>
            <p:spPr>
              <a:xfrm flipH="1">
                <a:off x="7088397" y="2464407"/>
                <a:ext cx="1838674" cy="0"/>
              </a:xfrm>
              <a:prstGeom prst="straightConnector1">
                <a:avLst/>
              </a:prstGeom>
              <a:noFill/>
              <a:ln w="22225" cap="flat" cmpd="sng" algn="ctr">
                <a:solidFill>
                  <a:srgbClr val="004B7D"/>
                </a:solidFill>
                <a:prstDash val="solid"/>
                <a:headEnd type="stealth"/>
                <a:tailEnd type="none"/>
              </a:ln>
              <a:effectLst/>
            </p:spPr>
          </p:cxnSp>
        </p:grpSp>
        <p:grpSp>
          <p:nvGrpSpPr>
            <p:cNvPr id="48" name="组合 47"/>
            <p:cNvGrpSpPr/>
            <p:nvPr/>
          </p:nvGrpSpPr>
          <p:grpSpPr>
            <a:xfrm>
              <a:off x="977211" y="4658096"/>
              <a:ext cx="2080380" cy="307777"/>
              <a:chOff x="6846691" y="2169024"/>
              <a:chExt cx="2080380" cy="307777"/>
            </a:xfrm>
          </p:grpSpPr>
          <p:sp>
            <p:nvSpPr>
              <p:cNvPr id="76" name="矩形 75"/>
              <p:cNvSpPr/>
              <p:nvPr/>
            </p:nvSpPr>
            <p:spPr>
              <a:xfrm>
                <a:off x="6846691" y="2169024"/>
                <a:ext cx="1820748" cy="27589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085" dirty="0">
                    <a:solidFill>
                      <a:sysClr val="windowText" lastClr="000000"/>
                    </a:solidFill>
                    <a:latin typeface="微软雅黑" panose="020B0503020204020204" charset="-122"/>
                    <a:ea typeface="微软雅黑" panose="020B0503020204020204" charset="-122"/>
                  </a:rPr>
                  <a:t>化疗废弃物无专门放置点</a:t>
                </a:r>
              </a:p>
            </p:txBody>
          </p:sp>
          <p:cxnSp>
            <p:nvCxnSpPr>
              <p:cNvPr id="77" name="直接箭头连接符 76"/>
              <p:cNvCxnSpPr/>
              <p:nvPr/>
            </p:nvCxnSpPr>
            <p:spPr>
              <a:xfrm flipH="1">
                <a:off x="6846691" y="2464407"/>
                <a:ext cx="2080380" cy="12394"/>
              </a:xfrm>
              <a:prstGeom prst="straightConnector1">
                <a:avLst/>
              </a:prstGeom>
              <a:noFill/>
              <a:ln w="22225" cap="flat" cmpd="sng" algn="ctr">
                <a:solidFill>
                  <a:srgbClr val="004B7D"/>
                </a:solidFill>
                <a:prstDash val="solid"/>
                <a:headEnd type="stealth"/>
                <a:tailEnd type="none"/>
              </a:ln>
              <a:effectLst/>
            </p:spPr>
          </p:cxnSp>
        </p:grpSp>
        <p:grpSp>
          <p:nvGrpSpPr>
            <p:cNvPr id="49" name="组合 48"/>
            <p:cNvGrpSpPr/>
            <p:nvPr/>
          </p:nvGrpSpPr>
          <p:grpSpPr>
            <a:xfrm>
              <a:off x="3738534" y="4311536"/>
              <a:ext cx="1133806" cy="294324"/>
              <a:chOff x="6812202" y="2166427"/>
              <a:chExt cx="1133806" cy="294324"/>
            </a:xfrm>
          </p:grpSpPr>
          <p:sp>
            <p:nvSpPr>
              <p:cNvPr id="74" name="矩形 73"/>
              <p:cNvSpPr/>
              <p:nvPr/>
            </p:nvSpPr>
            <p:spPr>
              <a:xfrm>
                <a:off x="6986555" y="2166427"/>
                <a:ext cx="786325" cy="27589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085" dirty="0">
                    <a:solidFill>
                      <a:sysClr val="windowText" lastClr="000000"/>
                    </a:solidFill>
                    <a:latin typeface="微软雅黑" panose="020B0503020204020204" charset="-122"/>
                    <a:ea typeface="微软雅黑" panose="020B0503020204020204" charset="-122"/>
                  </a:rPr>
                  <a:t>空间狭小</a:t>
                </a:r>
              </a:p>
            </p:txBody>
          </p:sp>
          <p:cxnSp>
            <p:nvCxnSpPr>
              <p:cNvPr id="75" name="直接箭头连接符 74"/>
              <p:cNvCxnSpPr/>
              <p:nvPr/>
            </p:nvCxnSpPr>
            <p:spPr>
              <a:xfrm flipH="1">
                <a:off x="6812202" y="2460751"/>
                <a:ext cx="1133806" cy="0"/>
              </a:xfrm>
              <a:prstGeom prst="straightConnector1">
                <a:avLst/>
              </a:prstGeom>
              <a:noFill/>
              <a:ln w="22225" cap="flat" cmpd="sng" algn="ctr">
                <a:solidFill>
                  <a:srgbClr val="004B7D"/>
                </a:solidFill>
                <a:prstDash val="solid"/>
                <a:tailEnd type="triangle"/>
              </a:ln>
              <a:effectLst/>
            </p:spPr>
          </p:cxnSp>
        </p:grpSp>
        <p:grpSp>
          <p:nvGrpSpPr>
            <p:cNvPr id="50" name="组合 49"/>
            <p:cNvGrpSpPr/>
            <p:nvPr/>
          </p:nvGrpSpPr>
          <p:grpSpPr>
            <a:xfrm>
              <a:off x="2835579" y="4947262"/>
              <a:ext cx="1569551" cy="294325"/>
              <a:chOff x="6812202" y="2166427"/>
              <a:chExt cx="1569551" cy="294325"/>
            </a:xfrm>
          </p:grpSpPr>
          <p:sp>
            <p:nvSpPr>
              <p:cNvPr id="72" name="矩形 71"/>
              <p:cNvSpPr/>
              <p:nvPr/>
            </p:nvSpPr>
            <p:spPr>
              <a:xfrm>
                <a:off x="6986555" y="2166427"/>
                <a:ext cx="1229649" cy="27589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085" dirty="0">
                    <a:solidFill>
                      <a:sysClr val="windowText" lastClr="000000"/>
                    </a:solidFill>
                    <a:latin typeface="微软雅黑" panose="020B0503020204020204" charset="-122"/>
                    <a:ea typeface="微软雅黑" panose="020B0503020204020204" charset="-122"/>
                  </a:rPr>
                  <a:t>无专用放置容器</a:t>
                </a:r>
              </a:p>
            </p:txBody>
          </p:sp>
          <p:cxnSp>
            <p:nvCxnSpPr>
              <p:cNvPr id="73" name="直接箭头连接符 72"/>
              <p:cNvCxnSpPr/>
              <p:nvPr/>
            </p:nvCxnSpPr>
            <p:spPr>
              <a:xfrm flipH="1">
                <a:off x="6812202" y="2452344"/>
                <a:ext cx="1569551" cy="8408"/>
              </a:xfrm>
              <a:prstGeom prst="straightConnector1">
                <a:avLst/>
              </a:prstGeom>
              <a:noFill/>
              <a:ln w="22225" cap="flat" cmpd="sng" algn="ctr">
                <a:solidFill>
                  <a:srgbClr val="004B7D"/>
                </a:solidFill>
                <a:prstDash val="solid"/>
                <a:tailEnd type="triangle"/>
              </a:ln>
              <a:effectLst/>
            </p:spPr>
          </p:cxnSp>
        </p:grpSp>
        <p:sp>
          <p:nvSpPr>
            <p:cNvPr id="51" name="Freeform 5"/>
            <p:cNvSpPr/>
            <p:nvPr/>
          </p:nvSpPr>
          <p:spPr bwMode="auto">
            <a:xfrm>
              <a:off x="655638" y="3343275"/>
              <a:ext cx="10058400" cy="1347788"/>
            </a:xfrm>
            <a:custGeom>
              <a:avLst/>
              <a:gdLst>
                <a:gd name="T0" fmla="*/ 653 w 19008"/>
                <a:gd name="T1" fmla="*/ 1418 h 2547"/>
                <a:gd name="T2" fmla="*/ 573 w 19008"/>
                <a:gd name="T3" fmla="*/ 1719 h 2547"/>
                <a:gd name="T4" fmla="*/ 385 w 19008"/>
                <a:gd name="T5" fmla="*/ 2167 h 2547"/>
                <a:gd name="T6" fmla="*/ 225 w 19008"/>
                <a:gd name="T7" fmla="*/ 2547 h 2547"/>
                <a:gd name="T8" fmla="*/ 266 w 19008"/>
                <a:gd name="T9" fmla="*/ 2535 h 2547"/>
                <a:gd name="T10" fmla="*/ 314 w 19008"/>
                <a:gd name="T11" fmla="*/ 2492 h 2547"/>
                <a:gd name="T12" fmla="*/ 639 w 19008"/>
                <a:gd name="T13" fmla="*/ 2309 h 2547"/>
                <a:gd name="T14" fmla="*/ 917 w 19008"/>
                <a:gd name="T15" fmla="*/ 2085 h 2547"/>
                <a:gd name="T16" fmla="*/ 1159 w 19008"/>
                <a:gd name="T17" fmla="*/ 1824 h 2547"/>
                <a:gd name="T18" fmla="*/ 1561 w 19008"/>
                <a:gd name="T19" fmla="*/ 1411 h 2547"/>
                <a:gd name="T20" fmla="*/ 1699 w 19008"/>
                <a:gd name="T21" fmla="*/ 1351 h 2547"/>
                <a:gd name="T22" fmla="*/ 12438 w 19008"/>
                <a:gd name="T23" fmla="*/ 1302 h 2547"/>
                <a:gd name="T24" fmla="*/ 12902 w 19008"/>
                <a:gd name="T25" fmla="*/ 1295 h 2547"/>
                <a:gd name="T26" fmla="*/ 16764 w 19008"/>
                <a:gd name="T27" fmla="*/ 1290 h 2547"/>
                <a:gd name="T28" fmla="*/ 16885 w 19008"/>
                <a:gd name="T29" fmla="*/ 1358 h 2547"/>
                <a:gd name="T30" fmla="*/ 16889 w 19008"/>
                <a:gd name="T31" fmla="*/ 1619 h 2547"/>
                <a:gd name="T32" fmla="*/ 16808 w 19008"/>
                <a:gd name="T33" fmla="*/ 2123 h 2547"/>
                <a:gd name="T34" fmla="*/ 16962 w 19008"/>
                <a:gd name="T35" fmla="*/ 2135 h 2547"/>
                <a:gd name="T36" fmla="*/ 17265 w 19008"/>
                <a:gd name="T37" fmla="*/ 2109 h 2547"/>
                <a:gd name="T38" fmla="*/ 17574 w 19008"/>
                <a:gd name="T39" fmla="*/ 2053 h 2547"/>
                <a:gd name="T40" fmla="*/ 17889 w 19008"/>
                <a:gd name="T41" fmla="*/ 1953 h 2547"/>
                <a:gd name="T42" fmla="*/ 18182 w 19008"/>
                <a:gd name="T43" fmla="*/ 1809 h 2547"/>
                <a:gd name="T44" fmla="*/ 18448 w 19008"/>
                <a:gd name="T45" fmla="*/ 1620 h 2547"/>
                <a:gd name="T46" fmla="*/ 18612 w 19008"/>
                <a:gd name="T47" fmla="*/ 1462 h 2547"/>
                <a:gd name="T48" fmla="*/ 18490 w 19008"/>
                <a:gd name="T49" fmla="*/ 1327 h 2547"/>
                <a:gd name="T50" fmla="*/ 18142 w 19008"/>
                <a:gd name="T51" fmla="*/ 1226 h 2547"/>
                <a:gd name="T52" fmla="*/ 17958 w 19008"/>
                <a:gd name="T53" fmla="*/ 1129 h 2547"/>
                <a:gd name="T54" fmla="*/ 18481 w 19008"/>
                <a:gd name="T55" fmla="*/ 1054 h 2547"/>
                <a:gd name="T56" fmla="*/ 18912 w 19008"/>
                <a:gd name="T57" fmla="*/ 974 h 2547"/>
                <a:gd name="T58" fmla="*/ 18983 w 19008"/>
                <a:gd name="T59" fmla="*/ 896 h 2547"/>
                <a:gd name="T60" fmla="*/ 18583 w 19008"/>
                <a:gd name="T61" fmla="*/ 533 h 2547"/>
                <a:gd name="T62" fmla="*/ 18245 w 19008"/>
                <a:gd name="T63" fmla="*/ 337 h 2547"/>
                <a:gd name="T64" fmla="*/ 17866 w 19008"/>
                <a:gd name="T65" fmla="*/ 195 h 2547"/>
                <a:gd name="T66" fmla="*/ 17510 w 19008"/>
                <a:gd name="T67" fmla="*/ 106 h 2547"/>
                <a:gd name="T68" fmla="*/ 17029 w 19008"/>
                <a:gd name="T69" fmla="*/ 65 h 2547"/>
                <a:gd name="T70" fmla="*/ 16727 w 19008"/>
                <a:gd name="T71" fmla="*/ 101 h 2547"/>
                <a:gd name="T72" fmla="*/ 16587 w 19008"/>
                <a:gd name="T73" fmla="*/ 178 h 2547"/>
                <a:gd name="T74" fmla="*/ 16617 w 19008"/>
                <a:gd name="T75" fmla="*/ 306 h 2547"/>
                <a:gd name="T76" fmla="*/ 16795 w 19008"/>
                <a:gd name="T77" fmla="*/ 735 h 2547"/>
                <a:gd name="T78" fmla="*/ 16851 w 19008"/>
                <a:gd name="T79" fmla="*/ 1000 h 2547"/>
                <a:gd name="T80" fmla="*/ 16530 w 19008"/>
                <a:gd name="T81" fmla="*/ 1067 h 2547"/>
                <a:gd name="T82" fmla="*/ 16114 w 19008"/>
                <a:gd name="T83" fmla="*/ 1080 h 2547"/>
                <a:gd name="T84" fmla="*/ 12324 w 19008"/>
                <a:gd name="T85" fmla="*/ 1072 h 2547"/>
                <a:gd name="T86" fmla="*/ 8973 w 19008"/>
                <a:gd name="T87" fmla="*/ 1062 h 2547"/>
                <a:gd name="T88" fmla="*/ 8417 w 19008"/>
                <a:gd name="T89" fmla="*/ 1055 h 2547"/>
                <a:gd name="T90" fmla="*/ 7789 w 19008"/>
                <a:gd name="T91" fmla="*/ 1050 h 2547"/>
                <a:gd name="T92" fmla="*/ 6666 w 19008"/>
                <a:gd name="T93" fmla="*/ 1050 h 2547"/>
                <a:gd name="T94" fmla="*/ 2333 w 19008"/>
                <a:gd name="T95" fmla="*/ 1039 h 2547"/>
                <a:gd name="T96" fmla="*/ 1753 w 19008"/>
                <a:gd name="T97" fmla="*/ 1038 h 2547"/>
                <a:gd name="T98" fmla="*/ 1140 w 19008"/>
                <a:gd name="T99" fmla="*/ 624 h 2547"/>
                <a:gd name="T100" fmla="*/ 655 w 19008"/>
                <a:gd name="T101" fmla="*/ 165 h 2547"/>
                <a:gd name="T102" fmla="*/ 461 w 19008"/>
                <a:gd name="T103" fmla="*/ 68 h 2547"/>
                <a:gd name="T104" fmla="*/ 233 w 19008"/>
                <a:gd name="T105" fmla="*/ 14 h 2547"/>
                <a:gd name="T106" fmla="*/ 4 w 19008"/>
                <a:gd name="T107" fmla="*/ 7 h 2547"/>
                <a:gd name="T108" fmla="*/ 183 w 19008"/>
                <a:gd name="T109" fmla="*/ 165 h 2547"/>
                <a:gd name="T110" fmla="*/ 425 w 19008"/>
                <a:gd name="T111" fmla="*/ 440 h 2547"/>
                <a:gd name="T112" fmla="*/ 576 w 19008"/>
                <a:gd name="T113" fmla="*/ 683 h 2547"/>
                <a:gd name="T114" fmla="*/ 658 w 19008"/>
                <a:gd name="T115" fmla="*/ 919 h 2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008" h="2547">
                  <a:moveTo>
                    <a:pt x="675" y="1073"/>
                  </a:moveTo>
                  <a:lnTo>
                    <a:pt x="675" y="1145"/>
                  </a:lnTo>
                  <a:lnTo>
                    <a:pt x="674" y="1212"/>
                  </a:lnTo>
                  <a:lnTo>
                    <a:pt x="670" y="1272"/>
                  </a:lnTo>
                  <a:lnTo>
                    <a:pt x="665" y="1331"/>
                  </a:lnTo>
                  <a:lnTo>
                    <a:pt x="662" y="1359"/>
                  </a:lnTo>
                  <a:lnTo>
                    <a:pt x="658" y="1389"/>
                  </a:lnTo>
                  <a:lnTo>
                    <a:pt x="653" y="1418"/>
                  </a:lnTo>
                  <a:lnTo>
                    <a:pt x="646" y="1449"/>
                  </a:lnTo>
                  <a:lnTo>
                    <a:pt x="640" y="1480"/>
                  </a:lnTo>
                  <a:lnTo>
                    <a:pt x="632" y="1513"/>
                  </a:lnTo>
                  <a:lnTo>
                    <a:pt x="623" y="1549"/>
                  </a:lnTo>
                  <a:lnTo>
                    <a:pt x="612" y="1585"/>
                  </a:lnTo>
                  <a:lnTo>
                    <a:pt x="599" y="1631"/>
                  </a:lnTo>
                  <a:lnTo>
                    <a:pt x="587" y="1675"/>
                  </a:lnTo>
                  <a:lnTo>
                    <a:pt x="573" y="1719"/>
                  </a:lnTo>
                  <a:lnTo>
                    <a:pt x="557" y="1763"/>
                  </a:lnTo>
                  <a:lnTo>
                    <a:pt x="524" y="1853"/>
                  </a:lnTo>
                  <a:lnTo>
                    <a:pt x="497" y="1920"/>
                  </a:lnTo>
                  <a:lnTo>
                    <a:pt x="476" y="1972"/>
                  </a:lnTo>
                  <a:lnTo>
                    <a:pt x="456" y="2015"/>
                  </a:lnTo>
                  <a:lnTo>
                    <a:pt x="437" y="2058"/>
                  </a:lnTo>
                  <a:lnTo>
                    <a:pt x="413" y="2105"/>
                  </a:lnTo>
                  <a:lnTo>
                    <a:pt x="385" y="2167"/>
                  </a:lnTo>
                  <a:lnTo>
                    <a:pt x="347" y="2249"/>
                  </a:lnTo>
                  <a:lnTo>
                    <a:pt x="225" y="2514"/>
                  </a:lnTo>
                  <a:lnTo>
                    <a:pt x="222" y="2523"/>
                  </a:lnTo>
                  <a:lnTo>
                    <a:pt x="220" y="2532"/>
                  </a:lnTo>
                  <a:lnTo>
                    <a:pt x="219" y="2537"/>
                  </a:lnTo>
                  <a:lnTo>
                    <a:pt x="219" y="2542"/>
                  </a:lnTo>
                  <a:lnTo>
                    <a:pt x="221" y="2545"/>
                  </a:lnTo>
                  <a:lnTo>
                    <a:pt x="225" y="2547"/>
                  </a:lnTo>
                  <a:lnTo>
                    <a:pt x="230" y="2547"/>
                  </a:lnTo>
                  <a:lnTo>
                    <a:pt x="239" y="2546"/>
                  </a:lnTo>
                  <a:lnTo>
                    <a:pt x="259" y="2542"/>
                  </a:lnTo>
                  <a:lnTo>
                    <a:pt x="263" y="2541"/>
                  </a:lnTo>
                  <a:lnTo>
                    <a:pt x="263" y="2540"/>
                  </a:lnTo>
                  <a:lnTo>
                    <a:pt x="263" y="2539"/>
                  </a:lnTo>
                  <a:lnTo>
                    <a:pt x="263" y="2537"/>
                  </a:lnTo>
                  <a:lnTo>
                    <a:pt x="266" y="2535"/>
                  </a:lnTo>
                  <a:lnTo>
                    <a:pt x="277" y="2526"/>
                  </a:lnTo>
                  <a:lnTo>
                    <a:pt x="283" y="2520"/>
                  </a:lnTo>
                  <a:lnTo>
                    <a:pt x="285" y="2516"/>
                  </a:lnTo>
                  <a:lnTo>
                    <a:pt x="286" y="2513"/>
                  </a:lnTo>
                  <a:lnTo>
                    <a:pt x="287" y="2510"/>
                  </a:lnTo>
                  <a:lnTo>
                    <a:pt x="291" y="2507"/>
                  </a:lnTo>
                  <a:lnTo>
                    <a:pt x="299" y="2501"/>
                  </a:lnTo>
                  <a:lnTo>
                    <a:pt x="314" y="2492"/>
                  </a:lnTo>
                  <a:lnTo>
                    <a:pt x="354" y="2469"/>
                  </a:lnTo>
                  <a:lnTo>
                    <a:pt x="387" y="2452"/>
                  </a:lnTo>
                  <a:lnTo>
                    <a:pt x="417" y="2438"/>
                  </a:lnTo>
                  <a:lnTo>
                    <a:pt x="447" y="2423"/>
                  </a:lnTo>
                  <a:lnTo>
                    <a:pt x="481" y="2406"/>
                  </a:lnTo>
                  <a:lnTo>
                    <a:pt x="522" y="2383"/>
                  </a:lnTo>
                  <a:lnTo>
                    <a:pt x="574" y="2352"/>
                  </a:lnTo>
                  <a:lnTo>
                    <a:pt x="639" y="2309"/>
                  </a:lnTo>
                  <a:lnTo>
                    <a:pt x="674" y="2286"/>
                  </a:lnTo>
                  <a:lnTo>
                    <a:pt x="709" y="2260"/>
                  </a:lnTo>
                  <a:lnTo>
                    <a:pt x="745" y="2233"/>
                  </a:lnTo>
                  <a:lnTo>
                    <a:pt x="779" y="2205"/>
                  </a:lnTo>
                  <a:lnTo>
                    <a:pt x="814" y="2176"/>
                  </a:lnTo>
                  <a:lnTo>
                    <a:pt x="848" y="2147"/>
                  </a:lnTo>
                  <a:lnTo>
                    <a:pt x="883" y="2116"/>
                  </a:lnTo>
                  <a:lnTo>
                    <a:pt x="917" y="2085"/>
                  </a:lnTo>
                  <a:lnTo>
                    <a:pt x="949" y="2053"/>
                  </a:lnTo>
                  <a:lnTo>
                    <a:pt x="982" y="2021"/>
                  </a:lnTo>
                  <a:lnTo>
                    <a:pt x="1015" y="1987"/>
                  </a:lnTo>
                  <a:lnTo>
                    <a:pt x="1045" y="1954"/>
                  </a:lnTo>
                  <a:lnTo>
                    <a:pt x="1075" y="1922"/>
                  </a:lnTo>
                  <a:lnTo>
                    <a:pt x="1105" y="1889"/>
                  </a:lnTo>
                  <a:lnTo>
                    <a:pt x="1132" y="1856"/>
                  </a:lnTo>
                  <a:lnTo>
                    <a:pt x="1159" y="1824"/>
                  </a:lnTo>
                  <a:lnTo>
                    <a:pt x="1390" y="1546"/>
                  </a:lnTo>
                  <a:lnTo>
                    <a:pt x="1415" y="1522"/>
                  </a:lnTo>
                  <a:lnTo>
                    <a:pt x="1436" y="1503"/>
                  </a:lnTo>
                  <a:lnTo>
                    <a:pt x="1459" y="1485"/>
                  </a:lnTo>
                  <a:lnTo>
                    <a:pt x="1486" y="1465"/>
                  </a:lnTo>
                  <a:lnTo>
                    <a:pt x="1508" y="1448"/>
                  </a:lnTo>
                  <a:lnTo>
                    <a:pt x="1533" y="1430"/>
                  </a:lnTo>
                  <a:lnTo>
                    <a:pt x="1561" y="1411"/>
                  </a:lnTo>
                  <a:lnTo>
                    <a:pt x="1591" y="1393"/>
                  </a:lnTo>
                  <a:lnTo>
                    <a:pt x="1606" y="1384"/>
                  </a:lnTo>
                  <a:lnTo>
                    <a:pt x="1622" y="1376"/>
                  </a:lnTo>
                  <a:lnTo>
                    <a:pt x="1637" y="1369"/>
                  </a:lnTo>
                  <a:lnTo>
                    <a:pt x="1653" y="1363"/>
                  </a:lnTo>
                  <a:lnTo>
                    <a:pt x="1669" y="1357"/>
                  </a:lnTo>
                  <a:lnTo>
                    <a:pt x="1685" y="1353"/>
                  </a:lnTo>
                  <a:lnTo>
                    <a:pt x="1699" y="1351"/>
                  </a:lnTo>
                  <a:lnTo>
                    <a:pt x="1714" y="1350"/>
                  </a:lnTo>
                  <a:lnTo>
                    <a:pt x="1714" y="1316"/>
                  </a:lnTo>
                  <a:lnTo>
                    <a:pt x="12141" y="1304"/>
                  </a:lnTo>
                  <a:lnTo>
                    <a:pt x="12202" y="1304"/>
                  </a:lnTo>
                  <a:lnTo>
                    <a:pt x="12263" y="1304"/>
                  </a:lnTo>
                  <a:lnTo>
                    <a:pt x="12322" y="1304"/>
                  </a:lnTo>
                  <a:lnTo>
                    <a:pt x="12380" y="1303"/>
                  </a:lnTo>
                  <a:lnTo>
                    <a:pt x="12438" y="1302"/>
                  </a:lnTo>
                  <a:lnTo>
                    <a:pt x="12497" y="1301"/>
                  </a:lnTo>
                  <a:lnTo>
                    <a:pt x="12555" y="1301"/>
                  </a:lnTo>
                  <a:lnTo>
                    <a:pt x="12612" y="1300"/>
                  </a:lnTo>
                  <a:lnTo>
                    <a:pt x="12670" y="1298"/>
                  </a:lnTo>
                  <a:lnTo>
                    <a:pt x="12727" y="1297"/>
                  </a:lnTo>
                  <a:lnTo>
                    <a:pt x="12785" y="1296"/>
                  </a:lnTo>
                  <a:lnTo>
                    <a:pt x="12843" y="1296"/>
                  </a:lnTo>
                  <a:lnTo>
                    <a:pt x="12902" y="1295"/>
                  </a:lnTo>
                  <a:lnTo>
                    <a:pt x="12961" y="1295"/>
                  </a:lnTo>
                  <a:lnTo>
                    <a:pt x="13020" y="1294"/>
                  </a:lnTo>
                  <a:lnTo>
                    <a:pt x="13081" y="1294"/>
                  </a:lnTo>
                  <a:lnTo>
                    <a:pt x="16642" y="1294"/>
                  </a:lnTo>
                  <a:lnTo>
                    <a:pt x="16675" y="1294"/>
                  </a:lnTo>
                  <a:lnTo>
                    <a:pt x="16706" y="1293"/>
                  </a:lnTo>
                  <a:lnTo>
                    <a:pt x="16735" y="1293"/>
                  </a:lnTo>
                  <a:lnTo>
                    <a:pt x="16764" y="1290"/>
                  </a:lnTo>
                  <a:lnTo>
                    <a:pt x="16791" y="1289"/>
                  </a:lnTo>
                  <a:lnTo>
                    <a:pt x="16819" y="1287"/>
                  </a:lnTo>
                  <a:lnTo>
                    <a:pt x="16846" y="1285"/>
                  </a:lnTo>
                  <a:lnTo>
                    <a:pt x="16874" y="1283"/>
                  </a:lnTo>
                  <a:lnTo>
                    <a:pt x="16876" y="1304"/>
                  </a:lnTo>
                  <a:lnTo>
                    <a:pt x="16878" y="1323"/>
                  </a:lnTo>
                  <a:lnTo>
                    <a:pt x="16881" y="1341"/>
                  </a:lnTo>
                  <a:lnTo>
                    <a:pt x="16885" y="1358"/>
                  </a:lnTo>
                  <a:lnTo>
                    <a:pt x="16890" y="1376"/>
                  </a:lnTo>
                  <a:lnTo>
                    <a:pt x="16892" y="1395"/>
                  </a:lnTo>
                  <a:lnTo>
                    <a:pt x="16895" y="1415"/>
                  </a:lnTo>
                  <a:lnTo>
                    <a:pt x="16896" y="1437"/>
                  </a:lnTo>
                  <a:lnTo>
                    <a:pt x="16896" y="1483"/>
                  </a:lnTo>
                  <a:lnTo>
                    <a:pt x="16895" y="1528"/>
                  </a:lnTo>
                  <a:lnTo>
                    <a:pt x="16892" y="1573"/>
                  </a:lnTo>
                  <a:lnTo>
                    <a:pt x="16889" y="1619"/>
                  </a:lnTo>
                  <a:lnTo>
                    <a:pt x="16885" y="1663"/>
                  </a:lnTo>
                  <a:lnTo>
                    <a:pt x="16880" y="1708"/>
                  </a:lnTo>
                  <a:lnTo>
                    <a:pt x="16874" y="1752"/>
                  </a:lnTo>
                  <a:lnTo>
                    <a:pt x="16870" y="1796"/>
                  </a:lnTo>
                  <a:lnTo>
                    <a:pt x="16855" y="1883"/>
                  </a:lnTo>
                  <a:lnTo>
                    <a:pt x="16841" y="1966"/>
                  </a:lnTo>
                  <a:lnTo>
                    <a:pt x="16824" y="2047"/>
                  </a:lnTo>
                  <a:lnTo>
                    <a:pt x="16808" y="2123"/>
                  </a:lnTo>
                  <a:lnTo>
                    <a:pt x="16828" y="2124"/>
                  </a:lnTo>
                  <a:lnTo>
                    <a:pt x="16846" y="2125"/>
                  </a:lnTo>
                  <a:lnTo>
                    <a:pt x="16864" y="2128"/>
                  </a:lnTo>
                  <a:lnTo>
                    <a:pt x="16880" y="2130"/>
                  </a:lnTo>
                  <a:lnTo>
                    <a:pt x="16898" y="2132"/>
                  </a:lnTo>
                  <a:lnTo>
                    <a:pt x="16917" y="2134"/>
                  </a:lnTo>
                  <a:lnTo>
                    <a:pt x="16939" y="2135"/>
                  </a:lnTo>
                  <a:lnTo>
                    <a:pt x="16962" y="2135"/>
                  </a:lnTo>
                  <a:lnTo>
                    <a:pt x="17001" y="2132"/>
                  </a:lnTo>
                  <a:lnTo>
                    <a:pt x="17036" y="2129"/>
                  </a:lnTo>
                  <a:lnTo>
                    <a:pt x="17072" y="2125"/>
                  </a:lnTo>
                  <a:lnTo>
                    <a:pt x="17118" y="2123"/>
                  </a:lnTo>
                  <a:lnTo>
                    <a:pt x="17154" y="2122"/>
                  </a:lnTo>
                  <a:lnTo>
                    <a:pt x="17190" y="2118"/>
                  </a:lnTo>
                  <a:lnTo>
                    <a:pt x="17227" y="2115"/>
                  </a:lnTo>
                  <a:lnTo>
                    <a:pt x="17265" y="2109"/>
                  </a:lnTo>
                  <a:lnTo>
                    <a:pt x="17303" y="2104"/>
                  </a:lnTo>
                  <a:lnTo>
                    <a:pt x="17340" y="2097"/>
                  </a:lnTo>
                  <a:lnTo>
                    <a:pt x="17376" y="2091"/>
                  </a:lnTo>
                  <a:lnTo>
                    <a:pt x="17411" y="2085"/>
                  </a:lnTo>
                  <a:lnTo>
                    <a:pt x="17452" y="2078"/>
                  </a:lnTo>
                  <a:lnTo>
                    <a:pt x="17493" y="2071"/>
                  </a:lnTo>
                  <a:lnTo>
                    <a:pt x="17534" y="2062"/>
                  </a:lnTo>
                  <a:lnTo>
                    <a:pt x="17574" y="2053"/>
                  </a:lnTo>
                  <a:lnTo>
                    <a:pt x="17614" y="2042"/>
                  </a:lnTo>
                  <a:lnTo>
                    <a:pt x="17655" y="2031"/>
                  </a:lnTo>
                  <a:lnTo>
                    <a:pt x="17694" y="2021"/>
                  </a:lnTo>
                  <a:lnTo>
                    <a:pt x="17733" y="2009"/>
                  </a:lnTo>
                  <a:lnTo>
                    <a:pt x="17772" y="1996"/>
                  </a:lnTo>
                  <a:lnTo>
                    <a:pt x="17812" y="1983"/>
                  </a:lnTo>
                  <a:lnTo>
                    <a:pt x="17850" y="1968"/>
                  </a:lnTo>
                  <a:lnTo>
                    <a:pt x="17889" y="1953"/>
                  </a:lnTo>
                  <a:lnTo>
                    <a:pt x="17927" y="1938"/>
                  </a:lnTo>
                  <a:lnTo>
                    <a:pt x="17964" y="1922"/>
                  </a:lnTo>
                  <a:lnTo>
                    <a:pt x="18002" y="1904"/>
                  </a:lnTo>
                  <a:lnTo>
                    <a:pt x="18039" y="1886"/>
                  </a:lnTo>
                  <a:lnTo>
                    <a:pt x="18074" y="1869"/>
                  </a:lnTo>
                  <a:lnTo>
                    <a:pt x="18111" y="1850"/>
                  </a:lnTo>
                  <a:lnTo>
                    <a:pt x="18147" y="1829"/>
                  </a:lnTo>
                  <a:lnTo>
                    <a:pt x="18182" y="1809"/>
                  </a:lnTo>
                  <a:lnTo>
                    <a:pt x="18217" y="1788"/>
                  </a:lnTo>
                  <a:lnTo>
                    <a:pt x="18251" y="1767"/>
                  </a:lnTo>
                  <a:lnTo>
                    <a:pt x="18286" y="1744"/>
                  </a:lnTo>
                  <a:lnTo>
                    <a:pt x="18319" y="1720"/>
                  </a:lnTo>
                  <a:lnTo>
                    <a:pt x="18352" y="1696"/>
                  </a:lnTo>
                  <a:lnTo>
                    <a:pt x="18384" y="1671"/>
                  </a:lnTo>
                  <a:lnTo>
                    <a:pt x="18416" y="1647"/>
                  </a:lnTo>
                  <a:lnTo>
                    <a:pt x="18448" y="1620"/>
                  </a:lnTo>
                  <a:lnTo>
                    <a:pt x="18479" y="1593"/>
                  </a:lnTo>
                  <a:lnTo>
                    <a:pt x="18510" y="1566"/>
                  </a:lnTo>
                  <a:lnTo>
                    <a:pt x="18541" y="1537"/>
                  </a:lnTo>
                  <a:lnTo>
                    <a:pt x="18570" y="1509"/>
                  </a:lnTo>
                  <a:lnTo>
                    <a:pt x="18582" y="1497"/>
                  </a:lnTo>
                  <a:lnTo>
                    <a:pt x="18591" y="1486"/>
                  </a:lnTo>
                  <a:lnTo>
                    <a:pt x="18602" y="1474"/>
                  </a:lnTo>
                  <a:lnTo>
                    <a:pt x="18612" y="1462"/>
                  </a:lnTo>
                  <a:lnTo>
                    <a:pt x="18636" y="1439"/>
                  </a:lnTo>
                  <a:lnTo>
                    <a:pt x="18653" y="1418"/>
                  </a:lnTo>
                  <a:lnTo>
                    <a:pt x="18668" y="1398"/>
                  </a:lnTo>
                  <a:lnTo>
                    <a:pt x="18687" y="1371"/>
                  </a:lnTo>
                  <a:lnTo>
                    <a:pt x="18639" y="1360"/>
                  </a:lnTo>
                  <a:lnTo>
                    <a:pt x="18589" y="1348"/>
                  </a:lnTo>
                  <a:lnTo>
                    <a:pt x="18540" y="1338"/>
                  </a:lnTo>
                  <a:lnTo>
                    <a:pt x="18490" y="1327"/>
                  </a:lnTo>
                  <a:lnTo>
                    <a:pt x="18441" y="1315"/>
                  </a:lnTo>
                  <a:lnTo>
                    <a:pt x="18393" y="1303"/>
                  </a:lnTo>
                  <a:lnTo>
                    <a:pt x="18344" y="1291"/>
                  </a:lnTo>
                  <a:lnTo>
                    <a:pt x="18295" y="1277"/>
                  </a:lnTo>
                  <a:lnTo>
                    <a:pt x="18261" y="1268"/>
                  </a:lnTo>
                  <a:lnTo>
                    <a:pt x="18224" y="1254"/>
                  </a:lnTo>
                  <a:lnTo>
                    <a:pt x="18184" y="1241"/>
                  </a:lnTo>
                  <a:lnTo>
                    <a:pt x="18142" y="1226"/>
                  </a:lnTo>
                  <a:lnTo>
                    <a:pt x="18102" y="1209"/>
                  </a:lnTo>
                  <a:lnTo>
                    <a:pt x="18062" y="1192"/>
                  </a:lnTo>
                  <a:lnTo>
                    <a:pt x="18027" y="1175"/>
                  </a:lnTo>
                  <a:lnTo>
                    <a:pt x="17995" y="1157"/>
                  </a:lnTo>
                  <a:lnTo>
                    <a:pt x="17984" y="1150"/>
                  </a:lnTo>
                  <a:lnTo>
                    <a:pt x="17974" y="1143"/>
                  </a:lnTo>
                  <a:lnTo>
                    <a:pt x="17966" y="1136"/>
                  </a:lnTo>
                  <a:lnTo>
                    <a:pt x="17958" y="1129"/>
                  </a:lnTo>
                  <a:lnTo>
                    <a:pt x="18001" y="1119"/>
                  </a:lnTo>
                  <a:lnTo>
                    <a:pt x="18052" y="1111"/>
                  </a:lnTo>
                  <a:lnTo>
                    <a:pt x="18111" y="1101"/>
                  </a:lnTo>
                  <a:lnTo>
                    <a:pt x="18178" y="1093"/>
                  </a:lnTo>
                  <a:lnTo>
                    <a:pt x="18249" y="1083"/>
                  </a:lnTo>
                  <a:lnTo>
                    <a:pt x="18324" y="1074"/>
                  </a:lnTo>
                  <a:lnTo>
                    <a:pt x="18401" y="1064"/>
                  </a:lnTo>
                  <a:lnTo>
                    <a:pt x="18481" y="1054"/>
                  </a:lnTo>
                  <a:lnTo>
                    <a:pt x="18559" y="1043"/>
                  </a:lnTo>
                  <a:lnTo>
                    <a:pt x="18637" y="1031"/>
                  </a:lnTo>
                  <a:lnTo>
                    <a:pt x="18713" y="1018"/>
                  </a:lnTo>
                  <a:lnTo>
                    <a:pt x="18785" y="1005"/>
                  </a:lnTo>
                  <a:lnTo>
                    <a:pt x="18819" y="998"/>
                  </a:lnTo>
                  <a:lnTo>
                    <a:pt x="18851" y="991"/>
                  </a:lnTo>
                  <a:lnTo>
                    <a:pt x="18882" y="982"/>
                  </a:lnTo>
                  <a:lnTo>
                    <a:pt x="18912" y="974"/>
                  </a:lnTo>
                  <a:lnTo>
                    <a:pt x="18939" y="967"/>
                  </a:lnTo>
                  <a:lnTo>
                    <a:pt x="18964" y="958"/>
                  </a:lnTo>
                  <a:lnTo>
                    <a:pt x="18988" y="949"/>
                  </a:lnTo>
                  <a:lnTo>
                    <a:pt x="19008" y="940"/>
                  </a:lnTo>
                  <a:lnTo>
                    <a:pt x="19003" y="927"/>
                  </a:lnTo>
                  <a:lnTo>
                    <a:pt x="18998" y="916"/>
                  </a:lnTo>
                  <a:lnTo>
                    <a:pt x="18991" y="906"/>
                  </a:lnTo>
                  <a:lnTo>
                    <a:pt x="18983" y="896"/>
                  </a:lnTo>
                  <a:lnTo>
                    <a:pt x="18962" y="873"/>
                  </a:lnTo>
                  <a:lnTo>
                    <a:pt x="18932" y="839"/>
                  </a:lnTo>
                  <a:lnTo>
                    <a:pt x="18849" y="746"/>
                  </a:lnTo>
                  <a:lnTo>
                    <a:pt x="18770" y="681"/>
                  </a:lnTo>
                  <a:lnTo>
                    <a:pt x="18696" y="619"/>
                  </a:lnTo>
                  <a:lnTo>
                    <a:pt x="18658" y="589"/>
                  </a:lnTo>
                  <a:lnTo>
                    <a:pt x="18621" y="561"/>
                  </a:lnTo>
                  <a:lnTo>
                    <a:pt x="18583" y="533"/>
                  </a:lnTo>
                  <a:lnTo>
                    <a:pt x="18545" y="507"/>
                  </a:lnTo>
                  <a:lnTo>
                    <a:pt x="18507" y="481"/>
                  </a:lnTo>
                  <a:lnTo>
                    <a:pt x="18466" y="455"/>
                  </a:lnTo>
                  <a:lnTo>
                    <a:pt x="18426" y="430"/>
                  </a:lnTo>
                  <a:lnTo>
                    <a:pt x="18383" y="406"/>
                  </a:lnTo>
                  <a:lnTo>
                    <a:pt x="18339" y="383"/>
                  </a:lnTo>
                  <a:lnTo>
                    <a:pt x="18293" y="360"/>
                  </a:lnTo>
                  <a:lnTo>
                    <a:pt x="18245" y="337"/>
                  </a:lnTo>
                  <a:lnTo>
                    <a:pt x="18194" y="316"/>
                  </a:lnTo>
                  <a:lnTo>
                    <a:pt x="18122" y="286"/>
                  </a:lnTo>
                  <a:lnTo>
                    <a:pt x="18066" y="264"/>
                  </a:lnTo>
                  <a:lnTo>
                    <a:pt x="18023" y="247"/>
                  </a:lnTo>
                  <a:lnTo>
                    <a:pt x="17988" y="234"/>
                  </a:lnTo>
                  <a:lnTo>
                    <a:pt x="17952" y="222"/>
                  </a:lnTo>
                  <a:lnTo>
                    <a:pt x="17914" y="210"/>
                  </a:lnTo>
                  <a:lnTo>
                    <a:pt x="17866" y="195"/>
                  </a:lnTo>
                  <a:lnTo>
                    <a:pt x="17805" y="176"/>
                  </a:lnTo>
                  <a:lnTo>
                    <a:pt x="17769" y="165"/>
                  </a:lnTo>
                  <a:lnTo>
                    <a:pt x="17731" y="154"/>
                  </a:lnTo>
                  <a:lnTo>
                    <a:pt x="17692" y="144"/>
                  </a:lnTo>
                  <a:lnTo>
                    <a:pt x="17656" y="135"/>
                  </a:lnTo>
                  <a:lnTo>
                    <a:pt x="17611" y="126"/>
                  </a:lnTo>
                  <a:lnTo>
                    <a:pt x="17562" y="115"/>
                  </a:lnTo>
                  <a:lnTo>
                    <a:pt x="17510" y="106"/>
                  </a:lnTo>
                  <a:lnTo>
                    <a:pt x="17454" y="97"/>
                  </a:lnTo>
                  <a:lnTo>
                    <a:pt x="17397" y="89"/>
                  </a:lnTo>
                  <a:lnTo>
                    <a:pt x="17338" y="82"/>
                  </a:lnTo>
                  <a:lnTo>
                    <a:pt x="17277" y="76"/>
                  </a:lnTo>
                  <a:lnTo>
                    <a:pt x="17215" y="71"/>
                  </a:lnTo>
                  <a:lnTo>
                    <a:pt x="17152" y="68"/>
                  </a:lnTo>
                  <a:lnTo>
                    <a:pt x="17091" y="67"/>
                  </a:lnTo>
                  <a:lnTo>
                    <a:pt x="17029" y="65"/>
                  </a:lnTo>
                  <a:lnTo>
                    <a:pt x="16969" y="68"/>
                  </a:lnTo>
                  <a:lnTo>
                    <a:pt x="16910" y="71"/>
                  </a:lnTo>
                  <a:lnTo>
                    <a:pt x="16853" y="76"/>
                  </a:lnTo>
                  <a:lnTo>
                    <a:pt x="16826" y="81"/>
                  </a:lnTo>
                  <a:lnTo>
                    <a:pt x="16798" y="84"/>
                  </a:lnTo>
                  <a:lnTo>
                    <a:pt x="16772" y="89"/>
                  </a:lnTo>
                  <a:lnTo>
                    <a:pt x="16747" y="95"/>
                  </a:lnTo>
                  <a:lnTo>
                    <a:pt x="16727" y="101"/>
                  </a:lnTo>
                  <a:lnTo>
                    <a:pt x="16701" y="110"/>
                  </a:lnTo>
                  <a:lnTo>
                    <a:pt x="16672" y="124"/>
                  </a:lnTo>
                  <a:lnTo>
                    <a:pt x="16644" y="139"/>
                  </a:lnTo>
                  <a:lnTo>
                    <a:pt x="16631" y="146"/>
                  </a:lnTo>
                  <a:lnTo>
                    <a:pt x="16618" y="154"/>
                  </a:lnTo>
                  <a:lnTo>
                    <a:pt x="16606" y="163"/>
                  </a:lnTo>
                  <a:lnTo>
                    <a:pt x="16595" y="170"/>
                  </a:lnTo>
                  <a:lnTo>
                    <a:pt x="16587" y="178"/>
                  </a:lnTo>
                  <a:lnTo>
                    <a:pt x="16581" y="185"/>
                  </a:lnTo>
                  <a:lnTo>
                    <a:pt x="16576" y="192"/>
                  </a:lnTo>
                  <a:lnTo>
                    <a:pt x="16575" y="200"/>
                  </a:lnTo>
                  <a:lnTo>
                    <a:pt x="16576" y="208"/>
                  </a:lnTo>
                  <a:lnTo>
                    <a:pt x="16581" y="221"/>
                  </a:lnTo>
                  <a:lnTo>
                    <a:pt x="16587" y="238"/>
                  </a:lnTo>
                  <a:lnTo>
                    <a:pt x="16595" y="258"/>
                  </a:lnTo>
                  <a:lnTo>
                    <a:pt x="16617" y="306"/>
                  </a:lnTo>
                  <a:lnTo>
                    <a:pt x="16643" y="362"/>
                  </a:lnTo>
                  <a:lnTo>
                    <a:pt x="16670" y="421"/>
                  </a:lnTo>
                  <a:lnTo>
                    <a:pt x="16696" y="479"/>
                  </a:lnTo>
                  <a:lnTo>
                    <a:pt x="16719" y="530"/>
                  </a:lnTo>
                  <a:lnTo>
                    <a:pt x="16735" y="570"/>
                  </a:lnTo>
                  <a:lnTo>
                    <a:pt x="16754" y="624"/>
                  </a:lnTo>
                  <a:lnTo>
                    <a:pt x="16775" y="678"/>
                  </a:lnTo>
                  <a:lnTo>
                    <a:pt x="16795" y="735"/>
                  </a:lnTo>
                  <a:lnTo>
                    <a:pt x="16813" y="795"/>
                  </a:lnTo>
                  <a:lnTo>
                    <a:pt x="16821" y="823"/>
                  </a:lnTo>
                  <a:lnTo>
                    <a:pt x="16828" y="853"/>
                  </a:lnTo>
                  <a:lnTo>
                    <a:pt x="16835" y="883"/>
                  </a:lnTo>
                  <a:lnTo>
                    <a:pt x="16841" y="912"/>
                  </a:lnTo>
                  <a:lnTo>
                    <a:pt x="16846" y="942"/>
                  </a:lnTo>
                  <a:lnTo>
                    <a:pt x="16849" y="971"/>
                  </a:lnTo>
                  <a:lnTo>
                    <a:pt x="16851" y="1000"/>
                  </a:lnTo>
                  <a:lnTo>
                    <a:pt x="16852" y="1029"/>
                  </a:lnTo>
                  <a:lnTo>
                    <a:pt x="16827" y="1029"/>
                  </a:lnTo>
                  <a:lnTo>
                    <a:pt x="16801" y="1031"/>
                  </a:lnTo>
                  <a:lnTo>
                    <a:pt x="16771" y="1034"/>
                  </a:lnTo>
                  <a:lnTo>
                    <a:pt x="16740" y="1037"/>
                  </a:lnTo>
                  <a:lnTo>
                    <a:pt x="16674" y="1047"/>
                  </a:lnTo>
                  <a:lnTo>
                    <a:pt x="16602" y="1056"/>
                  </a:lnTo>
                  <a:lnTo>
                    <a:pt x="16530" y="1067"/>
                  </a:lnTo>
                  <a:lnTo>
                    <a:pt x="16456" y="1075"/>
                  </a:lnTo>
                  <a:lnTo>
                    <a:pt x="16422" y="1079"/>
                  </a:lnTo>
                  <a:lnTo>
                    <a:pt x="16386" y="1081"/>
                  </a:lnTo>
                  <a:lnTo>
                    <a:pt x="16353" y="1083"/>
                  </a:lnTo>
                  <a:lnTo>
                    <a:pt x="16321" y="1083"/>
                  </a:lnTo>
                  <a:lnTo>
                    <a:pt x="16249" y="1083"/>
                  </a:lnTo>
                  <a:lnTo>
                    <a:pt x="16181" y="1082"/>
                  </a:lnTo>
                  <a:lnTo>
                    <a:pt x="16114" y="1080"/>
                  </a:lnTo>
                  <a:lnTo>
                    <a:pt x="16046" y="1077"/>
                  </a:lnTo>
                  <a:lnTo>
                    <a:pt x="15980" y="1076"/>
                  </a:lnTo>
                  <a:lnTo>
                    <a:pt x="15911" y="1074"/>
                  </a:lnTo>
                  <a:lnTo>
                    <a:pt x="15841" y="1073"/>
                  </a:lnTo>
                  <a:lnTo>
                    <a:pt x="15768" y="1073"/>
                  </a:lnTo>
                  <a:lnTo>
                    <a:pt x="12396" y="1073"/>
                  </a:lnTo>
                  <a:lnTo>
                    <a:pt x="12359" y="1073"/>
                  </a:lnTo>
                  <a:lnTo>
                    <a:pt x="12324" y="1072"/>
                  </a:lnTo>
                  <a:lnTo>
                    <a:pt x="12292" y="1069"/>
                  </a:lnTo>
                  <a:lnTo>
                    <a:pt x="12261" y="1067"/>
                  </a:lnTo>
                  <a:lnTo>
                    <a:pt x="12230" y="1064"/>
                  </a:lnTo>
                  <a:lnTo>
                    <a:pt x="12200" y="1063"/>
                  </a:lnTo>
                  <a:lnTo>
                    <a:pt x="12166" y="1062"/>
                  </a:lnTo>
                  <a:lnTo>
                    <a:pt x="12131" y="1062"/>
                  </a:lnTo>
                  <a:lnTo>
                    <a:pt x="9045" y="1062"/>
                  </a:lnTo>
                  <a:lnTo>
                    <a:pt x="8973" y="1062"/>
                  </a:lnTo>
                  <a:lnTo>
                    <a:pt x="8902" y="1061"/>
                  </a:lnTo>
                  <a:lnTo>
                    <a:pt x="8832" y="1061"/>
                  </a:lnTo>
                  <a:lnTo>
                    <a:pt x="8762" y="1060"/>
                  </a:lnTo>
                  <a:lnTo>
                    <a:pt x="8693" y="1058"/>
                  </a:lnTo>
                  <a:lnTo>
                    <a:pt x="8623" y="1058"/>
                  </a:lnTo>
                  <a:lnTo>
                    <a:pt x="8554" y="1057"/>
                  </a:lnTo>
                  <a:lnTo>
                    <a:pt x="8485" y="1056"/>
                  </a:lnTo>
                  <a:lnTo>
                    <a:pt x="8417" y="1055"/>
                  </a:lnTo>
                  <a:lnTo>
                    <a:pt x="8348" y="1054"/>
                  </a:lnTo>
                  <a:lnTo>
                    <a:pt x="8279" y="1053"/>
                  </a:lnTo>
                  <a:lnTo>
                    <a:pt x="8209" y="1053"/>
                  </a:lnTo>
                  <a:lnTo>
                    <a:pt x="8140" y="1051"/>
                  </a:lnTo>
                  <a:lnTo>
                    <a:pt x="8070" y="1051"/>
                  </a:lnTo>
                  <a:lnTo>
                    <a:pt x="8000" y="1050"/>
                  </a:lnTo>
                  <a:lnTo>
                    <a:pt x="7929" y="1050"/>
                  </a:lnTo>
                  <a:lnTo>
                    <a:pt x="7789" y="1050"/>
                  </a:lnTo>
                  <a:lnTo>
                    <a:pt x="7647" y="1050"/>
                  </a:lnTo>
                  <a:lnTo>
                    <a:pt x="7507" y="1050"/>
                  </a:lnTo>
                  <a:lnTo>
                    <a:pt x="7367" y="1050"/>
                  </a:lnTo>
                  <a:lnTo>
                    <a:pt x="7227" y="1050"/>
                  </a:lnTo>
                  <a:lnTo>
                    <a:pt x="7086" y="1050"/>
                  </a:lnTo>
                  <a:lnTo>
                    <a:pt x="6946" y="1050"/>
                  </a:lnTo>
                  <a:lnTo>
                    <a:pt x="6806" y="1050"/>
                  </a:lnTo>
                  <a:lnTo>
                    <a:pt x="6666" y="1050"/>
                  </a:lnTo>
                  <a:lnTo>
                    <a:pt x="6526" y="1050"/>
                  </a:lnTo>
                  <a:lnTo>
                    <a:pt x="6386" y="1050"/>
                  </a:lnTo>
                  <a:lnTo>
                    <a:pt x="6245" y="1050"/>
                  </a:lnTo>
                  <a:lnTo>
                    <a:pt x="6104" y="1050"/>
                  </a:lnTo>
                  <a:lnTo>
                    <a:pt x="5964" y="1050"/>
                  </a:lnTo>
                  <a:lnTo>
                    <a:pt x="5824" y="1050"/>
                  </a:lnTo>
                  <a:lnTo>
                    <a:pt x="5683" y="1050"/>
                  </a:lnTo>
                  <a:lnTo>
                    <a:pt x="2333" y="1039"/>
                  </a:lnTo>
                  <a:lnTo>
                    <a:pt x="2279" y="1041"/>
                  </a:lnTo>
                  <a:lnTo>
                    <a:pt x="2201" y="1042"/>
                  </a:lnTo>
                  <a:lnTo>
                    <a:pt x="2108" y="1043"/>
                  </a:lnTo>
                  <a:lnTo>
                    <a:pt x="2008" y="1045"/>
                  </a:lnTo>
                  <a:lnTo>
                    <a:pt x="1910" y="1045"/>
                  </a:lnTo>
                  <a:lnTo>
                    <a:pt x="1822" y="1043"/>
                  </a:lnTo>
                  <a:lnTo>
                    <a:pt x="1786" y="1041"/>
                  </a:lnTo>
                  <a:lnTo>
                    <a:pt x="1753" y="1038"/>
                  </a:lnTo>
                  <a:lnTo>
                    <a:pt x="1729" y="1035"/>
                  </a:lnTo>
                  <a:lnTo>
                    <a:pt x="1712" y="1031"/>
                  </a:lnTo>
                  <a:lnTo>
                    <a:pt x="1386" y="858"/>
                  </a:lnTo>
                  <a:lnTo>
                    <a:pt x="1241" y="727"/>
                  </a:lnTo>
                  <a:lnTo>
                    <a:pt x="1205" y="691"/>
                  </a:lnTo>
                  <a:lnTo>
                    <a:pt x="1173" y="658"/>
                  </a:lnTo>
                  <a:lnTo>
                    <a:pt x="1156" y="642"/>
                  </a:lnTo>
                  <a:lnTo>
                    <a:pt x="1140" y="624"/>
                  </a:lnTo>
                  <a:lnTo>
                    <a:pt x="1124" y="605"/>
                  </a:lnTo>
                  <a:lnTo>
                    <a:pt x="1107" y="584"/>
                  </a:lnTo>
                  <a:lnTo>
                    <a:pt x="829" y="298"/>
                  </a:lnTo>
                  <a:lnTo>
                    <a:pt x="788" y="266"/>
                  </a:lnTo>
                  <a:lnTo>
                    <a:pt x="750" y="235"/>
                  </a:lnTo>
                  <a:lnTo>
                    <a:pt x="712" y="206"/>
                  </a:lnTo>
                  <a:lnTo>
                    <a:pt x="675" y="178"/>
                  </a:lnTo>
                  <a:lnTo>
                    <a:pt x="655" y="165"/>
                  </a:lnTo>
                  <a:lnTo>
                    <a:pt x="634" y="152"/>
                  </a:lnTo>
                  <a:lnTo>
                    <a:pt x="614" y="139"/>
                  </a:lnTo>
                  <a:lnTo>
                    <a:pt x="592" y="126"/>
                  </a:lnTo>
                  <a:lnTo>
                    <a:pt x="568" y="114"/>
                  </a:lnTo>
                  <a:lnTo>
                    <a:pt x="543" y="101"/>
                  </a:lnTo>
                  <a:lnTo>
                    <a:pt x="516" y="89"/>
                  </a:lnTo>
                  <a:lnTo>
                    <a:pt x="487" y="77"/>
                  </a:lnTo>
                  <a:lnTo>
                    <a:pt x="461" y="68"/>
                  </a:lnTo>
                  <a:lnTo>
                    <a:pt x="435" y="58"/>
                  </a:lnTo>
                  <a:lnTo>
                    <a:pt x="409" y="50"/>
                  </a:lnTo>
                  <a:lnTo>
                    <a:pt x="381" y="43"/>
                  </a:lnTo>
                  <a:lnTo>
                    <a:pt x="353" y="36"/>
                  </a:lnTo>
                  <a:lnTo>
                    <a:pt x="323" y="30"/>
                  </a:lnTo>
                  <a:lnTo>
                    <a:pt x="293" y="24"/>
                  </a:lnTo>
                  <a:lnTo>
                    <a:pt x="264" y="19"/>
                  </a:lnTo>
                  <a:lnTo>
                    <a:pt x="233" y="14"/>
                  </a:lnTo>
                  <a:lnTo>
                    <a:pt x="201" y="11"/>
                  </a:lnTo>
                  <a:lnTo>
                    <a:pt x="169" y="7"/>
                  </a:lnTo>
                  <a:lnTo>
                    <a:pt x="137" y="5"/>
                  </a:lnTo>
                  <a:lnTo>
                    <a:pt x="103" y="2"/>
                  </a:lnTo>
                  <a:lnTo>
                    <a:pt x="69" y="1"/>
                  </a:lnTo>
                  <a:lnTo>
                    <a:pt x="34" y="0"/>
                  </a:lnTo>
                  <a:lnTo>
                    <a:pt x="0" y="0"/>
                  </a:lnTo>
                  <a:lnTo>
                    <a:pt x="4" y="7"/>
                  </a:lnTo>
                  <a:lnTo>
                    <a:pt x="10" y="15"/>
                  </a:lnTo>
                  <a:lnTo>
                    <a:pt x="18" y="24"/>
                  </a:lnTo>
                  <a:lnTo>
                    <a:pt x="27" y="34"/>
                  </a:lnTo>
                  <a:lnTo>
                    <a:pt x="50" y="56"/>
                  </a:lnTo>
                  <a:lnTo>
                    <a:pt x="77" y="78"/>
                  </a:lnTo>
                  <a:lnTo>
                    <a:pt x="131" y="121"/>
                  </a:lnTo>
                  <a:lnTo>
                    <a:pt x="169" y="152"/>
                  </a:lnTo>
                  <a:lnTo>
                    <a:pt x="183" y="165"/>
                  </a:lnTo>
                  <a:lnTo>
                    <a:pt x="196" y="179"/>
                  </a:lnTo>
                  <a:lnTo>
                    <a:pt x="210" y="192"/>
                  </a:lnTo>
                  <a:lnTo>
                    <a:pt x="223" y="208"/>
                  </a:lnTo>
                  <a:lnTo>
                    <a:pt x="265" y="249"/>
                  </a:lnTo>
                  <a:lnTo>
                    <a:pt x="307" y="295"/>
                  </a:lnTo>
                  <a:lnTo>
                    <a:pt x="347" y="341"/>
                  </a:lnTo>
                  <a:lnTo>
                    <a:pt x="387" y="388"/>
                  </a:lnTo>
                  <a:lnTo>
                    <a:pt x="425" y="440"/>
                  </a:lnTo>
                  <a:lnTo>
                    <a:pt x="463" y="491"/>
                  </a:lnTo>
                  <a:lnTo>
                    <a:pt x="481" y="517"/>
                  </a:lnTo>
                  <a:lnTo>
                    <a:pt x="499" y="544"/>
                  </a:lnTo>
                  <a:lnTo>
                    <a:pt x="516" y="571"/>
                  </a:lnTo>
                  <a:lnTo>
                    <a:pt x="531" y="599"/>
                  </a:lnTo>
                  <a:lnTo>
                    <a:pt x="548" y="626"/>
                  </a:lnTo>
                  <a:lnTo>
                    <a:pt x="562" y="655"/>
                  </a:lnTo>
                  <a:lnTo>
                    <a:pt x="576" y="683"/>
                  </a:lnTo>
                  <a:lnTo>
                    <a:pt x="590" y="712"/>
                  </a:lnTo>
                  <a:lnTo>
                    <a:pt x="602" y="740"/>
                  </a:lnTo>
                  <a:lnTo>
                    <a:pt x="614" y="770"/>
                  </a:lnTo>
                  <a:lnTo>
                    <a:pt x="625" y="800"/>
                  </a:lnTo>
                  <a:lnTo>
                    <a:pt x="636" y="829"/>
                  </a:lnTo>
                  <a:lnTo>
                    <a:pt x="644" y="859"/>
                  </a:lnTo>
                  <a:lnTo>
                    <a:pt x="652" y="889"/>
                  </a:lnTo>
                  <a:lnTo>
                    <a:pt x="658" y="919"/>
                  </a:lnTo>
                  <a:lnTo>
                    <a:pt x="664" y="949"/>
                  </a:lnTo>
                  <a:lnTo>
                    <a:pt x="669" y="980"/>
                  </a:lnTo>
                  <a:lnTo>
                    <a:pt x="672" y="1011"/>
                  </a:lnTo>
                  <a:lnTo>
                    <a:pt x="674" y="1042"/>
                  </a:lnTo>
                  <a:lnTo>
                    <a:pt x="675" y="1073"/>
                  </a:lnTo>
                  <a:close/>
                </a:path>
              </a:pathLst>
            </a:custGeom>
            <a:solidFill>
              <a:srgbClr val="1BA9B3"/>
            </a:solidFill>
            <a:ln>
              <a:noFill/>
            </a:ln>
          </p:spPr>
          <p:txBody>
            <a:bodyPr vert="horz" wrap="square" lIns="123893" tIns="61946" rIns="123893" bIns="6194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55"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grpSp>
          <p:nvGrpSpPr>
            <p:cNvPr id="52" name="组合 51"/>
            <p:cNvGrpSpPr/>
            <p:nvPr/>
          </p:nvGrpSpPr>
          <p:grpSpPr>
            <a:xfrm>
              <a:off x="2026444" y="1361349"/>
              <a:ext cx="1449829" cy="519845"/>
              <a:chOff x="2285632" y="1984384"/>
              <a:chExt cx="4341199" cy="1546246"/>
            </a:xfrm>
          </p:grpSpPr>
          <p:grpSp>
            <p:nvGrpSpPr>
              <p:cNvPr id="68" name="组合 67"/>
              <p:cNvGrpSpPr/>
              <p:nvPr/>
            </p:nvGrpSpPr>
            <p:grpSpPr>
              <a:xfrm>
                <a:off x="2285632" y="1984384"/>
                <a:ext cx="4341199" cy="1546246"/>
                <a:chOff x="2408922" y="1994658"/>
                <a:chExt cx="4341199" cy="1546246"/>
              </a:xfrm>
            </p:grpSpPr>
            <p:sp>
              <p:nvSpPr>
                <p:cNvPr id="70" name="圆角矩形 149"/>
                <p:cNvSpPr/>
                <p:nvPr/>
              </p:nvSpPr>
              <p:spPr>
                <a:xfrm>
                  <a:off x="2408922" y="1994658"/>
                  <a:ext cx="4341199" cy="1546246"/>
                </a:xfrm>
                <a:prstGeom prst="roundRect">
                  <a:avLst>
                    <a:gd name="adj" fmla="val 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ln>
                <a:effectLst>
                  <a:outerShdw blurRad="228600" dist="76200" dir="5400000" sx="102000" sy="102000" algn="t" rotWithShape="0">
                    <a:sysClr val="windowText" lastClr="000000">
                      <a:lumMod val="85000"/>
                      <a:lumOff val="15000"/>
                      <a:alpha val="15000"/>
                    </a:sysClr>
                  </a:outerShdw>
                </a:effectLst>
              </p:spPr>
              <p:txBody>
                <a:bodyPr vert="horz" wrap="square" lIns="123893" tIns="61946" rIns="123893" bIns="61946" numCol="1" anchor="t" anchorCtr="0" compatLnSpc="1"/>
                <a:lstStyle/>
                <a:p>
                  <a:endParaRPr lang="zh-CN" altLang="en-US" sz="1355" kern="0">
                    <a:solidFill>
                      <a:prstClr val="black"/>
                    </a:solidFill>
                    <a:latin typeface="微软雅黑" panose="020B0503020204020204" charset="-122"/>
                    <a:ea typeface="微软雅黑" panose="020B0503020204020204" charset="-122"/>
                  </a:endParaRPr>
                </a:p>
              </p:txBody>
            </p:sp>
            <p:sp>
              <p:nvSpPr>
                <p:cNvPr id="71" name="圆角矩形 150"/>
                <p:cNvSpPr/>
                <p:nvPr/>
              </p:nvSpPr>
              <p:spPr>
                <a:xfrm>
                  <a:off x="2664999" y="2182036"/>
                  <a:ext cx="3817181" cy="1133817"/>
                </a:xfrm>
                <a:prstGeom prst="roundRect">
                  <a:avLst>
                    <a:gd name="adj" fmla="val 0"/>
                  </a:avLst>
                </a:prstGeom>
                <a:solidFill>
                  <a:srgbClr val="1BA9B3"/>
                </a:solidFill>
                <a:ln w="15875" cap="flat">
                  <a:noFill/>
                  <a:prstDash val="solid"/>
                  <a:miter lim="800000"/>
                </a:ln>
                <a:effectLst>
                  <a:innerShdw blurRad="114300">
                    <a:prstClr val="black"/>
                  </a:innerShdw>
                </a:effectLst>
              </p:spPr>
              <p:txBody>
                <a:bodyPr vert="horz" wrap="square" lIns="123893" tIns="61946" rIns="123893" bIns="61946" numCol="1" anchor="t" anchorCtr="0" compatLnSpc="1"/>
                <a:lstStyle/>
                <a:p>
                  <a:endParaRPr lang="zh-CN" altLang="en-US" sz="1355" b="1" kern="0">
                    <a:solidFill>
                      <a:prstClr val="black"/>
                    </a:solidFill>
                    <a:latin typeface="微软雅黑" panose="020B0503020204020204" charset="-122"/>
                    <a:ea typeface="微软雅黑" panose="020B0503020204020204" charset="-122"/>
                  </a:endParaRPr>
                </a:p>
              </p:txBody>
            </p:sp>
          </p:grpSp>
          <p:sp>
            <p:nvSpPr>
              <p:cNvPr id="69" name="矩形 68"/>
              <p:cNvSpPr/>
              <p:nvPr/>
            </p:nvSpPr>
            <p:spPr>
              <a:xfrm>
                <a:off x="3355918" y="2189393"/>
                <a:ext cx="2226273" cy="953695"/>
              </a:xfrm>
              <a:prstGeom prst="rect">
                <a:avLst/>
              </a:prstGeom>
            </p:spPr>
            <p:txBody>
              <a:bodyPr wrap="square">
                <a:spAutoFit/>
              </a:bodyPr>
              <a:lstStyle/>
              <a:p>
                <a:r>
                  <a:rPr lang="zh-CN" altLang="en-US" sz="1355" dirty="0">
                    <a:solidFill>
                      <a:prstClr val="white"/>
                    </a:solidFill>
                    <a:latin typeface="微软雅黑" panose="020B0503020204020204" charset="-122"/>
                    <a:ea typeface="微软雅黑" panose="020B0503020204020204" charset="-122"/>
                  </a:rPr>
                  <a:t>护 士</a:t>
                </a:r>
              </a:p>
            </p:txBody>
          </p:sp>
        </p:grpSp>
        <p:grpSp>
          <p:nvGrpSpPr>
            <p:cNvPr id="53" name="组合 52"/>
            <p:cNvGrpSpPr/>
            <p:nvPr/>
          </p:nvGrpSpPr>
          <p:grpSpPr>
            <a:xfrm>
              <a:off x="5620175" y="1361349"/>
              <a:ext cx="1449829" cy="519845"/>
              <a:chOff x="2285632" y="1984384"/>
              <a:chExt cx="4341199" cy="1546246"/>
            </a:xfrm>
          </p:grpSpPr>
          <p:grpSp>
            <p:nvGrpSpPr>
              <p:cNvPr id="64" name="组合 63"/>
              <p:cNvGrpSpPr/>
              <p:nvPr/>
            </p:nvGrpSpPr>
            <p:grpSpPr>
              <a:xfrm>
                <a:off x="2285632" y="1984384"/>
                <a:ext cx="4341199" cy="1546246"/>
                <a:chOff x="2408922" y="1994658"/>
                <a:chExt cx="4341199" cy="1546246"/>
              </a:xfrm>
            </p:grpSpPr>
            <p:sp>
              <p:nvSpPr>
                <p:cNvPr id="66" name="圆角矩形 154"/>
                <p:cNvSpPr/>
                <p:nvPr/>
              </p:nvSpPr>
              <p:spPr>
                <a:xfrm>
                  <a:off x="2408922" y="1994658"/>
                  <a:ext cx="4341199" cy="1546246"/>
                </a:xfrm>
                <a:prstGeom prst="roundRect">
                  <a:avLst>
                    <a:gd name="adj" fmla="val 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ln>
                <a:effectLst>
                  <a:outerShdw blurRad="228600" dist="76200" dir="5400000" sx="102000" sy="102000" algn="t" rotWithShape="0">
                    <a:sysClr val="windowText" lastClr="000000">
                      <a:lumMod val="85000"/>
                      <a:lumOff val="15000"/>
                      <a:alpha val="15000"/>
                    </a:sysClr>
                  </a:outerShdw>
                </a:effectLst>
              </p:spPr>
              <p:txBody>
                <a:bodyPr vert="horz" wrap="square" lIns="123893" tIns="61946" rIns="123893" bIns="61946" numCol="1" anchor="t" anchorCtr="0" compatLnSpc="1"/>
                <a:lstStyle/>
                <a:p>
                  <a:endParaRPr lang="zh-CN" altLang="en-US" sz="1355" kern="0">
                    <a:solidFill>
                      <a:prstClr val="black"/>
                    </a:solidFill>
                    <a:latin typeface="微软雅黑" panose="020B0503020204020204" charset="-122"/>
                    <a:ea typeface="微软雅黑" panose="020B0503020204020204" charset="-122"/>
                  </a:endParaRPr>
                </a:p>
              </p:txBody>
            </p:sp>
            <p:sp>
              <p:nvSpPr>
                <p:cNvPr id="67" name="圆角矩形 155"/>
                <p:cNvSpPr/>
                <p:nvPr/>
              </p:nvSpPr>
              <p:spPr>
                <a:xfrm>
                  <a:off x="2664999" y="2182036"/>
                  <a:ext cx="3817181" cy="1133817"/>
                </a:xfrm>
                <a:prstGeom prst="roundRect">
                  <a:avLst>
                    <a:gd name="adj" fmla="val 0"/>
                  </a:avLst>
                </a:prstGeom>
                <a:solidFill>
                  <a:srgbClr val="1BA9B3"/>
                </a:solidFill>
                <a:ln w="15875" cap="flat">
                  <a:noFill/>
                  <a:prstDash val="solid"/>
                  <a:miter lim="800000"/>
                </a:ln>
                <a:effectLst>
                  <a:innerShdw blurRad="114300">
                    <a:prstClr val="black"/>
                  </a:innerShdw>
                </a:effectLst>
              </p:spPr>
              <p:txBody>
                <a:bodyPr vert="horz" wrap="square" lIns="123893" tIns="61946" rIns="123893" bIns="61946" numCol="1" anchor="t" anchorCtr="0" compatLnSpc="1"/>
                <a:lstStyle/>
                <a:p>
                  <a:endParaRPr lang="zh-CN" altLang="en-US" sz="1355" b="1" kern="0">
                    <a:solidFill>
                      <a:prstClr val="black"/>
                    </a:solidFill>
                    <a:latin typeface="微软雅黑" panose="020B0503020204020204" charset="-122"/>
                    <a:ea typeface="微软雅黑" panose="020B0503020204020204" charset="-122"/>
                  </a:endParaRPr>
                </a:p>
              </p:txBody>
            </p:sp>
          </p:grpSp>
          <p:sp>
            <p:nvSpPr>
              <p:cNvPr id="65" name="矩形 64"/>
              <p:cNvSpPr/>
              <p:nvPr/>
            </p:nvSpPr>
            <p:spPr>
              <a:xfrm>
                <a:off x="3355918" y="2189393"/>
                <a:ext cx="2226273" cy="953695"/>
              </a:xfrm>
              <a:prstGeom prst="rect">
                <a:avLst/>
              </a:prstGeom>
            </p:spPr>
            <p:txBody>
              <a:bodyPr wrap="square">
                <a:spAutoFit/>
              </a:bodyPr>
              <a:lstStyle/>
              <a:p>
                <a:r>
                  <a:rPr lang="zh-CN" altLang="en-US" sz="1355" dirty="0">
                    <a:solidFill>
                      <a:prstClr val="white"/>
                    </a:solidFill>
                    <a:latin typeface="微软雅黑" panose="020B0503020204020204" charset="-122"/>
                    <a:ea typeface="微软雅黑" panose="020B0503020204020204" charset="-122"/>
                  </a:rPr>
                  <a:t>设 备</a:t>
                </a:r>
              </a:p>
            </p:txBody>
          </p:sp>
        </p:grpSp>
        <p:grpSp>
          <p:nvGrpSpPr>
            <p:cNvPr id="54" name="组合 53"/>
            <p:cNvGrpSpPr/>
            <p:nvPr/>
          </p:nvGrpSpPr>
          <p:grpSpPr>
            <a:xfrm>
              <a:off x="1662615" y="5487181"/>
              <a:ext cx="1449829" cy="519845"/>
              <a:chOff x="2285632" y="1984384"/>
              <a:chExt cx="4341199" cy="1546246"/>
            </a:xfrm>
          </p:grpSpPr>
          <p:grpSp>
            <p:nvGrpSpPr>
              <p:cNvPr id="60" name="组合 59"/>
              <p:cNvGrpSpPr/>
              <p:nvPr/>
            </p:nvGrpSpPr>
            <p:grpSpPr>
              <a:xfrm>
                <a:off x="2285632" y="1984384"/>
                <a:ext cx="4341199" cy="1546246"/>
                <a:chOff x="2408922" y="1994658"/>
                <a:chExt cx="4341199" cy="1546246"/>
              </a:xfrm>
            </p:grpSpPr>
            <p:sp>
              <p:nvSpPr>
                <p:cNvPr id="62" name="圆角矩形 159"/>
                <p:cNvSpPr/>
                <p:nvPr/>
              </p:nvSpPr>
              <p:spPr>
                <a:xfrm>
                  <a:off x="2408922" y="1994658"/>
                  <a:ext cx="4341199" cy="1546246"/>
                </a:xfrm>
                <a:prstGeom prst="roundRect">
                  <a:avLst>
                    <a:gd name="adj" fmla="val 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ln>
                <a:effectLst>
                  <a:outerShdw blurRad="228600" dist="76200" dir="5400000" sx="102000" sy="102000" algn="t" rotWithShape="0">
                    <a:sysClr val="windowText" lastClr="000000">
                      <a:lumMod val="85000"/>
                      <a:lumOff val="15000"/>
                      <a:alpha val="15000"/>
                    </a:sysClr>
                  </a:outerShdw>
                </a:effectLst>
              </p:spPr>
              <p:txBody>
                <a:bodyPr vert="horz" wrap="square" lIns="123893" tIns="61946" rIns="123893" bIns="61946" numCol="1" anchor="t" anchorCtr="0" compatLnSpc="1"/>
                <a:lstStyle/>
                <a:p>
                  <a:endParaRPr lang="zh-CN" altLang="en-US" sz="1355" kern="0">
                    <a:solidFill>
                      <a:prstClr val="black"/>
                    </a:solidFill>
                    <a:latin typeface="微软雅黑" panose="020B0503020204020204" charset="-122"/>
                    <a:ea typeface="微软雅黑" panose="020B0503020204020204" charset="-122"/>
                  </a:endParaRPr>
                </a:p>
              </p:txBody>
            </p:sp>
            <p:sp>
              <p:nvSpPr>
                <p:cNvPr id="63" name="圆角矩形 160"/>
                <p:cNvSpPr/>
                <p:nvPr/>
              </p:nvSpPr>
              <p:spPr>
                <a:xfrm>
                  <a:off x="2664999" y="2182036"/>
                  <a:ext cx="3817181" cy="1133817"/>
                </a:xfrm>
                <a:prstGeom prst="roundRect">
                  <a:avLst>
                    <a:gd name="adj" fmla="val 0"/>
                  </a:avLst>
                </a:prstGeom>
                <a:solidFill>
                  <a:srgbClr val="1BA9B3"/>
                </a:solidFill>
                <a:ln w="15875" cap="flat">
                  <a:noFill/>
                  <a:prstDash val="solid"/>
                  <a:miter lim="800000"/>
                </a:ln>
                <a:effectLst>
                  <a:innerShdw blurRad="114300">
                    <a:prstClr val="black"/>
                  </a:innerShdw>
                </a:effectLst>
              </p:spPr>
              <p:txBody>
                <a:bodyPr vert="horz" wrap="square" lIns="123893" tIns="61946" rIns="123893" bIns="61946" numCol="1" anchor="t" anchorCtr="0" compatLnSpc="1"/>
                <a:lstStyle/>
                <a:p>
                  <a:endParaRPr lang="zh-CN" altLang="en-US" sz="1355" b="1" kern="0">
                    <a:solidFill>
                      <a:prstClr val="black"/>
                    </a:solidFill>
                    <a:latin typeface="微软雅黑" panose="020B0503020204020204" charset="-122"/>
                    <a:ea typeface="微软雅黑" panose="020B0503020204020204" charset="-122"/>
                  </a:endParaRPr>
                </a:p>
              </p:txBody>
            </p:sp>
          </p:grpSp>
          <p:sp>
            <p:nvSpPr>
              <p:cNvPr id="61" name="矩形 60"/>
              <p:cNvSpPr/>
              <p:nvPr/>
            </p:nvSpPr>
            <p:spPr>
              <a:xfrm>
                <a:off x="3355918" y="2189393"/>
                <a:ext cx="2226273" cy="953695"/>
              </a:xfrm>
              <a:prstGeom prst="rect">
                <a:avLst/>
              </a:prstGeom>
            </p:spPr>
            <p:txBody>
              <a:bodyPr wrap="square">
                <a:spAutoFit/>
              </a:bodyPr>
              <a:lstStyle/>
              <a:p>
                <a:r>
                  <a:rPr lang="zh-CN" altLang="en-US" sz="1355" dirty="0">
                    <a:solidFill>
                      <a:prstClr val="white"/>
                    </a:solidFill>
                    <a:latin typeface="微软雅黑" panose="020B0503020204020204" charset="-122"/>
                    <a:ea typeface="微软雅黑" panose="020B0503020204020204" charset="-122"/>
                  </a:rPr>
                  <a:t>环 境</a:t>
                </a:r>
              </a:p>
            </p:txBody>
          </p:sp>
        </p:grpSp>
        <p:grpSp>
          <p:nvGrpSpPr>
            <p:cNvPr id="55" name="组合 54"/>
            <p:cNvGrpSpPr/>
            <p:nvPr/>
          </p:nvGrpSpPr>
          <p:grpSpPr>
            <a:xfrm>
              <a:off x="5134649" y="5484113"/>
              <a:ext cx="1449829" cy="519845"/>
              <a:chOff x="2285632" y="1984384"/>
              <a:chExt cx="4341199" cy="1546246"/>
            </a:xfrm>
          </p:grpSpPr>
          <p:grpSp>
            <p:nvGrpSpPr>
              <p:cNvPr id="56" name="组合 55"/>
              <p:cNvGrpSpPr/>
              <p:nvPr/>
            </p:nvGrpSpPr>
            <p:grpSpPr>
              <a:xfrm>
                <a:off x="2285632" y="1984384"/>
                <a:ext cx="4341199" cy="1546246"/>
                <a:chOff x="2408922" y="1994658"/>
                <a:chExt cx="4341199" cy="1546246"/>
              </a:xfrm>
            </p:grpSpPr>
            <p:sp>
              <p:nvSpPr>
                <p:cNvPr id="58" name="圆角矩形 164"/>
                <p:cNvSpPr/>
                <p:nvPr/>
              </p:nvSpPr>
              <p:spPr>
                <a:xfrm>
                  <a:off x="2408922" y="1994658"/>
                  <a:ext cx="4341199" cy="1546246"/>
                </a:xfrm>
                <a:prstGeom prst="roundRect">
                  <a:avLst>
                    <a:gd name="adj" fmla="val 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ln>
                <a:effectLst>
                  <a:outerShdw blurRad="228600" dist="76200" dir="5400000" sx="102000" sy="102000" algn="t" rotWithShape="0">
                    <a:sysClr val="windowText" lastClr="000000">
                      <a:lumMod val="85000"/>
                      <a:lumOff val="15000"/>
                      <a:alpha val="15000"/>
                    </a:sysClr>
                  </a:outerShdw>
                </a:effectLst>
              </p:spPr>
              <p:txBody>
                <a:bodyPr vert="horz" wrap="square" lIns="123893" tIns="61946" rIns="123893" bIns="61946" numCol="1" anchor="t" anchorCtr="0" compatLnSpc="1"/>
                <a:lstStyle/>
                <a:p>
                  <a:endParaRPr lang="zh-CN" altLang="en-US" sz="1355" kern="0">
                    <a:solidFill>
                      <a:prstClr val="black"/>
                    </a:solidFill>
                    <a:latin typeface="微软雅黑" panose="020B0503020204020204" charset="-122"/>
                    <a:ea typeface="微软雅黑" panose="020B0503020204020204" charset="-122"/>
                  </a:endParaRPr>
                </a:p>
              </p:txBody>
            </p:sp>
            <p:sp>
              <p:nvSpPr>
                <p:cNvPr id="59" name="圆角矩形 165"/>
                <p:cNvSpPr/>
                <p:nvPr/>
              </p:nvSpPr>
              <p:spPr>
                <a:xfrm>
                  <a:off x="2664999" y="2182036"/>
                  <a:ext cx="3817181" cy="1133817"/>
                </a:xfrm>
                <a:prstGeom prst="roundRect">
                  <a:avLst>
                    <a:gd name="adj" fmla="val 0"/>
                  </a:avLst>
                </a:prstGeom>
                <a:solidFill>
                  <a:srgbClr val="1BA9B3"/>
                </a:solidFill>
                <a:ln w="15875" cap="flat">
                  <a:noFill/>
                  <a:prstDash val="solid"/>
                  <a:miter lim="800000"/>
                </a:ln>
                <a:effectLst>
                  <a:innerShdw blurRad="114300">
                    <a:prstClr val="black"/>
                  </a:innerShdw>
                </a:effectLst>
              </p:spPr>
              <p:txBody>
                <a:bodyPr vert="horz" wrap="square" lIns="123893" tIns="61946" rIns="123893" bIns="61946" numCol="1" anchor="t" anchorCtr="0" compatLnSpc="1"/>
                <a:lstStyle/>
                <a:p>
                  <a:endParaRPr lang="zh-CN" altLang="en-US" sz="1355" b="1" kern="0">
                    <a:solidFill>
                      <a:prstClr val="black"/>
                    </a:solidFill>
                    <a:latin typeface="微软雅黑" panose="020B0503020204020204" charset="-122"/>
                    <a:ea typeface="微软雅黑" panose="020B0503020204020204" charset="-122"/>
                  </a:endParaRPr>
                </a:p>
              </p:txBody>
            </p:sp>
          </p:grpSp>
          <p:sp>
            <p:nvSpPr>
              <p:cNvPr id="57" name="矩形 56"/>
              <p:cNvSpPr/>
              <p:nvPr/>
            </p:nvSpPr>
            <p:spPr>
              <a:xfrm>
                <a:off x="2686804" y="2189393"/>
                <a:ext cx="3526989" cy="953695"/>
              </a:xfrm>
              <a:prstGeom prst="rect">
                <a:avLst/>
              </a:prstGeom>
            </p:spPr>
            <p:txBody>
              <a:bodyPr wrap="square">
                <a:spAutoFit/>
              </a:bodyPr>
              <a:lstStyle/>
              <a:p>
                <a:r>
                  <a:rPr lang="zh-CN" altLang="en-US" sz="1355" dirty="0">
                    <a:solidFill>
                      <a:prstClr val="white"/>
                    </a:solidFill>
                    <a:latin typeface="微软雅黑" panose="020B0503020204020204" charset="-122"/>
                    <a:ea typeface="微软雅黑" panose="020B0503020204020204" charset="-122"/>
                  </a:rPr>
                  <a:t>操作流程</a:t>
                </a:r>
              </a:p>
            </p:txBody>
          </p:sp>
        </p:grpSp>
      </p:grpSp>
    </p:spTree>
  </p:cSld>
  <p:clrMapOvr>
    <a:masterClrMapping/>
  </p:clrMapOvr>
  <mc:AlternateContent xmlns:mc="http://schemas.openxmlformats.org/markup-compatibility/2006" xmlns:p14="http://schemas.microsoft.com/office/powerpoint/2010/main">
    <mc:Choice Requires="p14">
      <p:transition spd="slow" p14:dur="1400" advTm="1335">
        <p14:doors dir="vert"/>
      </p:transition>
    </mc:Choice>
    <mc:Fallback xmlns="">
      <p:transition spd="slow" advTm="13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14605" y="-29210"/>
            <a:ext cx="5560695" cy="7041515"/>
          </a:xfrm>
          <a:prstGeom prst="rect">
            <a:avLst/>
          </a:prstGeom>
          <a:solidFill>
            <a:srgbClr val="1BA9B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4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矩形 24"/>
          <p:cNvSpPr/>
          <p:nvPr/>
        </p:nvSpPr>
        <p:spPr>
          <a:xfrm>
            <a:off x="-14605" y="2014610"/>
            <a:ext cx="5560511" cy="4266104"/>
          </a:xfrm>
          <a:prstGeom prst="rect">
            <a:avLst/>
          </a:prstGeom>
          <a:blipFill rotWithShape="1">
            <a:blip r:embed="rId3" cstate="print"/>
            <a:stretch>
              <a:fillRect t="-14496"/>
            </a:stretch>
          </a:bli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4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文本框 43"/>
          <p:cNvSpPr txBox="1"/>
          <p:nvPr/>
        </p:nvSpPr>
        <p:spPr>
          <a:xfrm>
            <a:off x="793801" y="751734"/>
            <a:ext cx="2341558" cy="960755"/>
          </a:xfrm>
          <a:prstGeom prst="rect">
            <a:avLst/>
          </a:prstGeom>
          <a:noFill/>
        </p:spPr>
        <p:txBody>
          <a:bodyPr wrap="square" lIns="92920" tIns="46460" rIns="92920" bIns="46460" rtlCol="0">
            <a:spAutoFit/>
          </a:bodyPr>
          <a:lstStyle/>
          <a:p>
            <a:pPr algn="ctr" defTabSz="914400">
              <a:lnSpc>
                <a:spcPct val="130000"/>
              </a:lnSpc>
            </a:pPr>
            <a:r>
              <a:rPr lang="zh-CN" altLang="en-US" sz="4335" dirty="0">
                <a:solidFill>
                  <a:prstClr val="white"/>
                </a:solidFill>
                <a:latin typeface="微软雅黑" panose="020B0503020204020204" charset="-122"/>
                <a:ea typeface="微软雅黑" panose="020B0503020204020204" charset="-122"/>
                <a:cs typeface="Arial" panose="020B0604020202020204" pitchFamily="34" charset="0"/>
              </a:rPr>
              <a:t>目 录</a:t>
            </a:r>
            <a:endParaRPr lang="en-US" altLang="zh-CN" sz="4335" dirty="0">
              <a:solidFill>
                <a:prstClr val="white"/>
              </a:solidFill>
              <a:latin typeface="微软雅黑" panose="020B0503020204020204" charset="-122"/>
              <a:ea typeface="微软雅黑" panose="020B0503020204020204" charset="-122"/>
              <a:cs typeface="Arial" panose="020B0604020202020204" pitchFamily="34" charset="0"/>
            </a:endParaRPr>
          </a:p>
        </p:txBody>
      </p:sp>
      <p:sp>
        <p:nvSpPr>
          <p:cNvPr id="27" name="文本框 42"/>
          <p:cNvSpPr txBox="1"/>
          <p:nvPr/>
        </p:nvSpPr>
        <p:spPr>
          <a:xfrm>
            <a:off x="2627809" y="1144034"/>
            <a:ext cx="1561038" cy="471805"/>
          </a:xfrm>
          <a:prstGeom prst="rect">
            <a:avLst/>
          </a:prstGeom>
          <a:noFill/>
        </p:spPr>
        <p:txBody>
          <a:bodyPr wrap="square" lIns="92920" tIns="46460" rIns="92920" bIns="46460" rtlCol="0">
            <a:spAutoFit/>
          </a:bodyPr>
          <a:lstStyle/>
          <a:p>
            <a:pPr algn="dist" defTabSz="914400">
              <a:lnSpc>
                <a:spcPct val="130000"/>
              </a:lnSpc>
            </a:pPr>
            <a:r>
              <a:rPr lang="en-US" altLang="zh-CN" sz="1895" dirty="0">
                <a:solidFill>
                  <a:prstClr val="white"/>
                </a:solidFill>
                <a:latin typeface="微软雅黑" panose="020B0503020204020204" charset="-122"/>
                <a:ea typeface="微软雅黑" panose="020B0503020204020204" charset="-122"/>
                <a:cs typeface="Arial" panose="020B0604020202020204" pitchFamily="34" charset="0"/>
              </a:rPr>
              <a:t>CONTENTS</a:t>
            </a:r>
          </a:p>
        </p:txBody>
      </p:sp>
      <p:sp>
        <p:nvSpPr>
          <p:cNvPr id="68" name="矩形 67"/>
          <p:cNvSpPr/>
          <p:nvPr/>
        </p:nvSpPr>
        <p:spPr>
          <a:xfrm>
            <a:off x="7345363" y="1811973"/>
            <a:ext cx="1508125" cy="461962"/>
          </a:xfrm>
          <a:prstGeom prst="rect">
            <a:avLst/>
          </a:prstGeom>
          <a:noFill/>
          <a:ln w="9525">
            <a:noFill/>
          </a:ln>
        </p:spPr>
        <p:txBody>
          <a:bodyPr wrap="none" anchor="t">
            <a:spAutoFit/>
          </a:bodyPr>
          <a:lstStyle/>
          <a:p>
            <a:r>
              <a:rPr lang="zh-CN" altLang="en-US" sz="2400" b="1" dirty="0">
                <a:solidFill>
                  <a:srgbClr val="404040"/>
                </a:solidFill>
                <a:latin typeface="Arial" panose="020B0604020202020204" pitchFamily="34" charset="0"/>
                <a:ea typeface="微软雅黑" panose="020B0503020204020204" charset="-122"/>
                <a:sym typeface="Arial" panose="020B0604020202020204" pitchFamily="34" charset="0"/>
              </a:rPr>
              <a:t>成员介绍 </a:t>
            </a:r>
          </a:p>
        </p:txBody>
      </p:sp>
      <p:sp>
        <p:nvSpPr>
          <p:cNvPr id="107" name="矩形 106"/>
          <p:cNvSpPr/>
          <p:nvPr/>
        </p:nvSpPr>
        <p:spPr>
          <a:xfrm>
            <a:off x="7345363" y="2554923"/>
            <a:ext cx="1416050" cy="460375"/>
          </a:xfrm>
          <a:prstGeom prst="rect">
            <a:avLst/>
          </a:prstGeom>
          <a:noFill/>
          <a:ln w="9525">
            <a:noFill/>
          </a:ln>
        </p:spPr>
        <p:txBody>
          <a:bodyPr wrap="none" anchor="t">
            <a:spAutoFit/>
          </a:bodyPr>
          <a:lstStyle/>
          <a:p>
            <a:r>
              <a:rPr lang="zh-CN" altLang="en-US" sz="2400" b="1" dirty="0">
                <a:solidFill>
                  <a:srgbClr val="404040"/>
                </a:solidFill>
                <a:latin typeface="Arial" panose="020B0604020202020204" pitchFamily="34" charset="0"/>
                <a:ea typeface="微软雅黑" panose="020B0503020204020204" charset="-122"/>
                <a:sym typeface="Arial" panose="020B0604020202020204" pitchFamily="34" charset="0"/>
              </a:rPr>
              <a:t>主题选定</a:t>
            </a:r>
          </a:p>
        </p:txBody>
      </p:sp>
      <p:sp>
        <p:nvSpPr>
          <p:cNvPr id="113" name="矩形 112"/>
          <p:cNvSpPr/>
          <p:nvPr/>
        </p:nvSpPr>
        <p:spPr>
          <a:xfrm>
            <a:off x="7345363" y="3296285"/>
            <a:ext cx="1508125" cy="461963"/>
          </a:xfrm>
          <a:prstGeom prst="rect">
            <a:avLst/>
          </a:prstGeom>
          <a:noFill/>
          <a:ln w="9525">
            <a:noFill/>
          </a:ln>
        </p:spPr>
        <p:txBody>
          <a:bodyPr wrap="none" anchor="t">
            <a:spAutoFit/>
          </a:bodyPr>
          <a:lstStyle/>
          <a:p>
            <a:r>
              <a:rPr lang="zh-CN" altLang="en-US" sz="2400" b="1" dirty="0">
                <a:solidFill>
                  <a:srgbClr val="404040"/>
                </a:solidFill>
                <a:latin typeface="Arial" panose="020B0604020202020204" pitchFamily="34" charset="0"/>
                <a:ea typeface="微软雅黑" panose="020B0503020204020204" charset="-122"/>
                <a:sym typeface="Arial" panose="020B0604020202020204" pitchFamily="34" charset="0"/>
              </a:rPr>
              <a:t>计划拟定 </a:t>
            </a:r>
          </a:p>
        </p:txBody>
      </p:sp>
      <p:sp>
        <p:nvSpPr>
          <p:cNvPr id="118" name="矩形 117"/>
          <p:cNvSpPr/>
          <p:nvPr/>
        </p:nvSpPr>
        <p:spPr>
          <a:xfrm>
            <a:off x="7345363" y="4039235"/>
            <a:ext cx="1416050" cy="461963"/>
          </a:xfrm>
          <a:prstGeom prst="rect">
            <a:avLst/>
          </a:prstGeom>
          <a:noFill/>
          <a:ln w="9525">
            <a:noFill/>
          </a:ln>
        </p:spPr>
        <p:txBody>
          <a:bodyPr wrap="none" anchor="t">
            <a:spAutoFit/>
          </a:bodyPr>
          <a:lstStyle/>
          <a:p>
            <a:r>
              <a:rPr lang="zh-CN" altLang="en-US" sz="2400" b="1" dirty="0">
                <a:solidFill>
                  <a:srgbClr val="404040"/>
                </a:solidFill>
                <a:latin typeface="Arial" panose="020B0604020202020204" pitchFamily="34" charset="0"/>
                <a:ea typeface="微软雅黑" panose="020B0503020204020204" charset="-122"/>
                <a:sym typeface="Arial" panose="020B0604020202020204" pitchFamily="34" charset="0"/>
              </a:rPr>
              <a:t>现况把握</a:t>
            </a:r>
          </a:p>
        </p:txBody>
      </p:sp>
      <p:sp>
        <p:nvSpPr>
          <p:cNvPr id="123" name="矩形 122"/>
          <p:cNvSpPr/>
          <p:nvPr/>
        </p:nvSpPr>
        <p:spPr>
          <a:xfrm>
            <a:off x="7345363" y="4780598"/>
            <a:ext cx="1508125" cy="461962"/>
          </a:xfrm>
          <a:prstGeom prst="rect">
            <a:avLst/>
          </a:prstGeom>
          <a:noFill/>
          <a:ln w="9525">
            <a:noFill/>
          </a:ln>
        </p:spPr>
        <p:txBody>
          <a:bodyPr wrap="none" anchor="t">
            <a:spAutoFit/>
          </a:bodyPr>
          <a:lstStyle/>
          <a:p>
            <a:r>
              <a:rPr lang="zh-CN" altLang="en-US" sz="2400" b="1" dirty="0">
                <a:solidFill>
                  <a:srgbClr val="404040"/>
                </a:solidFill>
                <a:latin typeface="Arial" panose="020B0604020202020204" pitchFamily="34" charset="0"/>
                <a:ea typeface="微软雅黑" panose="020B0503020204020204" charset="-122"/>
                <a:sym typeface="Arial" panose="020B0604020202020204" pitchFamily="34" charset="0"/>
              </a:rPr>
              <a:t>目标设定 </a:t>
            </a:r>
          </a:p>
        </p:txBody>
      </p:sp>
      <p:sp>
        <p:nvSpPr>
          <p:cNvPr id="128" name="矩形 127"/>
          <p:cNvSpPr/>
          <p:nvPr/>
        </p:nvSpPr>
        <p:spPr>
          <a:xfrm>
            <a:off x="9513253" y="1811973"/>
            <a:ext cx="1416050" cy="461962"/>
          </a:xfrm>
          <a:prstGeom prst="rect">
            <a:avLst/>
          </a:prstGeom>
          <a:noFill/>
          <a:ln w="9525">
            <a:noFill/>
          </a:ln>
        </p:spPr>
        <p:txBody>
          <a:bodyPr wrap="none" anchor="t">
            <a:spAutoFit/>
          </a:bodyPr>
          <a:lstStyle/>
          <a:p>
            <a:r>
              <a:rPr lang="zh-CN" altLang="en-US" sz="2400" b="1" dirty="0">
                <a:solidFill>
                  <a:srgbClr val="404040"/>
                </a:solidFill>
                <a:latin typeface="Arial" panose="020B0604020202020204" pitchFamily="34" charset="0"/>
                <a:ea typeface="微软雅黑" panose="020B0503020204020204" charset="-122"/>
                <a:sym typeface="Arial" panose="020B0604020202020204" pitchFamily="34" charset="0"/>
              </a:rPr>
              <a:t>原因分析</a:t>
            </a:r>
          </a:p>
        </p:txBody>
      </p:sp>
      <p:grpSp>
        <p:nvGrpSpPr>
          <p:cNvPr id="4" name="组合 3"/>
          <p:cNvGrpSpPr/>
          <p:nvPr/>
        </p:nvGrpSpPr>
        <p:grpSpPr>
          <a:xfrm>
            <a:off x="6905625" y="1856423"/>
            <a:ext cx="450850" cy="409575"/>
            <a:chOff x="5604307" y="1821651"/>
            <a:chExt cx="450884" cy="408524"/>
          </a:xfrm>
          <a:solidFill>
            <a:srgbClr val="1BA9B3"/>
          </a:solidFill>
        </p:grpSpPr>
        <p:sp>
          <p:nvSpPr>
            <p:cNvPr id="173" name="직사각형 9"/>
            <p:cNvSpPr/>
            <p:nvPr/>
          </p:nvSpPr>
          <p:spPr>
            <a:xfrm>
              <a:off x="5604307" y="1821651"/>
              <a:ext cx="406000" cy="408524"/>
            </a:xfrm>
            <a:prstGeom prst="rect">
              <a:avLst/>
            </a:prstGeom>
            <a:grpFill/>
            <a:ln w="25400" cap="flat" cmpd="sng" algn="ctr">
              <a:noFill/>
              <a:prstDash val="solid"/>
            </a:ln>
            <a:effectLst/>
          </p:spPr>
          <p:txBody>
            <a:bodyPr rtlCol="0" anchor="ctr"/>
            <a:lstStyle/>
            <a:p>
              <a:pPr marL="0" marR="0" lvl="0" indent="0" algn="ctr" defTabSz="912495" eaLnBrk="1" fontAlgn="base" latinLnBrk="1" hangingPunct="1">
                <a:lnSpc>
                  <a:spcPct val="100000"/>
                </a:lnSpc>
                <a:spcBef>
                  <a:spcPct val="0"/>
                </a:spcBef>
                <a:spcAft>
                  <a:spcPct val="0"/>
                </a:spcAft>
                <a:buClrTx/>
                <a:buSzTx/>
                <a:buFontTx/>
                <a:buNone/>
                <a:defRPr/>
              </a:pPr>
              <a:endParaRPr kumimoji="1" lang="ko-KR" altLang="en-US" sz="1800" b="0" i="0" u="none" strike="noStrike" kern="0" cap="none" spc="0" normalizeH="0" baseline="0" noProof="0">
                <a:ln>
                  <a:noFill/>
                </a:ln>
                <a:solidFill>
                  <a:prstClr val="white"/>
                </a:solidFill>
                <a:effectLst/>
                <a:uLnTx/>
                <a:uFillTx/>
                <a:ea typeface="Malgun Gothic" panose="020B0503020000020004" charset="-127"/>
                <a:sym typeface="Arial" panose="020B0604020202020204" pitchFamily="34" charset="0"/>
              </a:endParaRPr>
            </a:p>
          </p:txBody>
        </p:sp>
        <p:sp>
          <p:nvSpPr>
            <p:cNvPr id="11312" name="矩形 2"/>
            <p:cNvSpPr/>
            <p:nvPr/>
          </p:nvSpPr>
          <p:spPr>
            <a:xfrm>
              <a:off x="5614045" y="1841195"/>
              <a:ext cx="441146" cy="369332"/>
            </a:xfrm>
            <a:prstGeom prst="rect">
              <a:avLst/>
            </a:prstGeom>
            <a:noFill/>
            <a:ln w="9525">
              <a:noFill/>
            </a:ln>
          </p:spPr>
          <p:txBody>
            <a:bodyPr wrap="none" anchor="t">
              <a:spAutoFit/>
            </a:bodyPr>
            <a:lstStyle/>
            <a:p>
              <a:r>
                <a:rPr lang="en-US" altLang="zh-CN" dirty="0">
                  <a:solidFill>
                    <a:srgbClr val="FFFFFF"/>
                  </a:solidFill>
                  <a:latin typeface="Arial" panose="020B0604020202020204" pitchFamily="34" charset="0"/>
                  <a:ea typeface="微软雅黑" panose="020B0503020204020204" charset="-122"/>
                  <a:sym typeface="Arial" panose="020B0604020202020204" pitchFamily="34" charset="0"/>
                </a:rPr>
                <a:t>01</a:t>
              </a:r>
              <a:endParaRPr lang="zh-CN" altLang="en-US" dirty="0">
                <a:solidFill>
                  <a:srgbClr val="FFFFFF"/>
                </a:solidFill>
                <a:latin typeface="Arial" panose="020B0604020202020204" pitchFamily="34" charset="0"/>
                <a:ea typeface="微软雅黑" panose="020B0503020204020204" charset="-122"/>
                <a:sym typeface="Arial" panose="020B0604020202020204" pitchFamily="34" charset="0"/>
              </a:endParaRPr>
            </a:p>
          </p:txBody>
        </p:sp>
      </p:grpSp>
      <p:grpSp>
        <p:nvGrpSpPr>
          <p:cNvPr id="174" name="组合 173"/>
          <p:cNvGrpSpPr/>
          <p:nvPr/>
        </p:nvGrpSpPr>
        <p:grpSpPr>
          <a:xfrm>
            <a:off x="6905625" y="2596198"/>
            <a:ext cx="450850" cy="407987"/>
            <a:chOff x="5604307" y="1821651"/>
            <a:chExt cx="450884" cy="408524"/>
          </a:xfrm>
          <a:solidFill>
            <a:srgbClr val="1BA9B3"/>
          </a:solidFill>
        </p:grpSpPr>
        <p:sp>
          <p:nvSpPr>
            <p:cNvPr id="175" name="직사각형 9"/>
            <p:cNvSpPr/>
            <p:nvPr/>
          </p:nvSpPr>
          <p:spPr>
            <a:xfrm>
              <a:off x="5604307" y="1821651"/>
              <a:ext cx="406000" cy="408524"/>
            </a:xfrm>
            <a:prstGeom prst="rect">
              <a:avLst/>
            </a:prstGeom>
            <a:grpFill/>
            <a:ln w="25400" cap="flat" cmpd="sng" algn="ctr">
              <a:noFill/>
              <a:prstDash val="solid"/>
            </a:ln>
            <a:effectLst/>
          </p:spPr>
          <p:txBody>
            <a:bodyPr rtlCol="0" anchor="ctr"/>
            <a:lstStyle/>
            <a:p>
              <a:pPr marL="0" marR="0" lvl="0" indent="0" algn="ctr" defTabSz="912495" eaLnBrk="1" fontAlgn="base" latinLnBrk="1" hangingPunct="1">
                <a:lnSpc>
                  <a:spcPct val="100000"/>
                </a:lnSpc>
                <a:spcBef>
                  <a:spcPct val="0"/>
                </a:spcBef>
                <a:spcAft>
                  <a:spcPct val="0"/>
                </a:spcAft>
                <a:buClrTx/>
                <a:buSzTx/>
                <a:buFontTx/>
                <a:buNone/>
                <a:defRPr/>
              </a:pPr>
              <a:endParaRPr kumimoji="1" lang="ko-KR" altLang="en-US" sz="1800" b="0" i="0" u="none" strike="noStrike" kern="0" cap="none" spc="0" normalizeH="0" baseline="0" noProof="0">
                <a:ln>
                  <a:noFill/>
                </a:ln>
                <a:solidFill>
                  <a:prstClr val="white"/>
                </a:solidFill>
                <a:effectLst/>
                <a:uLnTx/>
                <a:uFillTx/>
                <a:ea typeface="Malgun Gothic" panose="020B0503020000020004" charset="-127"/>
                <a:sym typeface="Arial" panose="020B0604020202020204" pitchFamily="34" charset="0"/>
              </a:endParaRPr>
            </a:p>
          </p:txBody>
        </p:sp>
        <p:sp>
          <p:nvSpPr>
            <p:cNvPr id="11315" name="矩形 175"/>
            <p:cNvSpPr/>
            <p:nvPr/>
          </p:nvSpPr>
          <p:spPr>
            <a:xfrm>
              <a:off x="5614045" y="1841195"/>
              <a:ext cx="441146" cy="369332"/>
            </a:xfrm>
            <a:prstGeom prst="rect">
              <a:avLst/>
            </a:prstGeom>
            <a:noFill/>
            <a:ln w="9525">
              <a:noFill/>
            </a:ln>
          </p:spPr>
          <p:txBody>
            <a:bodyPr wrap="none" anchor="t">
              <a:spAutoFit/>
            </a:bodyPr>
            <a:lstStyle/>
            <a:p>
              <a:r>
                <a:rPr lang="en-US" altLang="zh-CN" dirty="0">
                  <a:solidFill>
                    <a:srgbClr val="FFFFFF"/>
                  </a:solidFill>
                  <a:latin typeface="Arial" panose="020B0604020202020204" pitchFamily="34" charset="0"/>
                  <a:ea typeface="微软雅黑" panose="020B0503020204020204" charset="-122"/>
                  <a:sym typeface="Arial" panose="020B0604020202020204" pitchFamily="34" charset="0"/>
                </a:rPr>
                <a:t>02</a:t>
              </a:r>
              <a:endParaRPr lang="zh-CN" altLang="en-US" dirty="0">
                <a:solidFill>
                  <a:srgbClr val="FFFFFF"/>
                </a:solidFill>
                <a:latin typeface="Arial" panose="020B0604020202020204" pitchFamily="34" charset="0"/>
                <a:ea typeface="微软雅黑" panose="020B0503020204020204" charset="-122"/>
                <a:sym typeface="Arial" panose="020B0604020202020204" pitchFamily="34" charset="0"/>
              </a:endParaRPr>
            </a:p>
          </p:txBody>
        </p:sp>
      </p:grpSp>
      <p:grpSp>
        <p:nvGrpSpPr>
          <p:cNvPr id="177" name="组合 176"/>
          <p:cNvGrpSpPr/>
          <p:nvPr/>
        </p:nvGrpSpPr>
        <p:grpSpPr>
          <a:xfrm>
            <a:off x="6905625" y="3334385"/>
            <a:ext cx="450850" cy="407988"/>
            <a:chOff x="5604307" y="1821651"/>
            <a:chExt cx="450884" cy="408524"/>
          </a:xfrm>
          <a:solidFill>
            <a:srgbClr val="1BA9B3"/>
          </a:solidFill>
        </p:grpSpPr>
        <p:sp>
          <p:nvSpPr>
            <p:cNvPr id="178" name="직사각형 9"/>
            <p:cNvSpPr/>
            <p:nvPr/>
          </p:nvSpPr>
          <p:spPr>
            <a:xfrm>
              <a:off x="5604307" y="1821651"/>
              <a:ext cx="406000" cy="408524"/>
            </a:xfrm>
            <a:prstGeom prst="rect">
              <a:avLst/>
            </a:prstGeom>
            <a:grpFill/>
            <a:ln w="25400" cap="flat" cmpd="sng" algn="ctr">
              <a:noFill/>
              <a:prstDash val="solid"/>
            </a:ln>
            <a:effectLst/>
          </p:spPr>
          <p:txBody>
            <a:bodyPr rtlCol="0" anchor="ctr"/>
            <a:lstStyle/>
            <a:p>
              <a:pPr marL="0" marR="0" lvl="0" indent="0" algn="ctr" defTabSz="912495" eaLnBrk="1" fontAlgn="base" latinLnBrk="1" hangingPunct="1">
                <a:lnSpc>
                  <a:spcPct val="100000"/>
                </a:lnSpc>
                <a:spcBef>
                  <a:spcPct val="0"/>
                </a:spcBef>
                <a:spcAft>
                  <a:spcPct val="0"/>
                </a:spcAft>
                <a:buClrTx/>
                <a:buSzTx/>
                <a:buFontTx/>
                <a:buNone/>
                <a:defRPr/>
              </a:pPr>
              <a:endParaRPr kumimoji="1" lang="ko-KR" altLang="en-US" sz="1800" b="0" i="0" u="none" strike="noStrike" kern="0" cap="none" spc="0" normalizeH="0" baseline="0" noProof="0">
                <a:ln>
                  <a:noFill/>
                </a:ln>
                <a:solidFill>
                  <a:prstClr val="white"/>
                </a:solidFill>
                <a:effectLst/>
                <a:uLnTx/>
                <a:uFillTx/>
                <a:ea typeface="Malgun Gothic" panose="020B0503020000020004" charset="-127"/>
                <a:sym typeface="Arial" panose="020B0604020202020204" pitchFamily="34" charset="0"/>
              </a:endParaRPr>
            </a:p>
          </p:txBody>
        </p:sp>
        <p:sp>
          <p:nvSpPr>
            <p:cNvPr id="11318" name="矩形 178"/>
            <p:cNvSpPr/>
            <p:nvPr/>
          </p:nvSpPr>
          <p:spPr>
            <a:xfrm>
              <a:off x="5614045" y="1841195"/>
              <a:ext cx="441146" cy="369332"/>
            </a:xfrm>
            <a:prstGeom prst="rect">
              <a:avLst/>
            </a:prstGeom>
            <a:noFill/>
            <a:ln w="9525">
              <a:noFill/>
            </a:ln>
          </p:spPr>
          <p:txBody>
            <a:bodyPr wrap="none" anchor="t">
              <a:spAutoFit/>
            </a:bodyPr>
            <a:lstStyle/>
            <a:p>
              <a:r>
                <a:rPr lang="en-US" altLang="zh-CN" dirty="0">
                  <a:solidFill>
                    <a:srgbClr val="FFFFFF"/>
                  </a:solidFill>
                  <a:latin typeface="Arial" panose="020B0604020202020204" pitchFamily="34" charset="0"/>
                  <a:ea typeface="微软雅黑" panose="020B0503020204020204" charset="-122"/>
                  <a:sym typeface="Arial" panose="020B0604020202020204" pitchFamily="34" charset="0"/>
                </a:rPr>
                <a:t>03</a:t>
              </a:r>
              <a:endParaRPr lang="zh-CN" altLang="en-US" dirty="0">
                <a:solidFill>
                  <a:srgbClr val="FFFFFF"/>
                </a:solidFill>
                <a:latin typeface="Arial" panose="020B0604020202020204" pitchFamily="34" charset="0"/>
                <a:ea typeface="微软雅黑" panose="020B0503020204020204" charset="-122"/>
                <a:sym typeface="Arial" panose="020B0604020202020204" pitchFamily="34" charset="0"/>
              </a:endParaRPr>
            </a:p>
          </p:txBody>
        </p:sp>
      </p:grpSp>
      <p:grpSp>
        <p:nvGrpSpPr>
          <p:cNvPr id="180" name="组合 179"/>
          <p:cNvGrpSpPr/>
          <p:nvPr/>
        </p:nvGrpSpPr>
        <p:grpSpPr>
          <a:xfrm>
            <a:off x="6905625" y="4072573"/>
            <a:ext cx="450850" cy="409575"/>
            <a:chOff x="5604307" y="1821651"/>
            <a:chExt cx="450884" cy="408524"/>
          </a:xfrm>
          <a:solidFill>
            <a:srgbClr val="1BA9B3"/>
          </a:solidFill>
        </p:grpSpPr>
        <p:sp>
          <p:nvSpPr>
            <p:cNvPr id="181" name="직사각형 9"/>
            <p:cNvSpPr/>
            <p:nvPr/>
          </p:nvSpPr>
          <p:spPr>
            <a:xfrm>
              <a:off x="5604307" y="1821651"/>
              <a:ext cx="406000" cy="408524"/>
            </a:xfrm>
            <a:prstGeom prst="rect">
              <a:avLst/>
            </a:prstGeom>
            <a:grpFill/>
            <a:ln w="25400" cap="flat" cmpd="sng" algn="ctr">
              <a:noFill/>
              <a:prstDash val="solid"/>
            </a:ln>
            <a:effectLst/>
          </p:spPr>
          <p:txBody>
            <a:bodyPr rtlCol="0" anchor="ctr"/>
            <a:lstStyle/>
            <a:p>
              <a:pPr marL="0" marR="0" lvl="0" indent="0" algn="ctr" defTabSz="912495" eaLnBrk="1" fontAlgn="base" latinLnBrk="1" hangingPunct="1">
                <a:lnSpc>
                  <a:spcPct val="100000"/>
                </a:lnSpc>
                <a:spcBef>
                  <a:spcPct val="0"/>
                </a:spcBef>
                <a:spcAft>
                  <a:spcPct val="0"/>
                </a:spcAft>
                <a:buClrTx/>
                <a:buSzTx/>
                <a:buFontTx/>
                <a:buNone/>
                <a:defRPr/>
              </a:pPr>
              <a:endParaRPr kumimoji="1" lang="ko-KR" altLang="en-US" sz="1800" b="0" i="0" u="none" strike="noStrike" kern="0" cap="none" spc="0" normalizeH="0" baseline="0" noProof="0">
                <a:ln>
                  <a:noFill/>
                </a:ln>
                <a:solidFill>
                  <a:prstClr val="white"/>
                </a:solidFill>
                <a:effectLst/>
                <a:uLnTx/>
                <a:uFillTx/>
                <a:ea typeface="Malgun Gothic" panose="020B0503020000020004" charset="-127"/>
                <a:sym typeface="Arial" panose="020B0604020202020204" pitchFamily="34" charset="0"/>
              </a:endParaRPr>
            </a:p>
          </p:txBody>
        </p:sp>
        <p:sp>
          <p:nvSpPr>
            <p:cNvPr id="11321" name="矩形 181"/>
            <p:cNvSpPr/>
            <p:nvPr/>
          </p:nvSpPr>
          <p:spPr>
            <a:xfrm>
              <a:off x="5614045" y="1841195"/>
              <a:ext cx="441146" cy="369332"/>
            </a:xfrm>
            <a:prstGeom prst="rect">
              <a:avLst/>
            </a:prstGeom>
            <a:noFill/>
            <a:ln w="9525">
              <a:noFill/>
            </a:ln>
          </p:spPr>
          <p:txBody>
            <a:bodyPr wrap="none" anchor="t">
              <a:spAutoFit/>
            </a:bodyPr>
            <a:lstStyle/>
            <a:p>
              <a:r>
                <a:rPr lang="en-US" altLang="zh-CN" dirty="0">
                  <a:solidFill>
                    <a:srgbClr val="FFFFFF"/>
                  </a:solidFill>
                  <a:latin typeface="Arial" panose="020B0604020202020204" pitchFamily="34" charset="0"/>
                  <a:ea typeface="微软雅黑" panose="020B0503020204020204" charset="-122"/>
                  <a:sym typeface="Arial" panose="020B0604020202020204" pitchFamily="34" charset="0"/>
                </a:rPr>
                <a:t>04</a:t>
              </a:r>
              <a:endParaRPr lang="zh-CN" altLang="en-US" dirty="0">
                <a:solidFill>
                  <a:srgbClr val="FFFFFF"/>
                </a:solidFill>
                <a:latin typeface="Arial" panose="020B0604020202020204" pitchFamily="34" charset="0"/>
                <a:ea typeface="微软雅黑" panose="020B0503020204020204" charset="-122"/>
                <a:sym typeface="Arial" panose="020B0604020202020204" pitchFamily="34" charset="0"/>
              </a:endParaRPr>
            </a:p>
          </p:txBody>
        </p:sp>
      </p:grpSp>
      <p:grpSp>
        <p:nvGrpSpPr>
          <p:cNvPr id="183" name="组合 182"/>
          <p:cNvGrpSpPr/>
          <p:nvPr/>
        </p:nvGrpSpPr>
        <p:grpSpPr>
          <a:xfrm>
            <a:off x="6905625" y="4812348"/>
            <a:ext cx="450850" cy="407987"/>
            <a:chOff x="5604307" y="1821651"/>
            <a:chExt cx="450884" cy="408524"/>
          </a:xfrm>
          <a:solidFill>
            <a:srgbClr val="1BA9B3"/>
          </a:solidFill>
        </p:grpSpPr>
        <p:sp>
          <p:nvSpPr>
            <p:cNvPr id="184" name="직사각형 9"/>
            <p:cNvSpPr/>
            <p:nvPr/>
          </p:nvSpPr>
          <p:spPr>
            <a:xfrm>
              <a:off x="5604307" y="1821651"/>
              <a:ext cx="406000" cy="408524"/>
            </a:xfrm>
            <a:prstGeom prst="rect">
              <a:avLst/>
            </a:prstGeom>
            <a:grpFill/>
            <a:ln w="25400" cap="flat" cmpd="sng" algn="ctr">
              <a:noFill/>
              <a:prstDash val="solid"/>
            </a:ln>
            <a:effectLst/>
          </p:spPr>
          <p:txBody>
            <a:bodyPr rtlCol="0" anchor="ctr"/>
            <a:lstStyle/>
            <a:p>
              <a:pPr marL="0" marR="0" lvl="0" indent="0" algn="ctr" defTabSz="912495" eaLnBrk="1" fontAlgn="base" latinLnBrk="1" hangingPunct="1">
                <a:lnSpc>
                  <a:spcPct val="100000"/>
                </a:lnSpc>
                <a:spcBef>
                  <a:spcPct val="0"/>
                </a:spcBef>
                <a:spcAft>
                  <a:spcPct val="0"/>
                </a:spcAft>
                <a:buClrTx/>
                <a:buSzTx/>
                <a:buFontTx/>
                <a:buNone/>
                <a:defRPr/>
              </a:pPr>
              <a:endParaRPr kumimoji="1" lang="ko-KR" altLang="en-US" sz="1800" b="0" i="0" u="none" strike="noStrike" kern="0" cap="none" spc="0" normalizeH="0" baseline="0" noProof="0">
                <a:ln>
                  <a:noFill/>
                </a:ln>
                <a:solidFill>
                  <a:prstClr val="white"/>
                </a:solidFill>
                <a:effectLst/>
                <a:uLnTx/>
                <a:uFillTx/>
                <a:ea typeface="Malgun Gothic" panose="020B0503020000020004" charset="-127"/>
                <a:sym typeface="Arial" panose="020B0604020202020204" pitchFamily="34" charset="0"/>
              </a:endParaRPr>
            </a:p>
          </p:txBody>
        </p:sp>
        <p:sp>
          <p:nvSpPr>
            <p:cNvPr id="11324" name="矩形 184"/>
            <p:cNvSpPr/>
            <p:nvPr/>
          </p:nvSpPr>
          <p:spPr>
            <a:xfrm>
              <a:off x="5614045" y="1841195"/>
              <a:ext cx="441146" cy="369332"/>
            </a:xfrm>
            <a:prstGeom prst="rect">
              <a:avLst/>
            </a:prstGeom>
            <a:noFill/>
            <a:ln w="9525">
              <a:noFill/>
            </a:ln>
          </p:spPr>
          <p:txBody>
            <a:bodyPr wrap="none" anchor="t">
              <a:spAutoFit/>
            </a:bodyPr>
            <a:lstStyle/>
            <a:p>
              <a:r>
                <a:rPr lang="en-US" altLang="zh-CN" dirty="0">
                  <a:solidFill>
                    <a:srgbClr val="FFFFFF"/>
                  </a:solidFill>
                  <a:latin typeface="Arial" panose="020B0604020202020204" pitchFamily="34" charset="0"/>
                  <a:ea typeface="微软雅黑" panose="020B0503020204020204" charset="-122"/>
                  <a:sym typeface="Arial" panose="020B0604020202020204" pitchFamily="34" charset="0"/>
                </a:rPr>
                <a:t>05</a:t>
              </a:r>
              <a:endParaRPr lang="zh-CN" altLang="en-US" dirty="0">
                <a:solidFill>
                  <a:srgbClr val="FFFFFF"/>
                </a:solidFill>
                <a:latin typeface="Arial" panose="020B0604020202020204" pitchFamily="34" charset="0"/>
                <a:ea typeface="微软雅黑" panose="020B0503020204020204" charset="-122"/>
                <a:sym typeface="Arial" panose="020B0604020202020204" pitchFamily="34" charset="0"/>
              </a:endParaRPr>
            </a:p>
          </p:txBody>
        </p:sp>
      </p:grpSp>
      <p:grpSp>
        <p:nvGrpSpPr>
          <p:cNvPr id="186" name="组合 185"/>
          <p:cNvGrpSpPr/>
          <p:nvPr/>
        </p:nvGrpSpPr>
        <p:grpSpPr>
          <a:xfrm>
            <a:off x="9073515" y="1838960"/>
            <a:ext cx="450850" cy="407988"/>
            <a:chOff x="5604307" y="1821651"/>
            <a:chExt cx="450884" cy="408524"/>
          </a:xfrm>
          <a:solidFill>
            <a:srgbClr val="1BA9B3"/>
          </a:solidFill>
        </p:grpSpPr>
        <p:sp>
          <p:nvSpPr>
            <p:cNvPr id="187" name="직사각형 9"/>
            <p:cNvSpPr/>
            <p:nvPr/>
          </p:nvSpPr>
          <p:spPr>
            <a:xfrm>
              <a:off x="5604307" y="1821651"/>
              <a:ext cx="406000" cy="408524"/>
            </a:xfrm>
            <a:prstGeom prst="rect">
              <a:avLst/>
            </a:prstGeom>
            <a:grpFill/>
            <a:ln w="25400" cap="flat" cmpd="sng" algn="ctr">
              <a:noFill/>
              <a:prstDash val="solid"/>
            </a:ln>
            <a:effectLst/>
          </p:spPr>
          <p:txBody>
            <a:bodyPr rtlCol="0" anchor="ctr"/>
            <a:lstStyle/>
            <a:p>
              <a:pPr marL="0" marR="0" lvl="0" indent="0" algn="ctr" defTabSz="912495" eaLnBrk="1" fontAlgn="base" latinLnBrk="1" hangingPunct="1">
                <a:lnSpc>
                  <a:spcPct val="100000"/>
                </a:lnSpc>
                <a:spcBef>
                  <a:spcPct val="0"/>
                </a:spcBef>
                <a:spcAft>
                  <a:spcPct val="0"/>
                </a:spcAft>
                <a:buClrTx/>
                <a:buSzTx/>
                <a:buFontTx/>
                <a:buNone/>
                <a:defRPr/>
              </a:pPr>
              <a:endParaRPr kumimoji="1" lang="ko-KR" altLang="en-US" sz="1800" b="0" i="0" u="none" strike="noStrike" kern="0" cap="none" spc="0" normalizeH="0" baseline="0" noProof="0">
                <a:ln>
                  <a:noFill/>
                </a:ln>
                <a:solidFill>
                  <a:prstClr val="white"/>
                </a:solidFill>
                <a:effectLst/>
                <a:uLnTx/>
                <a:uFillTx/>
                <a:ea typeface="Malgun Gothic" panose="020B0503020000020004" charset="-127"/>
                <a:sym typeface="Arial" panose="020B0604020202020204" pitchFamily="34" charset="0"/>
              </a:endParaRPr>
            </a:p>
          </p:txBody>
        </p:sp>
        <p:sp>
          <p:nvSpPr>
            <p:cNvPr id="11327" name="矩形 187"/>
            <p:cNvSpPr/>
            <p:nvPr/>
          </p:nvSpPr>
          <p:spPr>
            <a:xfrm>
              <a:off x="5614045" y="1841195"/>
              <a:ext cx="441146" cy="369332"/>
            </a:xfrm>
            <a:prstGeom prst="rect">
              <a:avLst/>
            </a:prstGeom>
            <a:noFill/>
            <a:ln w="9525">
              <a:noFill/>
            </a:ln>
          </p:spPr>
          <p:txBody>
            <a:bodyPr wrap="none" anchor="t">
              <a:spAutoFit/>
            </a:bodyPr>
            <a:lstStyle/>
            <a:p>
              <a:r>
                <a:rPr lang="en-US" altLang="zh-CN" dirty="0">
                  <a:solidFill>
                    <a:srgbClr val="FFFFFF"/>
                  </a:solidFill>
                  <a:latin typeface="Arial" panose="020B0604020202020204" pitchFamily="34" charset="0"/>
                  <a:ea typeface="微软雅黑" panose="020B0503020204020204" charset="-122"/>
                  <a:sym typeface="Arial" panose="020B0604020202020204" pitchFamily="34" charset="0"/>
                </a:rPr>
                <a:t>06</a:t>
              </a:r>
              <a:endParaRPr lang="zh-CN" altLang="en-US" dirty="0">
                <a:solidFill>
                  <a:srgbClr val="FFFFFF"/>
                </a:solidFill>
                <a:latin typeface="Arial" panose="020B0604020202020204" pitchFamily="34" charset="0"/>
                <a:ea typeface="微软雅黑" panose="020B0503020204020204" charset="-122"/>
                <a:sym typeface="Arial" panose="020B0604020202020204" pitchFamily="34" charset="0"/>
              </a:endParaRPr>
            </a:p>
          </p:txBody>
        </p:sp>
      </p:grpSp>
      <p:sp>
        <p:nvSpPr>
          <p:cNvPr id="190" name="矩形 189"/>
          <p:cNvSpPr/>
          <p:nvPr/>
        </p:nvSpPr>
        <p:spPr>
          <a:xfrm>
            <a:off x="9513253" y="2554923"/>
            <a:ext cx="1416050" cy="460375"/>
          </a:xfrm>
          <a:prstGeom prst="rect">
            <a:avLst/>
          </a:prstGeom>
          <a:noFill/>
          <a:ln w="9525">
            <a:noFill/>
          </a:ln>
        </p:spPr>
        <p:txBody>
          <a:bodyPr wrap="none" anchor="t">
            <a:spAutoFit/>
          </a:bodyPr>
          <a:lstStyle/>
          <a:p>
            <a:r>
              <a:rPr lang="zh-CN" altLang="en-US" sz="2400" b="1" dirty="0">
                <a:solidFill>
                  <a:srgbClr val="404040"/>
                </a:solidFill>
                <a:latin typeface="Arial" panose="020B0604020202020204" pitchFamily="34" charset="0"/>
                <a:ea typeface="微软雅黑" panose="020B0503020204020204" charset="-122"/>
                <a:sym typeface="Arial" panose="020B0604020202020204" pitchFamily="34" charset="0"/>
              </a:rPr>
              <a:t>对策实施</a:t>
            </a:r>
          </a:p>
        </p:txBody>
      </p:sp>
      <p:sp>
        <p:nvSpPr>
          <p:cNvPr id="191" name="矩形 190"/>
          <p:cNvSpPr/>
          <p:nvPr/>
        </p:nvSpPr>
        <p:spPr>
          <a:xfrm>
            <a:off x="9513253" y="3296286"/>
            <a:ext cx="1508125" cy="461962"/>
          </a:xfrm>
          <a:prstGeom prst="rect">
            <a:avLst/>
          </a:prstGeom>
          <a:noFill/>
          <a:ln w="9525">
            <a:noFill/>
          </a:ln>
        </p:spPr>
        <p:txBody>
          <a:bodyPr wrap="none" anchor="t">
            <a:spAutoFit/>
          </a:bodyPr>
          <a:lstStyle/>
          <a:p>
            <a:r>
              <a:rPr lang="zh-CN" altLang="en-US" sz="2400" b="1" dirty="0">
                <a:solidFill>
                  <a:srgbClr val="404040"/>
                </a:solidFill>
                <a:latin typeface="Arial" panose="020B0604020202020204" pitchFamily="34" charset="0"/>
                <a:ea typeface="微软雅黑" panose="020B0503020204020204" charset="-122"/>
                <a:sym typeface="Arial" panose="020B0604020202020204" pitchFamily="34" charset="0"/>
              </a:rPr>
              <a:t>效果确认 </a:t>
            </a:r>
          </a:p>
        </p:txBody>
      </p:sp>
      <p:sp>
        <p:nvSpPr>
          <p:cNvPr id="192" name="矩形 191"/>
          <p:cNvSpPr/>
          <p:nvPr/>
        </p:nvSpPr>
        <p:spPr>
          <a:xfrm>
            <a:off x="9513253" y="4039236"/>
            <a:ext cx="1108075" cy="461962"/>
          </a:xfrm>
          <a:prstGeom prst="rect">
            <a:avLst/>
          </a:prstGeom>
          <a:noFill/>
          <a:ln w="9525">
            <a:noFill/>
          </a:ln>
        </p:spPr>
        <p:txBody>
          <a:bodyPr wrap="none" anchor="t">
            <a:spAutoFit/>
          </a:bodyPr>
          <a:lstStyle/>
          <a:p>
            <a:r>
              <a:rPr lang="zh-CN" altLang="en-US" sz="2400" b="1" dirty="0">
                <a:solidFill>
                  <a:srgbClr val="404040"/>
                </a:solidFill>
                <a:latin typeface="Arial" panose="020B0604020202020204" pitchFamily="34" charset="0"/>
                <a:ea typeface="微软雅黑" panose="020B0503020204020204" charset="-122"/>
                <a:sym typeface="Arial" panose="020B0604020202020204" pitchFamily="34" charset="0"/>
              </a:rPr>
              <a:t>标准化</a:t>
            </a:r>
          </a:p>
        </p:txBody>
      </p:sp>
      <p:sp>
        <p:nvSpPr>
          <p:cNvPr id="193" name="矩形 192"/>
          <p:cNvSpPr/>
          <p:nvPr/>
        </p:nvSpPr>
        <p:spPr>
          <a:xfrm>
            <a:off x="9513253" y="4780597"/>
            <a:ext cx="800100" cy="461963"/>
          </a:xfrm>
          <a:prstGeom prst="rect">
            <a:avLst/>
          </a:prstGeom>
          <a:noFill/>
          <a:ln w="9525">
            <a:noFill/>
          </a:ln>
        </p:spPr>
        <p:txBody>
          <a:bodyPr wrap="none" anchor="t">
            <a:spAutoFit/>
          </a:bodyPr>
          <a:lstStyle/>
          <a:p>
            <a:r>
              <a:rPr lang="zh-CN" altLang="en-US" sz="2400" b="1" dirty="0">
                <a:solidFill>
                  <a:srgbClr val="404040"/>
                </a:solidFill>
                <a:latin typeface="Arial" panose="020B0604020202020204" pitchFamily="34" charset="0"/>
                <a:ea typeface="微软雅黑" panose="020B0503020204020204" charset="-122"/>
                <a:sym typeface="Arial" panose="020B0604020202020204" pitchFamily="34" charset="0"/>
              </a:rPr>
              <a:t>总结</a:t>
            </a:r>
          </a:p>
        </p:txBody>
      </p:sp>
      <p:grpSp>
        <p:nvGrpSpPr>
          <p:cNvPr id="195" name="组合 194"/>
          <p:cNvGrpSpPr/>
          <p:nvPr/>
        </p:nvGrpSpPr>
        <p:grpSpPr>
          <a:xfrm>
            <a:off x="9073515" y="2580323"/>
            <a:ext cx="450850" cy="409575"/>
            <a:chOff x="5604307" y="1821651"/>
            <a:chExt cx="450884" cy="408524"/>
          </a:xfrm>
          <a:solidFill>
            <a:srgbClr val="1BA9B3"/>
          </a:solidFill>
        </p:grpSpPr>
        <p:sp>
          <p:nvSpPr>
            <p:cNvPr id="196" name="직사각형 9"/>
            <p:cNvSpPr/>
            <p:nvPr/>
          </p:nvSpPr>
          <p:spPr>
            <a:xfrm>
              <a:off x="5604307" y="1821651"/>
              <a:ext cx="406000" cy="408524"/>
            </a:xfrm>
            <a:prstGeom prst="rect">
              <a:avLst/>
            </a:prstGeom>
            <a:grpFill/>
            <a:ln w="25400" cap="flat" cmpd="sng" algn="ctr">
              <a:noFill/>
              <a:prstDash val="solid"/>
            </a:ln>
            <a:effectLst/>
          </p:spPr>
          <p:txBody>
            <a:bodyPr rtlCol="0" anchor="ctr"/>
            <a:lstStyle/>
            <a:p>
              <a:pPr marL="0" marR="0" lvl="0" indent="0" algn="ctr" defTabSz="912495" eaLnBrk="1" fontAlgn="base" latinLnBrk="1" hangingPunct="1">
                <a:lnSpc>
                  <a:spcPct val="100000"/>
                </a:lnSpc>
                <a:spcBef>
                  <a:spcPct val="0"/>
                </a:spcBef>
                <a:spcAft>
                  <a:spcPct val="0"/>
                </a:spcAft>
                <a:buClrTx/>
                <a:buSzTx/>
                <a:buFontTx/>
                <a:buNone/>
                <a:defRPr/>
              </a:pPr>
              <a:endParaRPr kumimoji="1" lang="ko-KR" altLang="en-US" sz="1800" b="0" i="0" u="none" strike="noStrike" kern="0" cap="none" spc="0" normalizeH="0" baseline="0" noProof="0">
                <a:ln>
                  <a:noFill/>
                </a:ln>
                <a:solidFill>
                  <a:prstClr val="white"/>
                </a:solidFill>
                <a:effectLst/>
                <a:uLnTx/>
                <a:uFillTx/>
                <a:ea typeface="Malgun Gothic" panose="020B0503020000020004" charset="-127"/>
                <a:sym typeface="Arial" panose="020B0604020202020204" pitchFamily="34" charset="0"/>
              </a:endParaRPr>
            </a:p>
          </p:txBody>
        </p:sp>
        <p:sp>
          <p:nvSpPr>
            <p:cNvPr id="11334" name="矩形 196"/>
            <p:cNvSpPr/>
            <p:nvPr/>
          </p:nvSpPr>
          <p:spPr>
            <a:xfrm>
              <a:off x="5614045" y="1841195"/>
              <a:ext cx="441146" cy="369332"/>
            </a:xfrm>
            <a:prstGeom prst="rect">
              <a:avLst/>
            </a:prstGeom>
            <a:noFill/>
            <a:ln w="9525">
              <a:noFill/>
            </a:ln>
          </p:spPr>
          <p:txBody>
            <a:bodyPr wrap="none" anchor="t">
              <a:spAutoFit/>
            </a:bodyPr>
            <a:lstStyle/>
            <a:p>
              <a:r>
                <a:rPr lang="en-US" altLang="zh-CN" dirty="0">
                  <a:solidFill>
                    <a:srgbClr val="FFFFFF"/>
                  </a:solidFill>
                  <a:latin typeface="Arial" panose="020B0604020202020204" pitchFamily="34" charset="0"/>
                  <a:ea typeface="微软雅黑" panose="020B0503020204020204" charset="-122"/>
                  <a:sym typeface="Arial" panose="020B0604020202020204" pitchFamily="34" charset="0"/>
                </a:rPr>
                <a:t>07</a:t>
              </a:r>
              <a:endParaRPr lang="zh-CN" altLang="en-US" dirty="0">
                <a:solidFill>
                  <a:srgbClr val="FFFFFF"/>
                </a:solidFill>
                <a:latin typeface="Arial" panose="020B0604020202020204" pitchFamily="34" charset="0"/>
                <a:ea typeface="微软雅黑" panose="020B0503020204020204" charset="-122"/>
                <a:sym typeface="Arial" panose="020B0604020202020204" pitchFamily="34" charset="0"/>
              </a:endParaRPr>
            </a:p>
          </p:txBody>
        </p:sp>
      </p:grpSp>
      <p:grpSp>
        <p:nvGrpSpPr>
          <p:cNvPr id="198" name="组合 197"/>
          <p:cNvGrpSpPr/>
          <p:nvPr/>
        </p:nvGrpSpPr>
        <p:grpSpPr>
          <a:xfrm>
            <a:off x="9073515" y="3323273"/>
            <a:ext cx="450850" cy="407987"/>
            <a:chOff x="5604307" y="1821651"/>
            <a:chExt cx="450884" cy="408524"/>
          </a:xfrm>
          <a:solidFill>
            <a:srgbClr val="1BA9B3"/>
          </a:solidFill>
        </p:grpSpPr>
        <p:sp>
          <p:nvSpPr>
            <p:cNvPr id="199" name="직사각형 9"/>
            <p:cNvSpPr/>
            <p:nvPr/>
          </p:nvSpPr>
          <p:spPr>
            <a:xfrm>
              <a:off x="5604307" y="1821651"/>
              <a:ext cx="406000" cy="408524"/>
            </a:xfrm>
            <a:prstGeom prst="rect">
              <a:avLst/>
            </a:prstGeom>
            <a:grpFill/>
            <a:ln w="25400" cap="flat" cmpd="sng" algn="ctr">
              <a:noFill/>
              <a:prstDash val="solid"/>
            </a:ln>
            <a:effectLst/>
          </p:spPr>
          <p:txBody>
            <a:bodyPr rtlCol="0" anchor="ctr"/>
            <a:lstStyle/>
            <a:p>
              <a:pPr marL="0" marR="0" lvl="0" indent="0" algn="ctr" defTabSz="912495" eaLnBrk="1" fontAlgn="base" latinLnBrk="1" hangingPunct="1">
                <a:lnSpc>
                  <a:spcPct val="100000"/>
                </a:lnSpc>
                <a:spcBef>
                  <a:spcPct val="0"/>
                </a:spcBef>
                <a:spcAft>
                  <a:spcPct val="0"/>
                </a:spcAft>
                <a:buClrTx/>
                <a:buSzTx/>
                <a:buFontTx/>
                <a:buNone/>
                <a:defRPr/>
              </a:pPr>
              <a:endParaRPr kumimoji="1" lang="ko-KR" altLang="en-US" sz="1800" b="0" i="0" u="none" strike="noStrike" kern="0" cap="none" spc="0" normalizeH="0" baseline="0" noProof="0">
                <a:ln>
                  <a:noFill/>
                </a:ln>
                <a:solidFill>
                  <a:prstClr val="white"/>
                </a:solidFill>
                <a:effectLst/>
                <a:uLnTx/>
                <a:uFillTx/>
                <a:ea typeface="Malgun Gothic" panose="020B0503020000020004" charset="-127"/>
                <a:sym typeface="Arial" panose="020B0604020202020204" pitchFamily="34" charset="0"/>
              </a:endParaRPr>
            </a:p>
          </p:txBody>
        </p:sp>
        <p:sp>
          <p:nvSpPr>
            <p:cNvPr id="11337" name="矩形 199"/>
            <p:cNvSpPr/>
            <p:nvPr/>
          </p:nvSpPr>
          <p:spPr>
            <a:xfrm>
              <a:off x="5614045" y="1841195"/>
              <a:ext cx="441146" cy="369332"/>
            </a:xfrm>
            <a:prstGeom prst="rect">
              <a:avLst/>
            </a:prstGeom>
            <a:noFill/>
            <a:ln w="9525">
              <a:noFill/>
            </a:ln>
          </p:spPr>
          <p:txBody>
            <a:bodyPr wrap="none" anchor="t">
              <a:spAutoFit/>
            </a:bodyPr>
            <a:lstStyle/>
            <a:p>
              <a:r>
                <a:rPr lang="en-US" altLang="zh-CN" dirty="0">
                  <a:solidFill>
                    <a:srgbClr val="FFFFFF"/>
                  </a:solidFill>
                  <a:latin typeface="Arial" panose="020B0604020202020204" pitchFamily="34" charset="0"/>
                  <a:ea typeface="微软雅黑" panose="020B0503020204020204" charset="-122"/>
                  <a:sym typeface="Arial" panose="020B0604020202020204" pitchFamily="34" charset="0"/>
                </a:rPr>
                <a:t>08</a:t>
              </a:r>
              <a:endParaRPr lang="zh-CN" altLang="en-US" dirty="0">
                <a:solidFill>
                  <a:srgbClr val="FFFFFF"/>
                </a:solidFill>
                <a:latin typeface="Arial" panose="020B0604020202020204" pitchFamily="34" charset="0"/>
                <a:ea typeface="微软雅黑" panose="020B0503020204020204" charset="-122"/>
                <a:sym typeface="Arial" panose="020B0604020202020204" pitchFamily="34" charset="0"/>
              </a:endParaRPr>
            </a:p>
          </p:txBody>
        </p:sp>
      </p:grpSp>
      <p:grpSp>
        <p:nvGrpSpPr>
          <p:cNvPr id="201" name="组合 200"/>
          <p:cNvGrpSpPr/>
          <p:nvPr/>
        </p:nvGrpSpPr>
        <p:grpSpPr>
          <a:xfrm>
            <a:off x="9073515" y="4066223"/>
            <a:ext cx="450850" cy="407988"/>
            <a:chOff x="5604307" y="1821651"/>
            <a:chExt cx="450884" cy="408524"/>
          </a:xfrm>
          <a:solidFill>
            <a:srgbClr val="1BA9B3"/>
          </a:solidFill>
        </p:grpSpPr>
        <p:sp>
          <p:nvSpPr>
            <p:cNvPr id="202" name="직사각형 9"/>
            <p:cNvSpPr/>
            <p:nvPr/>
          </p:nvSpPr>
          <p:spPr>
            <a:xfrm>
              <a:off x="5604307" y="1821651"/>
              <a:ext cx="406000" cy="408524"/>
            </a:xfrm>
            <a:prstGeom prst="rect">
              <a:avLst/>
            </a:prstGeom>
            <a:grpFill/>
            <a:ln w="25400" cap="flat" cmpd="sng" algn="ctr">
              <a:noFill/>
              <a:prstDash val="solid"/>
            </a:ln>
            <a:effectLst/>
          </p:spPr>
          <p:txBody>
            <a:bodyPr rtlCol="0" anchor="ctr"/>
            <a:lstStyle/>
            <a:p>
              <a:pPr marL="0" marR="0" lvl="0" indent="0" algn="ctr" defTabSz="912495" eaLnBrk="1" fontAlgn="base" latinLnBrk="1" hangingPunct="1">
                <a:lnSpc>
                  <a:spcPct val="100000"/>
                </a:lnSpc>
                <a:spcBef>
                  <a:spcPct val="0"/>
                </a:spcBef>
                <a:spcAft>
                  <a:spcPct val="0"/>
                </a:spcAft>
                <a:buClrTx/>
                <a:buSzTx/>
                <a:buFontTx/>
                <a:buNone/>
                <a:defRPr/>
              </a:pPr>
              <a:endParaRPr kumimoji="1" lang="ko-KR" altLang="en-US" sz="1800" b="0" i="0" u="none" strike="noStrike" kern="0" cap="none" spc="0" normalizeH="0" baseline="0" noProof="0">
                <a:ln>
                  <a:noFill/>
                </a:ln>
                <a:solidFill>
                  <a:prstClr val="white"/>
                </a:solidFill>
                <a:effectLst/>
                <a:uLnTx/>
                <a:uFillTx/>
                <a:ea typeface="Malgun Gothic" panose="020B0503020000020004" charset="-127"/>
                <a:sym typeface="Arial" panose="020B0604020202020204" pitchFamily="34" charset="0"/>
              </a:endParaRPr>
            </a:p>
          </p:txBody>
        </p:sp>
        <p:sp>
          <p:nvSpPr>
            <p:cNvPr id="11340" name="矩形 202"/>
            <p:cNvSpPr/>
            <p:nvPr/>
          </p:nvSpPr>
          <p:spPr>
            <a:xfrm>
              <a:off x="5614045" y="1841195"/>
              <a:ext cx="441146" cy="369332"/>
            </a:xfrm>
            <a:prstGeom prst="rect">
              <a:avLst/>
            </a:prstGeom>
            <a:noFill/>
            <a:ln w="9525">
              <a:noFill/>
            </a:ln>
          </p:spPr>
          <p:txBody>
            <a:bodyPr wrap="none" anchor="t">
              <a:spAutoFit/>
            </a:bodyPr>
            <a:lstStyle/>
            <a:p>
              <a:r>
                <a:rPr lang="en-US" altLang="zh-CN" dirty="0">
                  <a:solidFill>
                    <a:srgbClr val="FFFFFF"/>
                  </a:solidFill>
                  <a:latin typeface="Arial" panose="020B0604020202020204" pitchFamily="34" charset="0"/>
                  <a:ea typeface="微软雅黑" panose="020B0503020204020204" charset="-122"/>
                  <a:sym typeface="Arial" panose="020B0604020202020204" pitchFamily="34" charset="0"/>
                </a:rPr>
                <a:t>09</a:t>
              </a:r>
              <a:endParaRPr lang="zh-CN" altLang="en-US" dirty="0">
                <a:solidFill>
                  <a:srgbClr val="FFFFFF"/>
                </a:solidFill>
                <a:latin typeface="Arial" panose="020B0604020202020204" pitchFamily="34" charset="0"/>
                <a:ea typeface="微软雅黑" panose="020B0503020204020204" charset="-122"/>
                <a:sym typeface="Arial" panose="020B0604020202020204" pitchFamily="34" charset="0"/>
              </a:endParaRPr>
            </a:p>
          </p:txBody>
        </p:sp>
      </p:grpSp>
      <p:grpSp>
        <p:nvGrpSpPr>
          <p:cNvPr id="204" name="组合 203"/>
          <p:cNvGrpSpPr/>
          <p:nvPr/>
        </p:nvGrpSpPr>
        <p:grpSpPr>
          <a:xfrm>
            <a:off x="9073515" y="4806792"/>
            <a:ext cx="450850" cy="409575"/>
            <a:chOff x="5604307" y="1821651"/>
            <a:chExt cx="450884" cy="408524"/>
          </a:xfrm>
          <a:solidFill>
            <a:srgbClr val="1BA9B3"/>
          </a:solidFill>
        </p:grpSpPr>
        <p:sp>
          <p:nvSpPr>
            <p:cNvPr id="205" name="직사각형 9"/>
            <p:cNvSpPr/>
            <p:nvPr/>
          </p:nvSpPr>
          <p:spPr>
            <a:xfrm>
              <a:off x="5604307" y="1821651"/>
              <a:ext cx="406000" cy="408524"/>
            </a:xfrm>
            <a:prstGeom prst="rect">
              <a:avLst/>
            </a:prstGeom>
            <a:grpFill/>
            <a:ln w="25400" cap="flat" cmpd="sng" algn="ctr">
              <a:noFill/>
              <a:prstDash val="solid"/>
            </a:ln>
            <a:effectLst/>
          </p:spPr>
          <p:txBody>
            <a:bodyPr rtlCol="0" anchor="ctr"/>
            <a:lstStyle/>
            <a:p>
              <a:pPr marL="0" marR="0" lvl="0" indent="0" algn="ctr" defTabSz="912495" eaLnBrk="1" fontAlgn="base" latinLnBrk="1" hangingPunct="1">
                <a:lnSpc>
                  <a:spcPct val="100000"/>
                </a:lnSpc>
                <a:spcBef>
                  <a:spcPct val="0"/>
                </a:spcBef>
                <a:spcAft>
                  <a:spcPct val="0"/>
                </a:spcAft>
                <a:buClrTx/>
                <a:buSzTx/>
                <a:buFontTx/>
                <a:buNone/>
                <a:defRPr/>
              </a:pPr>
              <a:endParaRPr kumimoji="1" lang="ko-KR" altLang="en-US" sz="1800" b="0" i="0" u="none" strike="noStrike" kern="0" cap="none" spc="0" normalizeH="0" baseline="0" noProof="0">
                <a:ln>
                  <a:noFill/>
                </a:ln>
                <a:solidFill>
                  <a:prstClr val="white"/>
                </a:solidFill>
                <a:effectLst/>
                <a:uLnTx/>
                <a:uFillTx/>
                <a:ea typeface="Malgun Gothic" panose="020B0503020000020004" charset="-127"/>
                <a:sym typeface="Arial" panose="020B0604020202020204" pitchFamily="34" charset="0"/>
              </a:endParaRPr>
            </a:p>
          </p:txBody>
        </p:sp>
        <p:sp>
          <p:nvSpPr>
            <p:cNvPr id="11343" name="矩形 205"/>
            <p:cNvSpPr/>
            <p:nvPr/>
          </p:nvSpPr>
          <p:spPr>
            <a:xfrm>
              <a:off x="5614045" y="1841195"/>
              <a:ext cx="441146" cy="369332"/>
            </a:xfrm>
            <a:prstGeom prst="rect">
              <a:avLst/>
            </a:prstGeom>
            <a:noFill/>
            <a:ln w="9525">
              <a:noFill/>
            </a:ln>
          </p:spPr>
          <p:txBody>
            <a:bodyPr wrap="none" anchor="t">
              <a:spAutoFit/>
            </a:bodyPr>
            <a:lstStyle/>
            <a:p>
              <a:r>
                <a:rPr lang="en-US" altLang="zh-CN" dirty="0">
                  <a:solidFill>
                    <a:srgbClr val="FFFFFF"/>
                  </a:solidFill>
                  <a:latin typeface="Arial" panose="020B0604020202020204" pitchFamily="34" charset="0"/>
                  <a:ea typeface="微软雅黑" panose="020B0503020204020204" charset="-122"/>
                  <a:sym typeface="Arial" panose="020B0604020202020204" pitchFamily="34" charset="0"/>
                </a:rPr>
                <a:t>10</a:t>
              </a:r>
              <a:endParaRPr lang="zh-CN" altLang="en-US" dirty="0">
                <a:solidFill>
                  <a:srgbClr val="FFFFFF"/>
                </a:solidFill>
                <a:latin typeface="Arial" panose="020B0604020202020204" pitchFamily="34" charset="0"/>
                <a:ea typeface="微软雅黑" panose="020B0503020204020204" charset="-122"/>
                <a:sym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400" advTm="3518">
        <p14:ripple/>
      </p:transition>
    </mc:Choice>
    <mc:Fallback xmlns="">
      <p:transition spd="slow" advTm="35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up)">
                                      <p:cBhvr>
                                        <p:cTn id="10" dur="500"/>
                                        <p:tgtEl>
                                          <p:spTgt spid="2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left)">
                                      <p:cBhvr>
                                        <p:cTn id="13" dur="500"/>
                                        <p:tgtEl>
                                          <p:spTgt spid="27"/>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174"/>
                                        </p:tgtEl>
                                        <p:attrNameLst>
                                          <p:attrName>style.visibility</p:attrName>
                                        </p:attrNameLst>
                                      </p:cBhvr>
                                      <p:to>
                                        <p:strVal val="visible"/>
                                      </p:to>
                                    </p:set>
                                    <p:animEffect transition="in" filter="fade">
                                      <p:cBhvr>
                                        <p:cTn id="24" dur="500"/>
                                        <p:tgtEl>
                                          <p:spTgt spid="174"/>
                                        </p:tgtEl>
                                      </p:cBhvr>
                                    </p:animEffect>
                                  </p:childTnLst>
                                </p:cTn>
                              </p:par>
                              <p:par>
                                <p:cTn id="25" presetID="10" presetClass="entr" presetSubtype="0" fill="hold" nodeType="withEffect">
                                  <p:stCondLst>
                                    <p:cond delay="100"/>
                                  </p:stCondLst>
                                  <p:childTnLst>
                                    <p:set>
                                      <p:cBhvr>
                                        <p:cTn id="26" dur="1" fill="hold">
                                          <p:stCondLst>
                                            <p:cond delay="0"/>
                                          </p:stCondLst>
                                        </p:cTn>
                                        <p:tgtEl>
                                          <p:spTgt spid="177"/>
                                        </p:tgtEl>
                                        <p:attrNameLst>
                                          <p:attrName>style.visibility</p:attrName>
                                        </p:attrNameLst>
                                      </p:cBhvr>
                                      <p:to>
                                        <p:strVal val="visible"/>
                                      </p:to>
                                    </p:set>
                                    <p:animEffect transition="in" filter="fade">
                                      <p:cBhvr>
                                        <p:cTn id="27" dur="500"/>
                                        <p:tgtEl>
                                          <p:spTgt spid="177"/>
                                        </p:tgtEl>
                                      </p:cBhvr>
                                    </p:animEffect>
                                  </p:childTnLst>
                                </p:cTn>
                              </p:par>
                              <p:par>
                                <p:cTn id="28" presetID="10" presetClass="entr" presetSubtype="0" fill="hold" nodeType="withEffect">
                                  <p:stCondLst>
                                    <p:cond delay="200"/>
                                  </p:stCondLst>
                                  <p:childTnLst>
                                    <p:set>
                                      <p:cBhvr>
                                        <p:cTn id="29" dur="1" fill="hold">
                                          <p:stCondLst>
                                            <p:cond delay="0"/>
                                          </p:stCondLst>
                                        </p:cTn>
                                        <p:tgtEl>
                                          <p:spTgt spid="180"/>
                                        </p:tgtEl>
                                        <p:attrNameLst>
                                          <p:attrName>style.visibility</p:attrName>
                                        </p:attrNameLst>
                                      </p:cBhvr>
                                      <p:to>
                                        <p:strVal val="visible"/>
                                      </p:to>
                                    </p:set>
                                    <p:animEffect transition="in" filter="fade">
                                      <p:cBhvr>
                                        <p:cTn id="30" dur="500"/>
                                        <p:tgtEl>
                                          <p:spTgt spid="180"/>
                                        </p:tgtEl>
                                      </p:cBhvr>
                                    </p:animEffect>
                                  </p:childTnLst>
                                </p:cTn>
                              </p:par>
                              <p:par>
                                <p:cTn id="31" presetID="10" presetClass="entr" presetSubtype="0" fill="hold" nodeType="withEffect">
                                  <p:stCondLst>
                                    <p:cond delay="300"/>
                                  </p:stCondLst>
                                  <p:childTnLst>
                                    <p:set>
                                      <p:cBhvr>
                                        <p:cTn id="32" dur="1" fill="hold">
                                          <p:stCondLst>
                                            <p:cond delay="0"/>
                                          </p:stCondLst>
                                        </p:cTn>
                                        <p:tgtEl>
                                          <p:spTgt spid="183"/>
                                        </p:tgtEl>
                                        <p:attrNameLst>
                                          <p:attrName>style.visibility</p:attrName>
                                        </p:attrNameLst>
                                      </p:cBhvr>
                                      <p:to>
                                        <p:strVal val="visible"/>
                                      </p:to>
                                    </p:set>
                                    <p:animEffect transition="in" filter="fade">
                                      <p:cBhvr>
                                        <p:cTn id="33" dur="500"/>
                                        <p:tgtEl>
                                          <p:spTgt spid="183"/>
                                        </p:tgtEl>
                                      </p:cBhvr>
                                    </p:animEffect>
                                  </p:childTnLst>
                                </p:cTn>
                              </p:par>
                              <p:par>
                                <p:cTn id="34" presetID="10" presetClass="entr" presetSubtype="0" fill="hold" nodeType="withEffect">
                                  <p:stCondLst>
                                    <p:cond delay="400"/>
                                  </p:stCondLst>
                                  <p:childTnLst>
                                    <p:set>
                                      <p:cBhvr>
                                        <p:cTn id="35" dur="1" fill="hold">
                                          <p:stCondLst>
                                            <p:cond delay="0"/>
                                          </p:stCondLst>
                                        </p:cTn>
                                        <p:tgtEl>
                                          <p:spTgt spid="186"/>
                                        </p:tgtEl>
                                        <p:attrNameLst>
                                          <p:attrName>style.visibility</p:attrName>
                                        </p:attrNameLst>
                                      </p:cBhvr>
                                      <p:to>
                                        <p:strVal val="visible"/>
                                      </p:to>
                                    </p:set>
                                    <p:animEffect transition="in" filter="fade">
                                      <p:cBhvr>
                                        <p:cTn id="36" dur="500"/>
                                        <p:tgtEl>
                                          <p:spTgt spid="186"/>
                                        </p:tgtEl>
                                      </p:cBhvr>
                                    </p:animEffect>
                                  </p:childTnLst>
                                </p:cTn>
                              </p:par>
                              <p:par>
                                <p:cTn id="37" presetID="10" presetClass="entr" presetSubtype="0" fill="hold" nodeType="withEffect">
                                  <p:stCondLst>
                                    <p:cond delay="500"/>
                                  </p:stCondLst>
                                  <p:childTnLst>
                                    <p:set>
                                      <p:cBhvr>
                                        <p:cTn id="38" dur="1" fill="hold">
                                          <p:stCondLst>
                                            <p:cond delay="0"/>
                                          </p:stCondLst>
                                        </p:cTn>
                                        <p:tgtEl>
                                          <p:spTgt spid="195"/>
                                        </p:tgtEl>
                                        <p:attrNameLst>
                                          <p:attrName>style.visibility</p:attrName>
                                        </p:attrNameLst>
                                      </p:cBhvr>
                                      <p:to>
                                        <p:strVal val="visible"/>
                                      </p:to>
                                    </p:set>
                                    <p:animEffect transition="in" filter="fade">
                                      <p:cBhvr>
                                        <p:cTn id="39" dur="500"/>
                                        <p:tgtEl>
                                          <p:spTgt spid="195"/>
                                        </p:tgtEl>
                                      </p:cBhvr>
                                    </p:animEffect>
                                  </p:childTnLst>
                                </p:cTn>
                              </p:par>
                              <p:par>
                                <p:cTn id="40" presetID="10" presetClass="entr" presetSubtype="0" fill="hold" nodeType="withEffect">
                                  <p:stCondLst>
                                    <p:cond delay="600"/>
                                  </p:stCondLst>
                                  <p:childTnLst>
                                    <p:set>
                                      <p:cBhvr>
                                        <p:cTn id="41" dur="1" fill="hold">
                                          <p:stCondLst>
                                            <p:cond delay="0"/>
                                          </p:stCondLst>
                                        </p:cTn>
                                        <p:tgtEl>
                                          <p:spTgt spid="198"/>
                                        </p:tgtEl>
                                        <p:attrNameLst>
                                          <p:attrName>style.visibility</p:attrName>
                                        </p:attrNameLst>
                                      </p:cBhvr>
                                      <p:to>
                                        <p:strVal val="visible"/>
                                      </p:to>
                                    </p:set>
                                    <p:animEffect transition="in" filter="fade">
                                      <p:cBhvr>
                                        <p:cTn id="42" dur="500"/>
                                        <p:tgtEl>
                                          <p:spTgt spid="198"/>
                                        </p:tgtEl>
                                      </p:cBhvr>
                                    </p:animEffect>
                                  </p:childTnLst>
                                </p:cTn>
                              </p:par>
                              <p:par>
                                <p:cTn id="43" presetID="10" presetClass="entr" presetSubtype="0" fill="hold" nodeType="withEffect">
                                  <p:stCondLst>
                                    <p:cond delay="700"/>
                                  </p:stCondLst>
                                  <p:childTnLst>
                                    <p:set>
                                      <p:cBhvr>
                                        <p:cTn id="44" dur="1" fill="hold">
                                          <p:stCondLst>
                                            <p:cond delay="0"/>
                                          </p:stCondLst>
                                        </p:cTn>
                                        <p:tgtEl>
                                          <p:spTgt spid="201"/>
                                        </p:tgtEl>
                                        <p:attrNameLst>
                                          <p:attrName>style.visibility</p:attrName>
                                        </p:attrNameLst>
                                      </p:cBhvr>
                                      <p:to>
                                        <p:strVal val="visible"/>
                                      </p:to>
                                    </p:set>
                                    <p:animEffect transition="in" filter="fade">
                                      <p:cBhvr>
                                        <p:cTn id="45" dur="500"/>
                                        <p:tgtEl>
                                          <p:spTgt spid="201"/>
                                        </p:tgtEl>
                                      </p:cBhvr>
                                    </p:animEffect>
                                  </p:childTnLst>
                                </p:cTn>
                              </p:par>
                              <p:par>
                                <p:cTn id="46" presetID="10" presetClass="entr" presetSubtype="0" fill="hold" nodeType="withEffect">
                                  <p:stCondLst>
                                    <p:cond delay="800"/>
                                  </p:stCondLst>
                                  <p:childTnLst>
                                    <p:set>
                                      <p:cBhvr>
                                        <p:cTn id="47" dur="1" fill="hold">
                                          <p:stCondLst>
                                            <p:cond delay="0"/>
                                          </p:stCondLst>
                                        </p:cTn>
                                        <p:tgtEl>
                                          <p:spTgt spid="204"/>
                                        </p:tgtEl>
                                        <p:attrNameLst>
                                          <p:attrName>style.visibility</p:attrName>
                                        </p:attrNameLst>
                                      </p:cBhvr>
                                      <p:to>
                                        <p:strVal val="visible"/>
                                      </p:to>
                                    </p:set>
                                    <p:animEffect transition="in" filter="fade">
                                      <p:cBhvr>
                                        <p:cTn id="48" dur="500"/>
                                        <p:tgtEl>
                                          <p:spTgt spid="204"/>
                                        </p:tgtEl>
                                      </p:cBhvr>
                                    </p:animEffect>
                                  </p:childTnLst>
                                </p:cTn>
                              </p:par>
                            </p:childTnLst>
                          </p:cTn>
                        </p:par>
                        <p:par>
                          <p:cTn id="49" fill="hold">
                            <p:stCondLst>
                              <p:cond delay="1500"/>
                            </p:stCondLst>
                            <p:childTnLst>
                              <p:par>
                                <p:cTn id="50" presetID="23" presetClass="entr" presetSubtype="16" fill="hold" grpId="0" nodeType="afterEffect">
                                  <p:stCondLst>
                                    <p:cond delay="0"/>
                                  </p:stCondLst>
                                  <p:childTnLst>
                                    <p:set>
                                      <p:cBhvr>
                                        <p:cTn id="51" dur="1" fill="hold">
                                          <p:stCondLst>
                                            <p:cond delay="0"/>
                                          </p:stCondLst>
                                        </p:cTn>
                                        <p:tgtEl>
                                          <p:spTgt spid="68"/>
                                        </p:tgtEl>
                                        <p:attrNameLst>
                                          <p:attrName>style.visibility</p:attrName>
                                        </p:attrNameLst>
                                      </p:cBhvr>
                                      <p:to>
                                        <p:strVal val="visible"/>
                                      </p:to>
                                    </p:set>
                                    <p:anim calcmode="lin" valueType="num">
                                      <p:cBhvr>
                                        <p:cTn id="52" dur="500" fill="hold"/>
                                        <p:tgtEl>
                                          <p:spTgt spid="68"/>
                                        </p:tgtEl>
                                        <p:attrNameLst>
                                          <p:attrName>ppt_w</p:attrName>
                                        </p:attrNameLst>
                                      </p:cBhvr>
                                      <p:tavLst>
                                        <p:tav tm="0">
                                          <p:val>
                                            <p:fltVal val="0"/>
                                          </p:val>
                                        </p:tav>
                                        <p:tav tm="100000">
                                          <p:val>
                                            <p:strVal val="#ppt_w"/>
                                          </p:val>
                                        </p:tav>
                                      </p:tavLst>
                                    </p:anim>
                                    <p:anim calcmode="lin" valueType="num">
                                      <p:cBhvr>
                                        <p:cTn id="53" dur="500" fill="hold"/>
                                        <p:tgtEl>
                                          <p:spTgt spid="68"/>
                                        </p:tgtEl>
                                        <p:attrNameLst>
                                          <p:attrName>ppt_h</p:attrName>
                                        </p:attrNameLst>
                                      </p:cBhvr>
                                      <p:tavLst>
                                        <p:tav tm="0">
                                          <p:val>
                                            <p:fltVal val="0"/>
                                          </p:val>
                                        </p:tav>
                                        <p:tav tm="100000">
                                          <p:val>
                                            <p:strVal val="#ppt_h"/>
                                          </p:val>
                                        </p:tav>
                                      </p:tavLst>
                                    </p:anim>
                                  </p:childTnLst>
                                </p:cTn>
                              </p:par>
                              <p:par>
                                <p:cTn id="54" presetID="23" presetClass="entr" presetSubtype="16" fill="hold" grpId="0" nodeType="withEffect">
                                  <p:stCondLst>
                                    <p:cond delay="100"/>
                                  </p:stCondLst>
                                  <p:childTnLst>
                                    <p:set>
                                      <p:cBhvr>
                                        <p:cTn id="55" dur="1" fill="hold">
                                          <p:stCondLst>
                                            <p:cond delay="0"/>
                                          </p:stCondLst>
                                        </p:cTn>
                                        <p:tgtEl>
                                          <p:spTgt spid="107"/>
                                        </p:tgtEl>
                                        <p:attrNameLst>
                                          <p:attrName>style.visibility</p:attrName>
                                        </p:attrNameLst>
                                      </p:cBhvr>
                                      <p:to>
                                        <p:strVal val="visible"/>
                                      </p:to>
                                    </p:set>
                                    <p:anim calcmode="lin" valueType="num">
                                      <p:cBhvr>
                                        <p:cTn id="56" dur="500" fill="hold"/>
                                        <p:tgtEl>
                                          <p:spTgt spid="107"/>
                                        </p:tgtEl>
                                        <p:attrNameLst>
                                          <p:attrName>ppt_w</p:attrName>
                                        </p:attrNameLst>
                                      </p:cBhvr>
                                      <p:tavLst>
                                        <p:tav tm="0">
                                          <p:val>
                                            <p:fltVal val="0"/>
                                          </p:val>
                                        </p:tav>
                                        <p:tav tm="100000">
                                          <p:val>
                                            <p:strVal val="#ppt_w"/>
                                          </p:val>
                                        </p:tav>
                                      </p:tavLst>
                                    </p:anim>
                                    <p:anim calcmode="lin" valueType="num">
                                      <p:cBhvr>
                                        <p:cTn id="57" dur="500" fill="hold"/>
                                        <p:tgtEl>
                                          <p:spTgt spid="107"/>
                                        </p:tgtEl>
                                        <p:attrNameLst>
                                          <p:attrName>ppt_h</p:attrName>
                                        </p:attrNameLst>
                                      </p:cBhvr>
                                      <p:tavLst>
                                        <p:tav tm="0">
                                          <p:val>
                                            <p:fltVal val="0"/>
                                          </p:val>
                                        </p:tav>
                                        <p:tav tm="100000">
                                          <p:val>
                                            <p:strVal val="#ppt_h"/>
                                          </p:val>
                                        </p:tav>
                                      </p:tavLst>
                                    </p:anim>
                                  </p:childTnLst>
                                </p:cTn>
                              </p:par>
                              <p:par>
                                <p:cTn id="58" presetID="23" presetClass="entr" presetSubtype="16" fill="hold" grpId="0" nodeType="withEffect">
                                  <p:stCondLst>
                                    <p:cond delay="200"/>
                                  </p:stCondLst>
                                  <p:childTnLst>
                                    <p:set>
                                      <p:cBhvr>
                                        <p:cTn id="59" dur="1" fill="hold">
                                          <p:stCondLst>
                                            <p:cond delay="0"/>
                                          </p:stCondLst>
                                        </p:cTn>
                                        <p:tgtEl>
                                          <p:spTgt spid="113"/>
                                        </p:tgtEl>
                                        <p:attrNameLst>
                                          <p:attrName>style.visibility</p:attrName>
                                        </p:attrNameLst>
                                      </p:cBhvr>
                                      <p:to>
                                        <p:strVal val="visible"/>
                                      </p:to>
                                    </p:set>
                                    <p:anim calcmode="lin" valueType="num">
                                      <p:cBhvr>
                                        <p:cTn id="60" dur="500" fill="hold"/>
                                        <p:tgtEl>
                                          <p:spTgt spid="113"/>
                                        </p:tgtEl>
                                        <p:attrNameLst>
                                          <p:attrName>ppt_w</p:attrName>
                                        </p:attrNameLst>
                                      </p:cBhvr>
                                      <p:tavLst>
                                        <p:tav tm="0">
                                          <p:val>
                                            <p:fltVal val="0"/>
                                          </p:val>
                                        </p:tav>
                                        <p:tav tm="100000">
                                          <p:val>
                                            <p:strVal val="#ppt_w"/>
                                          </p:val>
                                        </p:tav>
                                      </p:tavLst>
                                    </p:anim>
                                    <p:anim calcmode="lin" valueType="num">
                                      <p:cBhvr>
                                        <p:cTn id="61" dur="500" fill="hold"/>
                                        <p:tgtEl>
                                          <p:spTgt spid="113"/>
                                        </p:tgtEl>
                                        <p:attrNameLst>
                                          <p:attrName>ppt_h</p:attrName>
                                        </p:attrNameLst>
                                      </p:cBhvr>
                                      <p:tavLst>
                                        <p:tav tm="0">
                                          <p:val>
                                            <p:fltVal val="0"/>
                                          </p:val>
                                        </p:tav>
                                        <p:tav tm="100000">
                                          <p:val>
                                            <p:strVal val="#ppt_h"/>
                                          </p:val>
                                        </p:tav>
                                      </p:tavLst>
                                    </p:anim>
                                  </p:childTnLst>
                                </p:cTn>
                              </p:par>
                              <p:par>
                                <p:cTn id="62" presetID="23" presetClass="entr" presetSubtype="16" fill="hold" grpId="0" nodeType="withEffect">
                                  <p:stCondLst>
                                    <p:cond delay="300"/>
                                  </p:stCondLst>
                                  <p:childTnLst>
                                    <p:set>
                                      <p:cBhvr>
                                        <p:cTn id="63" dur="1" fill="hold">
                                          <p:stCondLst>
                                            <p:cond delay="0"/>
                                          </p:stCondLst>
                                        </p:cTn>
                                        <p:tgtEl>
                                          <p:spTgt spid="118"/>
                                        </p:tgtEl>
                                        <p:attrNameLst>
                                          <p:attrName>style.visibility</p:attrName>
                                        </p:attrNameLst>
                                      </p:cBhvr>
                                      <p:to>
                                        <p:strVal val="visible"/>
                                      </p:to>
                                    </p:set>
                                    <p:anim calcmode="lin" valueType="num">
                                      <p:cBhvr>
                                        <p:cTn id="64" dur="500" fill="hold"/>
                                        <p:tgtEl>
                                          <p:spTgt spid="118"/>
                                        </p:tgtEl>
                                        <p:attrNameLst>
                                          <p:attrName>ppt_w</p:attrName>
                                        </p:attrNameLst>
                                      </p:cBhvr>
                                      <p:tavLst>
                                        <p:tav tm="0">
                                          <p:val>
                                            <p:fltVal val="0"/>
                                          </p:val>
                                        </p:tav>
                                        <p:tav tm="100000">
                                          <p:val>
                                            <p:strVal val="#ppt_w"/>
                                          </p:val>
                                        </p:tav>
                                      </p:tavLst>
                                    </p:anim>
                                    <p:anim calcmode="lin" valueType="num">
                                      <p:cBhvr>
                                        <p:cTn id="65" dur="500" fill="hold"/>
                                        <p:tgtEl>
                                          <p:spTgt spid="118"/>
                                        </p:tgtEl>
                                        <p:attrNameLst>
                                          <p:attrName>ppt_h</p:attrName>
                                        </p:attrNameLst>
                                      </p:cBhvr>
                                      <p:tavLst>
                                        <p:tav tm="0">
                                          <p:val>
                                            <p:fltVal val="0"/>
                                          </p:val>
                                        </p:tav>
                                        <p:tav tm="100000">
                                          <p:val>
                                            <p:strVal val="#ppt_h"/>
                                          </p:val>
                                        </p:tav>
                                      </p:tavLst>
                                    </p:anim>
                                  </p:childTnLst>
                                </p:cTn>
                              </p:par>
                              <p:par>
                                <p:cTn id="66" presetID="23" presetClass="entr" presetSubtype="16" fill="hold" grpId="0" nodeType="withEffect">
                                  <p:stCondLst>
                                    <p:cond delay="400"/>
                                  </p:stCondLst>
                                  <p:childTnLst>
                                    <p:set>
                                      <p:cBhvr>
                                        <p:cTn id="67" dur="1" fill="hold">
                                          <p:stCondLst>
                                            <p:cond delay="0"/>
                                          </p:stCondLst>
                                        </p:cTn>
                                        <p:tgtEl>
                                          <p:spTgt spid="123"/>
                                        </p:tgtEl>
                                        <p:attrNameLst>
                                          <p:attrName>style.visibility</p:attrName>
                                        </p:attrNameLst>
                                      </p:cBhvr>
                                      <p:to>
                                        <p:strVal val="visible"/>
                                      </p:to>
                                    </p:set>
                                    <p:anim calcmode="lin" valueType="num">
                                      <p:cBhvr>
                                        <p:cTn id="68" dur="500" fill="hold"/>
                                        <p:tgtEl>
                                          <p:spTgt spid="123"/>
                                        </p:tgtEl>
                                        <p:attrNameLst>
                                          <p:attrName>ppt_w</p:attrName>
                                        </p:attrNameLst>
                                      </p:cBhvr>
                                      <p:tavLst>
                                        <p:tav tm="0">
                                          <p:val>
                                            <p:fltVal val="0"/>
                                          </p:val>
                                        </p:tav>
                                        <p:tav tm="100000">
                                          <p:val>
                                            <p:strVal val="#ppt_w"/>
                                          </p:val>
                                        </p:tav>
                                      </p:tavLst>
                                    </p:anim>
                                    <p:anim calcmode="lin" valueType="num">
                                      <p:cBhvr>
                                        <p:cTn id="69" dur="500" fill="hold"/>
                                        <p:tgtEl>
                                          <p:spTgt spid="123"/>
                                        </p:tgtEl>
                                        <p:attrNameLst>
                                          <p:attrName>ppt_h</p:attrName>
                                        </p:attrNameLst>
                                      </p:cBhvr>
                                      <p:tavLst>
                                        <p:tav tm="0">
                                          <p:val>
                                            <p:fltVal val="0"/>
                                          </p:val>
                                        </p:tav>
                                        <p:tav tm="100000">
                                          <p:val>
                                            <p:strVal val="#ppt_h"/>
                                          </p:val>
                                        </p:tav>
                                      </p:tavLst>
                                    </p:anim>
                                  </p:childTnLst>
                                </p:cTn>
                              </p:par>
                              <p:par>
                                <p:cTn id="70" presetID="23" presetClass="entr" presetSubtype="16" fill="hold" grpId="0" nodeType="withEffect">
                                  <p:stCondLst>
                                    <p:cond delay="500"/>
                                  </p:stCondLst>
                                  <p:childTnLst>
                                    <p:set>
                                      <p:cBhvr>
                                        <p:cTn id="71" dur="1" fill="hold">
                                          <p:stCondLst>
                                            <p:cond delay="0"/>
                                          </p:stCondLst>
                                        </p:cTn>
                                        <p:tgtEl>
                                          <p:spTgt spid="128"/>
                                        </p:tgtEl>
                                        <p:attrNameLst>
                                          <p:attrName>style.visibility</p:attrName>
                                        </p:attrNameLst>
                                      </p:cBhvr>
                                      <p:to>
                                        <p:strVal val="visible"/>
                                      </p:to>
                                    </p:set>
                                    <p:anim calcmode="lin" valueType="num">
                                      <p:cBhvr>
                                        <p:cTn id="72" dur="500" fill="hold"/>
                                        <p:tgtEl>
                                          <p:spTgt spid="128"/>
                                        </p:tgtEl>
                                        <p:attrNameLst>
                                          <p:attrName>ppt_w</p:attrName>
                                        </p:attrNameLst>
                                      </p:cBhvr>
                                      <p:tavLst>
                                        <p:tav tm="0">
                                          <p:val>
                                            <p:fltVal val="0"/>
                                          </p:val>
                                        </p:tav>
                                        <p:tav tm="100000">
                                          <p:val>
                                            <p:strVal val="#ppt_w"/>
                                          </p:val>
                                        </p:tav>
                                      </p:tavLst>
                                    </p:anim>
                                    <p:anim calcmode="lin" valueType="num">
                                      <p:cBhvr>
                                        <p:cTn id="73" dur="500" fill="hold"/>
                                        <p:tgtEl>
                                          <p:spTgt spid="128"/>
                                        </p:tgtEl>
                                        <p:attrNameLst>
                                          <p:attrName>ppt_h</p:attrName>
                                        </p:attrNameLst>
                                      </p:cBhvr>
                                      <p:tavLst>
                                        <p:tav tm="0">
                                          <p:val>
                                            <p:fltVal val="0"/>
                                          </p:val>
                                        </p:tav>
                                        <p:tav tm="100000">
                                          <p:val>
                                            <p:strVal val="#ppt_h"/>
                                          </p:val>
                                        </p:tav>
                                      </p:tavLst>
                                    </p:anim>
                                  </p:childTnLst>
                                </p:cTn>
                              </p:par>
                              <p:par>
                                <p:cTn id="74" presetID="23" presetClass="entr" presetSubtype="16" fill="hold" grpId="0" nodeType="withEffect">
                                  <p:stCondLst>
                                    <p:cond delay="700"/>
                                  </p:stCondLst>
                                  <p:childTnLst>
                                    <p:set>
                                      <p:cBhvr>
                                        <p:cTn id="75" dur="1" fill="hold">
                                          <p:stCondLst>
                                            <p:cond delay="0"/>
                                          </p:stCondLst>
                                        </p:cTn>
                                        <p:tgtEl>
                                          <p:spTgt spid="190"/>
                                        </p:tgtEl>
                                        <p:attrNameLst>
                                          <p:attrName>style.visibility</p:attrName>
                                        </p:attrNameLst>
                                      </p:cBhvr>
                                      <p:to>
                                        <p:strVal val="visible"/>
                                      </p:to>
                                    </p:set>
                                    <p:anim calcmode="lin" valueType="num">
                                      <p:cBhvr>
                                        <p:cTn id="76" dur="500" fill="hold"/>
                                        <p:tgtEl>
                                          <p:spTgt spid="190"/>
                                        </p:tgtEl>
                                        <p:attrNameLst>
                                          <p:attrName>ppt_w</p:attrName>
                                        </p:attrNameLst>
                                      </p:cBhvr>
                                      <p:tavLst>
                                        <p:tav tm="0">
                                          <p:val>
                                            <p:fltVal val="0"/>
                                          </p:val>
                                        </p:tav>
                                        <p:tav tm="100000">
                                          <p:val>
                                            <p:strVal val="#ppt_w"/>
                                          </p:val>
                                        </p:tav>
                                      </p:tavLst>
                                    </p:anim>
                                    <p:anim calcmode="lin" valueType="num">
                                      <p:cBhvr>
                                        <p:cTn id="77" dur="500" fill="hold"/>
                                        <p:tgtEl>
                                          <p:spTgt spid="190"/>
                                        </p:tgtEl>
                                        <p:attrNameLst>
                                          <p:attrName>ppt_h</p:attrName>
                                        </p:attrNameLst>
                                      </p:cBhvr>
                                      <p:tavLst>
                                        <p:tav tm="0">
                                          <p:val>
                                            <p:fltVal val="0"/>
                                          </p:val>
                                        </p:tav>
                                        <p:tav tm="100000">
                                          <p:val>
                                            <p:strVal val="#ppt_h"/>
                                          </p:val>
                                        </p:tav>
                                      </p:tavLst>
                                    </p:anim>
                                  </p:childTnLst>
                                </p:cTn>
                              </p:par>
                              <p:par>
                                <p:cTn id="78" presetID="23" presetClass="entr" presetSubtype="16" fill="hold" grpId="0" nodeType="withEffect">
                                  <p:stCondLst>
                                    <p:cond delay="800"/>
                                  </p:stCondLst>
                                  <p:childTnLst>
                                    <p:set>
                                      <p:cBhvr>
                                        <p:cTn id="79" dur="1" fill="hold">
                                          <p:stCondLst>
                                            <p:cond delay="0"/>
                                          </p:stCondLst>
                                        </p:cTn>
                                        <p:tgtEl>
                                          <p:spTgt spid="191"/>
                                        </p:tgtEl>
                                        <p:attrNameLst>
                                          <p:attrName>style.visibility</p:attrName>
                                        </p:attrNameLst>
                                      </p:cBhvr>
                                      <p:to>
                                        <p:strVal val="visible"/>
                                      </p:to>
                                    </p:set>
                                    <p:anim calcmode="lin" valueType="num">
                                      <p:cBhvr>
                                        <p:cTn id="80" dur="500" fill="hold"/>
                                        <p:tgtEl>
                                          <p:spTgt spid="191"/>
                                        </p:tgtEl>
                                        <p:attrNameLst>
                                          <p:attrName>ppt_w</p:attrName>
                                        </p:attrNameLst>
                                      </p:cBhvr>
                                      <p:tavLst>
                                        <p:tav tm="0">
                                          <p:val>
                                            <p:fltVal val="0"/>
                                          </p:val>
                                        </p:tav>
                                        <p:tav tm="100000">
                                          <p:val>
                                            <p:strVal val="#ppt_w"/>
                                          </p:val>
                                        </p:tav>
                                      </p:tavLst>
                                    </p:anim>
                                    <p:anim calcmode="lin" valueType="num">
                                      <p:cBhvr>
                                        <p:cTn id="81" dur="500" fill="hold"/>
                                        <p:tgtEl>
                                          <p:spTgt spid="191"/>
                                        </p:tgtEl>
                                        <p:attrNameLst>
                                          <p:attrName>ppt_h</p:attrName>
                                        </p:attrNameLst>
                                      </p:cBhvr>
                                      <p:tavLst>
                                        <p:tav tm="0">
                                          <p:val>
                                            <p:fltVal val="0"/>
                                          </p:val>
                                        </p:tav>
                                        <p:tav tm="100000">
                                          <p:val>
                                            <p:strVal val="#ppt_h"/>
                                          </p:val>
                                        </p:tav>
                                      </p:tavLst>
                                    </p:anim>
                                  </p:childTnLst>
                                </p:cTn>
                              </p:par>
                              <p:par>
                                <p:cTn id="82" presetID="23" presetClass="entr" presetSubtype="16" fill="hold" grpId="0" nodeType="withEffect">
                                  <p:stCondLst>
                                    <p:cond delay="900"/>
                                  </p:stCondLst>
                                  <p:childTnLst>
                                    <p:set>
                                      <p:cBhvr>
                                        <p:cTn id="83" dur="1" fill="hold">
                                          <p:stCondLst>
                                            <p:cond delay="0"/>
                                          </p:stCondLst>
                                        </p:cTn>
                                        <p:tgtEl>
                                          <p:spTgt spid="192"/>
                                        </p:tgtEl>
                                        <p:attrNameLst>
                                          <p:attrName>style.visibility</p:attrName>
                                        </p:attrNameLst>
                                      </p:cBhvr>
                                      <p:to>
                                        <p:strVal val="visible"/>
                                      </p:to>
                                    </p:set>
                                    <p:anim calcmode="lin" valueType="num">
                                      <p:cBhvr>
                                        <p:cTn id="84" dur="500" fill="hold"/>
                                        <p:tgtEl>
                                          <p:spTgt spid="192"/>
                                        </p:tgtEl>
                                        <p:attrNameLst>
                                          <p:attrName>ppt_w</p:attrName>
                                        </p:attrNameLst>
                                      </p:cBhvr>
                                      <p:tavLst>
                                        <p:tav tm="0">
                                          <p:val>
                                            <p:fltVal val="0"/>
                                          </p:val>
                                        </p:tav>
                                        <p:tav tm="100000">
                                          <p:val>
                                            <p:strVal val="#ppt_w"/>
                                          </p:val>
                                        </p:tav>
                                      </p:tavLst>
                                    </p:anim>
                                    <p:anim calcmode="lin" valueType="num">
                                      <p:cBhvr>
                                        <p:cTn id="85" dur="500" fill="hold"/>
                                        <p:tgtEl>
                                          <p:spTgt spid="192"/>
                                        </p:tgtEl>
                                        <p:attrNameLst>
                                          <p:attrName>ppt_h</p:attrName>
                                        </p:attrNameLst>
                                      </p:cBhvr>
                                      <p:tavLst>
                                        <p:tav tm="0">
                                          <p:val>
                                            <p:fltVal val="0"/>
                                          </p:val>
                                        </p:tav>
                                        <p:tav tm="100000">
                                          <p:val>
                                            <p:strVal val="#ppt_h"/>
                                          </p:val>
                                        </p:tav>
                                      </p:tavLst>
                                    </p:anim>
                                  </p:childTnLst>
                                </p:cTn>
                              </p:par>
                              <p:par>
                                <p:cTn id="86" presetID="23" presetClass="entr" presetSubtype="16" fill="hold" grpId="0" nodeType="withEffect">
                                  <p:stCondLst>
                                    <p:cond delay="1000"/>
                                  </p:stCondLst>
                                  <p:childTnLst>
                                    <p:set>
                                      <p:cBhvr>
                                        <p:cTn id="87" dur="1" fill="hold">
                                          <p:stCondLst>
                                            <p:cond delay="0"/>
                                          </p:stCondLst>
                                        </p:cTn>
                                        <p:tgtEl>
                                          <p:spTgt spid="193"/>
                                        </p:tgtEl>
                                        <p:attrNameLst>
                                          <p:attrName>style.visibility</p:attrName>
                                        </p:attrNameLst>
                                      </p:cBhvr>
                                      <p:to>
                                        <p:strVal val="visible"/>
                                      </p:to>
                                    </p:set>
                                    <p:anim calcmode="lin" valueType="num">
                                      <p:cBhvr>
                                        <p:cTn id="88" dur="500" fill="hold"/>
                                        <p:tgtEl>
                                          <p:spTgt spid="193"/>
                                        </p:tgtEl>
                                        <p:attrNameLst>
                                          <p:attrName>ppt_w</p:attrName>
                                        </p:attrNameLst>
                                      </p:cBhvr>
                                      <p:tavLst>
                                        <p:tav tm="0">
                                          <p:val>
                                            <p:fltVal val="0"/>
                                          </p:val>
                                        </p:tav>
                                        <p:tav tm="100000">
                                          <p:val>
                                            <p:strVal val="#ppt_w"/>
                                          </p:val>
                                        </p:tav>
                                      </p:tavLst>
                                    </p:anim>
                                    <p:anim calcmode="lin" valueType="num">
                                      <p:cBhvr>
                                        <p:cTn id="89" dur="500" fill="hold"/>
                                        <p:tgtEl>
                                          <p:spTgt spid="19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5" grpId="0" animBg="1"/>
      <p:bldP spid="26" grpId="0"/>
      <p:bldP spid="27" grpId="0"/>
      <p:bldP spid="68" grpId="0"/>
      <p:bldP spid="107" grpId="0"/>
      <p:bldP spid="113" grpId="0"/>
      <p:bldP spid="118" grpId="0"/>
      <p:bldP spid="123" grpId="0"/>
      <p:bldP spid="128" grpId="0"/>
      <p:bldP spid="190" grpId="0"/>
      <p:bldP spid="191" grpId="0"/>
      <p:bldP spid="192" grpId="0"/>
      <p:bldP spid="19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BA9B3"/>
        </a:solidFill>
        <a:effectLst/>
      </p:bgPr>
    </p:bg>
    <p:spTree>
      <p:nvGrpSpPr>
        <p:cNvPr id="1" name=""/>
        <p:cNvGrpSpPr/>
        <p:nvPr/>
      </p:nvGrpSpPr>
      <p:grpSpPr>
        <a:xfrm>
          <a:off x="0" y="0"/>
          <a:ext cx="0" cy="0"/>
          <a:chOff x="0" y="0"/>
          <a:chExt cx="0" cy="0"/>
        </a:xfrm>
      </p:grpSpPr>
      <p:sp>
        <p:nvSpPr>
          <p:cNvPr id="4" name="任意多边形 22"/>
          <p:cNvSpPr/>
          <p:nvPr/>
        </p:nvSpPr>
        <p:spPr bwMode="auto">
          <a:xfrm>
            <a:off x="-1220250" y="-158488"/>
            <a:ext cx="7595612" cy="7345028"/>
          </a:xfrm>
          <a:custGeom>
            <a:avLst/>
            <a:gdLst>
              <a:gd name="T0" fmla="*/ 0 w 6071317"/>
              <a:gd name="T1" fmla="*/ 0 h 6858000"/>
              <a:gd name="T2" fmla="*/ 4099531 w 6071317"/>
              <a:gd name="T3" fmla="*/ 0 h 6858000"/>
              <a:gd name="T4" fmla="*/ 6067015 w 6071317"/>
              <a:gd name="T5" fmla="*/ 3496218 h 6858000"/>
              <a:gd name="T6" fmla="*/ 4099531 w 6071317"/>
              <a:gd name="T7" fmla="*/ 6992435 h 6858000"/>
              <a:gd name="T8" fmla="*/ 0 w 6071317"/>
              <a:gd name="T9" fmla="*/ 6992435 h 6858000"/>
              <a:gd name="T10" fmla="*/ 0 w 6071317"/>
              <a:gd name="T11" fmla="*/ 0 h 6858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71317" h="6858000">
                <a:moveTo>
                  <a:pt x="0" y="0"/>
                </a:moveTo>
                <a:lnTo>
                  <a:pt x="4102435" y="0"/>
                </a:lnTo>
                <a:lnTo>
                  <a:pt x="6071317" y="3429000"/>
                </a:lnTo>
                <a:lnTo>
                  <a:pt x="4102435" y="6858000"/>
                </a:lnTo>
                <a:lnTo>
                  <a:pt x="0" y="6858000"/>
                </a:lnTo>
                <a:lnTo>
                  <a:pt x="0" y="0"/>
                </a:lnTo>
                <a:close/>
              </a:path>
            </a:pathLst>
          </a:custGeom>
          <a:solidFill>
            <a:srgbClr val="1BA9B3"/>
          </a:solidFill>
          <a:ln w="9525">
            <a:noFill/>
            <a:round/>
          </a:ln>
        </p:spPr>
        <p:txBody>
          <a:bodyPr lIns="92920" tIns="46460" rIns="92920" bIns="46460" anchor="ctr"/>
          <a:lstStyle/>
          <a:p>
            <a:endParaRPr lang="zh-CN" altLang="en-US" sz="2440"/>
          </a:p>
        </p:txBody>
      </p:sp>
      <p:sp>
        <p:nvSpPr>
          <p:cNvPr id="5" name="任意多边形 22"/>
          <p:cNvSpPr/>
          <p:nvPr/>
        </p:nvSpPr>
        <p:spPr bwMode="auto">
          <a:xfrm>
            <a:off x="-1171467" y="14611"/>
            <a:ext cx="7355798" cy="6975205"/>
          </a:xfrm>
          <a:custGeom>
            <a:avLst/>
            <a:gdLst>
              <a:gd name="T0" fmla="*/ 0 w 6071317"/>
              <a:gd name="T1" fmla="*/ 0 h 6858000"/>
              <a:gd name="T2" fmla="*/ 4099531 w 6071317"/>
              <a:gd name="T3" fmla="*/ 0 h 6858000"/>
              <a:gd name="T4" fmla="*/ 6067015 w 6071317"/>
              <a:gd name="T5" fmla="*/ 3496218 h 6858000"/>
              <a:gd name="T6" fmla="*/ 4099531 w 6071317"/>
              <a:gd name="T7" fmla="*/ 6992435 h 6858000"/>
              <a:gd name="T8" fmla="*/ 0 w 6071317"/>
              <a:gd name="T9" fmla="*/ 6992435 h 6858000"/>
              <a:gd name="T10" fmla="*/ 0 w 6071317"/>
              <a:gd name="T11" fmla="*/ 0 h 6858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71317" h="6858000">
                <a:moveTo>
                  <a:pt x="0" y="0"/>
                </a:moveTo>
                <a:lnTo>
                  <a:pt x="4102435" y="0"/>
                </a:lnTo>
                <a:lnTo>
                  <a:pt x="6071317" y="3429000"/>
                </a:lnTo>
                <a:lnTo>
                  <a:pt x="4102435" y="6858000"/>
                </a:lnTo>
                <a:lnTo>
                  <a:pt x="0" y="6858000"/>
                </a:lnTo>
                <a:lnTo>
                  <a:pt x="0" y="0"/>
                </a:lnTo>
                <a:close/>
              </a:path>
            </a:pathLst>
          </a:custGeom>
          <a:blipFill>
            <a:blip r:embed="rId3" cstate="print"/>
            <a:stretch>
              <a:fillRect t="-14496"/>
            </a:stretch>
          </a:blipFill>
          <a:ln w="9525">
            <a:noFill/>
            <a:round/>
          </a:ln>
        </p:spPr>
        <p:txBody>
          <a:bodyPr lIns="92920" tIns="46460" rIns="92920" bIns="46460" anchor="ctr"/>
          <a:lstStyle/>
          <a:p>
            <a:endParaRPr lang="zh-CN" altLang="en-US" sz="2440"/>
          </a:p>
        </p:txBody>
      </p:sp>
      <p:sp>
        <p:nvSpPr>
          <p:cNvPr id="6" name="椭圆 9"/>
          <p:cNvSpPr>
            <a:spLocks noChangeArrowheads="1"/>
          </p:cNvSpPr>
          <p:nvPr/>
        </p:nvSpPr>
        <p:spPr bwMode="auto">
          <a:xfrm>
            <a:off x="5462949" y="2895063"/>
            <a:ext cx="1208287" cy="1208658"/>
          </a:xfrm>
          <a:prstGeom prst="ellipse">
            <a:avLst/>
          </a:prstGeom>
          <a:solidFill>
            <a:srgbClr val="A5A5A5"/>
          </a:solidFill>
          <a:ln w="9525">
            <a:noFill/>
            <a:round/>
          </a:ln>
          <a:effectLst>
            <a:outerShdw blurRad="50800" dist="38100" dir="2700000" algn="tl" rotWithShape="0">
              <a:prstClr val="black">
                <a:alpha val="40000"/>
              </a:prstClr>
            </a:outerShdw>
          </a:effectLst>
        </p:spPr>
        <p:txBody>
          <a:bodyPr lIns="92920" tIns="46460" rIns="92920" bIns="46460" anchor="ctr"/>
          <a:lstStyle/>
          <a:p>
            <a:pPr algn="ctr" eaLnBrk="1" hangingPunct="1">
              <a:buFont typeface="Arial" panose="020B0604020202020204" pitchFamily="34" charset="0"/>
              <a:buNone/>
            </a:pPr>
            <a:endParaRPr lang="zh-CN" altLang="en-US" sz="2440">
              <a:solidFill>
                <a:srgbClr val="FFFFFF"/>
              </a:solidFill>
            </a:endParaRPr>
          </a:p>
        </p:txBody>
      </p:sp>
      <p:sp>
        <p:nvSpPr>
          <p:cNvPr id="7" name="矩形 4"/>
          <p:cNvSpPr>
            <a:spLocks noChangeArrowheads="1"/>
          </p:cNvSpPr>
          <p:nvPr/>
        </p:nvSpPr>
        <p:spPr bwMode="auto">
          <a:xfrm>
            <a:off x="5750095" y="2943473"/>
            <a:ext cx="808214" cy="2178685"/>
          </a:xfrm>
          <a:prstGeom prst="rect">
            <a:avLst/>
          </a:prstGeom>
          <a:noFill/>
          <a:ln w="9525">
            <a:noFill/>
            <a:miter lim="800000"/>
          </a:ln>
        </p:spPr>
        <p:txBody>
          <a:bodyPr lIns="92920" tIns="46460" rIns="92920" bIns="46460">
            <a:spAutoFit/>
          </a:bodyPr>
          <a:lstStyle/>
          <a:p>
            <a:pPr eaLnBrk="1" hangingPunct="1">
              <a:buFont typeface="Arial" panose="020B0604020202020204" pitchFamily="34" charset="0"/>
              <a:buNone/>
            </a:pPr>
            <a:r>
              <a:rPr lang="en-US" altLang="zh-CN" sz="6775" b="1" dirty="0">
                <a:solidFill>
                  <a:schemeClr val="bg1"/>
                </a:solidFill>
                <a:latin typeface="微软雅黑" panose="020B0503020204020204" charset="-122"/>
                <a:ea typeface="微软雅黑" panose="020B0503020204020204" charset="-122"/>
              </a:rPr>
              <a:t>7	</a:t>
            </a:r>
            <a:endParaRPr lang="zh-CN" altLang="en-US" sz="6775" b="1" dirty="0">
              <a:solidFill>
                <a:schemeClr val="bg1"/>
              </a:solidFill>
              <a:latin typeface="微软雅黑" panose="020B0503020204020204" charset="-122"/>
              <a:ea typeface="微软雅黑" panose="020B0503020204020204" charset="-122"/>
            </a:endParaRPr>
          </a:p>
        </p:txBody>
      </p:sp>
      <p:sp>
        <p:nvSpPr>
          <p:cNvPr id="8" name="矩形 15"/>
          <p:cNvSpPr>
            <a:spLocks noChangeArrowheads="1"/>
          </p:cNvSpPr>
          <p:nvPr/>
        </p:nvSpPr>
        <p:spPr bwMode="auto">
          <a:xfrm>
            <a:off x="6962569" y="3200049"/>
            <a:ext cx="2115820" cy="676910"/>
          </a:xfrm>
          <a:prstGeom prst="rect">
            <a:avLst/>
          </a:prstGeom>
          <a:noFill/>
          <a:ln w="9525">
            <a:noFill/>
            <a:miter lim="800000"/>
          </a:ln>
        </p:spPr>
        <p:txBody>
          <a:bodyPr wrap="none" lIns="92920" tIns="46460" rIns="92920" bIns="46460">
            <a:spAutoFit/>
          </a:bodyPr>
          <a:lstStyle/>
          <a:p>
            <a:pPr lvl="0" algn="l" defTabSz="914400">
              <a:defRPr/>
            </a:pPr>
            <a:r>
              <a:rPr lang="zh-CN" altLang="en-US" sz="3795" b="1" kern="0" dirty="0">
                <a:solidFill>
                  <a:schemeClr val="bg1"/>
                </a:solidFill>
                <a:latin typeface="微软雅黑" panose="020B0503020204020204" charset="-122"/>
                <a:ea typeface="微软雅黑" panose="020B0503020204020204" charset="-122"/>
              </a:rPr>
              <a:t>对策实施</a:t>
            </a:r>
          </a:p>
        </p:txBody>
      </p:sp>
      <p:cxnSp>
        <p:nvCxnSpPr>
          <p:cNvPr id="10" name="直接连接符 18"/>
          <p:cNvCxnSpPr>
            <a:cxnSpLocks noChangeShapeType="1"/>
          </p:cNvCxnSpPr>
          <p:nvPr/>
        </p:nvCxnSpPr>
        <p:spPr bwMode="auto">
          <a:xfrm>
            <a:off x="6991606" y="3871346"/>
            <a:ext cx="4762162" cy="0"/>
          </a:xfrm>
          <a:prstGeom prst="line">
            <a:avLst/>
          </a:prstGeom>
          <a:noFill/>
          <a:ln w="6350">
            <a:solidFill>
              <a:schemeClr val="bg1"/>
            </a:solidFill>
            <a:round/>
          </a:ln>
        </p:spPr>
      </p:cxnSp>
      <p:grpSp>
        <p:nvGrpSpPr>
          <p:cNvPr id="2" name="组合 1"/>
          <p:cNvGrpSpPr/>
          <p:nvPr/>
        </p:nvGrpSpPr>
        <p:grpSpPr>
          <a:xfrm>
            <a:off x="7077075" y="3951288"/>
            <a:ext cx="3489325" cy="398780"/>
            <a:chOff x="4856247" y="3761971"/>
            <a:chExt cx="3489800" cy="398840"/>
          </a:xfrm>
          <a:solidFill>
            <a:schemeClr val="bg1"/>
          </a:solidFill>
        </p:grpSpPr>
        <p:grpSp>
          <p:nvGrpSpPr>
            <p:cNvPr id="44068" name="组合 111"/>
            <p:cNvGrpSpPr/>
            <p:nvPr/>
          </p:nvGrpSpPr>
          <p:grpSpPr>
            <a:xfrm>
              <a:off x="4856247" y="3798822"/>
              <a:ext cx="329713" cy="338554"/>
              <a:chOff x="4912707" y="3793580"/>
              <a:chExt cx="269405" cy="276629"/>
            </a:xfrm>
            <a:grpFill/>
          </p:grpSpPr>
          <p:sp>
            <p:nvSpPr>
              <p:cNvPr id="3" name="椭圆 114"/>
              <p:cNvSpPr/>
              <p:nvPr/>
            </p:nvSpPr>
            <p:spPr>
              <a:xfrm>
                <a:off x="4912707" y="3804557"/>
                <a:ext cx="238958" cy="2389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000" strike="noStrike" noProof="1">
                  <a:solidFill>
                    <a:schemeClr val="bg1"/>
                  </a:solidFill>
                </a:endParaRPr>
              </a:p>
            </p:txBody>
          </p:sp>
          <p:sp>
            <p:nvSpPr>
              <p:cNvPr id="44070" name="文本框 115"/>
              <p:cNvSpPr txBox="1"/>
              <p:nvPr/>
            </p:nvSpPr>
            <p:spPr>
              <a:xfrm>
                <a:off x="4916629" y="3793580"/>
                <a:ext cx="265483" cy="276629"/>
              </a:xfrm>
              <a:prstGeom prst="rect">
                <a:avLst/>
              </a:prstGeom>
              <a:grpFill/>
              <a:ln w="9525">
                <a:noFill/>
              </a:ln>
            </p:spPr>
            <p:txBody>
              <a:bodyPr wrap="square" anchor="t">
                <a:spAutoFit/>
              </a:bodyPr>
              <a:lstStyle/>
              <a:p>
                <a:r>
                  <a:rPr lang="en-US" altLang="zh-CN" sz="1600" dirty="0">
                    <a:solidFill>
                      <a:schemeClr val="tx1"/>
                    </a:solidFill>
                    <a:latin typeface="Impact" panose="020B0806030902050204" pitchFamily="34" charset="0"/>
                    <a:ea typeface="宋体" panose="02010600030101010101" pitchFamily="2" charset="-122"/>
                  </a:rPr>
                  <a:t>1</a:t>
                </a:r>
              </a:p>
            </p:txBody>
          </p:sp>
        </p:grpSp>
        <p:sp>
          <p:nvSpPr>
            <p:cNvPr id="44071" name="矩形 113"/>
            <p:cNvSpPr/>
            <p:nvPr/>
          </p:nvSpPr>
          <p:spPr>
            <a:xfrm>
              <a:off x="5123082" y="3761971"/>
              <a:ext cx="3222965" cy="398840"/>
            </a:xfrm>
            <a:prstGeom prst="rect">
              <a:avLst/>
            </a:prstGeom>
            <a:noFill/>
            <a:ln w="9525">
              <a:noFill/>
            </a:ln>
          </p:spPr>
          <p:txBody>
            <a:bodyPr wrap="square" anchor="t">
              <a:spAutoFit/>
            </a:bodyPr>
            <a:lstStyle/>
            <a:p>
              <a:r>
                <a:rPr lang="zh-CN" altLang="en-US" sz="2000" dirty="0">
                  <a:solidFill>
                    <a:schemeClr val="bg1"/>
                  </a:solidFill>
                  <a:latin typeface="微软雅黑" panose="020B0503020204020204" charset="-122"/>
                  <a:ea typeface="微软雅黑" panose="020B0503020204020204" charset="-122"/>
                  <a:sym typeface="宋体" panose="02010600030101010101" pitchFamily="2" charset="-122"/>
                </a:rPr>
                <a:t>头脑风暴</a:t>
              </a:r>
            </a:p>
          </p:txBody>
        </p:sp>
      </p:grpSp>
      <p:grpSp>
        <p:nvGrpSpPr>
          <p:cNvPr id="124" name="组合 123"/>
          <p:cNvGrpSpPr/>
          <p:nvPr/>
        </p:nvGrpSpPr>
        <p:grpSpPr>
          <a:xfrm>
            <a:off x="8890635" y="3951288"/>
            <a:ext cx="3032125" cy="398780"/>
            <a:chOff x="4856237" y="3765028"/>
            <a:chExt cx="3032274" cy="398840"/>
          </a:xfrm>
          <a:solidFill>
            <a:schemeClr val="bg1"/>
          </a:solidFill>
        </p:grpSpPr>
        <p:grpSp>
          <p:nvGrpSpPr>
            <p:cNvPr id="44078" name="组合 124"/>
            <p:cNvGrpSpPr/>
            <p:nvPr/>
          </p:nvGrpSpPr>
          <p:grpSpPr>
            <a:xfrm>
              <a:off x="4856237" y="3807829"/>
              <a:ext cx="333843" cy="337236"/>
              <a:chOff x="4912707" y="3800940"/>
              <a:chExt cx="272780" cy="275552"/>
            </a:xfrm>
            <a:grpFill/>
          </p:grpSpPr>
          <p:sp>
            <p:nvSpPr>
              <p:cNvPr id="127" name="椭圆 126"/>
              <p:cNvSpPr/>
              <p:nvPr/>
            </p:nvSpPr>
            <p:spPr>
              <a:xfrm>
                <a:off x="4912707" y="3804557"/>
                <a:ext cx="238958" cy="2389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000" strike="noStrike" noProof="1">
                  <a:solidFill>
                    <a:schemeClr val="bg1"/>
                  </a:solidFill>
                </a:endParaRPr>
              </a:p>
            </p:txBody>
          </p:sp>
          <p:sp>
            <p:nvSpPr>
              <p:cNvPr id="44080" name="文本框 128"/>
              <p:cNvSpPr txBox="1"/>
              <p:nvPr/>
            </p:nvSpPr>
            <p:spPr>
              <a:xfrm>
                <a:off x="4920004" y="3800940"/>
                <a:ext cx="265483" cy="275552"/>
              </a:xfrm>
              <a:prstGeom prst="rect">
                <a:avLst/>
              </a:prstGeom>
              <a:grpFill/>
              <a:ln w="9525">
                <a:noFill/>
              </a:ln>
            </p:spPr>
            <p:txBody>
              <a:bodyPr wrap="square" anchor="t">
                <a:spAutoFit/>
              </a:bodyPr>
              <a:lstStyle/>
              <a:p>
                <a:r>
                  <a:rPr lang="en-US" sz="1600" dirty="0">
                    <a:solidFill>
                      <a:schemeClr val="tx1"/>
                    </a:solidFill>
                    <a:latin typeface="Impact" panose="020B0806030902050204" pitchFamily="34" charset="0"/>
                    <a:ea typeface="宋体" panose="02010600030101010101" pitchFamily="2" charset="-122"/>
                  </a:rPr>
                  <a:t>2</a:t>
                </a:r>
              </a:p>
            </p:txBody>
          </p:sp>
        </p:grpSp>
        <p:sp>
          <p:nvSpPr>
            <p:cNvPr id="44081" name="矩形 125"/>
            <p:cNvSpPr/>
            <p:nvPr/>
          </p:nvSpPr>
          <p:spPr>
            <a:xfrm>
              <a:off x="5123625" y="3765028"/>
              <a:ext cx="2764886" cy="398840"/>
            </a:xfrm>
            <a:prstGeom prst="rect">
              <a:avLst/>
            </a:prstGeom>
            <a:noFill/>
            <a:ln w="9525">
              <a:noFill/>
            </a:ln>
          </p:spPr>
          <p:txBody>
            <a:bodyPr wrap="square" anchor="t">
              <a:spAutoFit/>
            </a:bodyPr>
            <a:lstStyle/>
            <a:p>
              <a:r>
                <a:rPr lang="zh-CN" altLang="en-US" sz="2000" dirty="0">
                  <a:solidFill>
                    <a:schemeClr val="bg1"/>
                  </a:solidFill>
                  <a:latin typeface="微软雅黑" panose="020B0503020204020204" charset="-122"/>
                  <a:ea typeface="微软雅黑" panose="020B0503020204020204" charset="-122"/>
                  <a:sym typeface="宋体" panose="02010600030101010101" pitchFamily="2" charset="-122"/>
                </a:rPr>
                <a:t>小组讨论</a:t>
              </a:r>
            </a:p>
          </p:txBody>
        </p:sp>
      </p:grpSp>
    </p:spTree>
  </p:cSld>
  <p:clrMapOvr>
    <a:masterClrMapping/>
  </p:clrMapOvr>
  <mc:AlternateContent xmlns:mc="http://schemas.openxmlformats.org/markup-compatibility/2006" xmlns:p14="http://schemas.microsoft.com/office/powerpoint/2010/main">
    <mc:Choice Requires="p14">
      <p:transition spd="slow" p14:dur="1400" advTm="2813">
        <p14:doors dir="vert"/>
      </p:transition>
    </mc:Choice>
    <mc:Fallback xmlns="">
      <p:transition spd="slow" advTm="28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600" fill="hold"/>
                                        <p:tgtEl>
                                          <p:spTgt spid="5"/>
                                        </p:tgtEl>
                                        <p:attrNameLst>
                                          <p:attrName>ppt_w</p:attrName>
                                        </p:attrNameLst>
                                      </p:cBhvr>
                                      <p:tavLst>
                                        <p:tav tm="0">
                                          <p:val>
                                            <p:strVal val="#ppt_w*0.70"/>
                                          </p:val>
                                        </p:tav>
                                        <p:tav tm="100000">
                                          <p:val>
                                            <p:strVal val="#ppt_w"/>
                                          </p:val>
                                        </p:tav>
                                      </p:tavLst>
                                    </p:anim>
                                    <p:anim calcmode="lin" valueType="num">
                                      <p:cBhvr>
                                        <p:cTn id="8" dur="600" fill="hold"/>
                                        <p:tgtEl>
                                          <p:spTgt spid="5"/>
                                        </p:tgtEl>
                                        <p:attrNameLst>
                                          <p:attrName>ppt_h</p:attrName>
                                        </p:attrNameLst>
                                      </p:cBhvr>
                                      <p:tavLst>
                                        <p:tav tm="0">
                                          <p:val>
                                            <p:strVal val="#ppt_h"/>
                                          </p:val>
                                        </p:tav>
                                        <p:tav tm="100000">
                                          <p:val>
                                            <p:strVal val="#ppt_h"/>
                                          </p:val>
                                        </p:tav>
                                      </p:tavLst>
                                    </p:anim>
                                    <p:animEffect transition="in" filter="fade">
                                      <p:cBhvr>
                                        <p:cTn id="9" dur="600"/>
                                        <p:tgtEl>
                                          <p:spTgt spid="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600" fill="hold"/>
                                        <p:tgtEl>
                                          <p:spTgt spid="4"/>
                                        </p:tgtEl>
                                        <p:attrNameLst>
                                          <p:attrName>ppt_w</p:attrName>
                                        </p:attrNameLst>
                                      </p:cBhvr>
                                      <p:tavLst>
                                        <p:tav tm="0">
                                          <p:val>
                                            <p:strVal val="#ppt_w*0.70"/>
                                          </p:val>
                                        </p:tav>
                                        <p:tav tm="100000">
                                          <p:val>
                                            <p:strVal val="#ppt_w"/>
                                          </p:val>
                                        </p:tav>
                                      </p:tavLst>
                                    </p:anim>
                                    <p:anim calcmode="lin" valueType="num">
                                      <p:cBhvr>
                                        <p:cTn id="13" dur="600" fill="hold"/>
                                        <p:tgtEl>
                                          <p:spTgt spid="4"/>
                                        </p:tgtEl>
                                        <p:attrNameLst>
                                          <p:attrName>ppt_h</p:attrName>
                                        </p:attrNameLst>
                                      </p:cBhvr>
                                      <p:tavLst>
                                        <p:tav tm="0">
                                          <p:val>
                                            <p:strVal val="#ppt_h"/>
                                          </p:val>
                                        </p:tav>
                                        <p:tav tm="100000">
                                          <p:val>
                                            <p:strVal val="#ppt_h"/>
                                          </p:val>
                                        </p:tav>
                                      </p:tavLst>
                                    </p:anim>
                                    <p:animEffect transition="in" filter="fade">
                                      <p:cBhvr>
                                        <p:cTn id="14" dur="600"/>
                                        <p:tgtEl>
                                          <p:spTgt spid="4"/>
                                        </p:tgtEl>
                                      </p:cBhvr>
                                    </p:animEffect>
                                  </p:childTnLst>
                                </p:cTn>
                              </p:par>
                              <p:par>
                                <p:cTn id="15" presetID="1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6"/>
                                        </p:tgtEl>
                                        <p:attrNameLst>
                                          <p:attrName>ppt_y</p:attrName>
                                        </p:attrNameLst>
                                      </p:cBhvr>
                                      <p:tavLst>
                                        <p:tav tm="0" fmla="#ppt_y+(sin(-2*pi*(1-$))*-#ppt_x+cos(-2*pi*(1-$))*(1-#ppt_y))*(1-$)">
                                          <p:val>
                                            <p:fltVal val="0"/>
                                          </p:val>
                                        </p:tav>
                                        <p:tav tm="100000">
                                          <p:val>
                                            <p:fltVal val="1"/>
                                          </p:val>
                                        </p:tav>
                                      </p:tavLst>
                                    </p:anim>
                                  </p:childTnLst>
                                </p:cTn>
                              </p:par>
                              <p:par>
                                <p:cTn id="21" presetID="1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slide(fromBottom)">
                                      <p:cBhvr>
                                        <p:cTn id="23" dur="500"/>
                                        <p:tgtEl>
                                          <p:spTgt spid="7"/>
                                        </p:tgtEl>
                                      </p:cBhvr>
                                    </p:animEffect>
                                  </p:childTnLst>
                                </p:cTn>
                              </p:par>
                              <p:par>
                                <p:cTn id="24" presetID="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0-#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par>
                                <p:cTn id="28" presetID="17" presetClass="entr" presetSubtype="8"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ppt_x</p:attrName>
                                        </p:attrNameLst>
                                      </p:cBhvr>
                                      <p:tavLst>
                                        <p:tav tm="0">
                                          <p:val>
                                            <p:strVal val="#ppt_x-#ppt_w/2"/>
                                          </p:val>
                                        </p:tav>
                                        <p:tav tm="100000">
                                          <p:val>
                                            <p:strVal val="#ppt_x"/>
                                          </p:val>
                                        </p:tav>
                                      </p:tavLst>
                                    </p:anim>
                                    <p:anim calcmode="lin" valueType="num">
                                      <p:cBhvr>
                                        <p:cTn id="31" dur="500" fill="hold"/>
                                        <p:tgtEl>
                                          <p:spTgt spid="10"/>
                                        </p:tgtEl>
                                        <p:attrNameLst>
                                          <p:attrName>ppt_y</p:attrName>
                                        </p:attrNameLst>
                                      </p:cBhvr>
                                      <p:tavLst>
                                        <p:tav tm="0">
                                          <p:val>
                                            <p:strVal val="#ppt_y"/>
                                          </p:val>
                                        </p:tav>
                                        <p:tav tm="100000">
                                          <p:val>
                                            <p:strVal val="#ppt_y"/>
                                          </p:val>
                                        </p:tav>
                                      </p:tavLst>
                                    </p:anim>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strVal val="#ppt_h"/>
                                          </p:val>
                                        </p:tav>
                                        <p:tav tm="100000">
                                          <p:val>
                                            <p:strVal val="#ppt_h"/>
                                          </p:val>
                                        </p:tav>
                                      </p:tavLst>
                                    </p:anim>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250"/>
                                        <p:tgtEl>
                                          <p:spTgt spid="2"/>
                                        </p:tgtEl>
                                      </p:cBhvr>
                                    </p:animEffect>
                                  </p:childTnLst>
                                </p:cTn>
                              </p:par>
                            </p:childTnLst>
                          </p:cTn>
                        </p:par>
                        <p:par>
                          <p:cTn id="38" fill="hold">
                            <p:stCondLst>
                              <p:cond delay="1500"/>
                            </p:stCondLst>
                            <p:childTnLst>
                              <p:par>
                                <p:cTn id="39" presetID="10" presetClass="entr" presetSubtype="0" fill="hold" nodeType="afterEffect">
                                  <p:stCondLst>
                                    <p:cond delay="0"/>
                                  </p:stCondLst>
                                  <p:childTnLst>
                                    <p:set>
                                      <p:cBhvr>
                                        <p:cTn id="40" dur="1" fill="hold">
                                          <p:stCondLst>
                                            <p:cond delay="0"/>
                                          </p:stCondLst>
                                        </p:cTn>
                                        <p:tgtEl>
                                          <p:spTgt spid="124"/>
                                        </p:tgtEl>
                                        <p:attrNameLst>
                                          <p:attrName>style.visibility</p:attrName>
                                        </p:attrNameLst>
                                      </p:cBhvr>
                                      <p:to>
                                        <p:strVal val="visible"/>
                                      </p:to>
                                    </p:set>
                                    <p:animEffect transition="in" filter="fade">
                                      <p:cBhvr>
                                        <p:cTn id="41" dur="25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userDrawn="1"/>
        </p:nvSpPr>
        <p:spPr>
          <a:xfrm>
            <a:off x="340789" y="316072"/>
            <a:ext cx="195175" cy="685877"/>
          </a:xfrm>
          <a:prstGeom prst="rect">
            <a:avLst/>
          </a:pr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lIns="92925" tIns="46462" rIns="92925" bIns="46462" rtlCol="0" anchor="ctr"/>
          <a:lstStyle/>
          <a:p>
            <a:pPr algn="l" defTabSz="685165"/>
            <a:endParaRPr lang="zh-CN" altLang="en-US" sz="1895" dirty="0">
              <a:solidFill>
                <a:srgbClr val="E7E6E6">
                  <a:lumMod val="50000"/>
                </a:srgbClr>
              </a:solidFill>
              <a:cs typeface="+mn-ea"/>
              <a:sym typeface="+mn-lt"/>
            </a:endParaRPr>
          </a:p>
        </p:txBody>
      </p:sp>
      <p:sp>
        <p:nvSpPr>
          <p:cNvPr id="15" name="文本框 37"/>
          <p:cNvSpPr txBox="1"/>
          <p:nvPr userDrawn="1"/>
        </p:nvSpPr>
        <p:spPr>
          <a:xfrm>
            <a:off x="570731" y="316072"/>
            <a:ext cx="2487862" cy="461645"/>
          </a:xfrm>
          <a:prstGeom prst="rect">
            <a:avLst/>
          </a:prstGeom>
          <a:noFill/>
        </p:spPr>
        <p:txBody>
          <a:bodyPr wrap="square" lIns="92925" tIns="46462" rIns="92925" bIns="46462" rtlCol="0">
            <a:spAutoFit/>
          </a:bodyPr>
          <a:lstStyle/>
          <a:p>
            <a:pPr lvl="0" algn="l"/>
            <a:r>
              <a:rPr lang="zh-CN" altLang="en-US" sz="2400" dirty="0">
                <a:solidFill>
                  <a:srgbClr val="1BA9B3"/>
                </a:solidFill>
                <a:latin typeface="微软雅黑" panose="020B0503020204020204" charset="-122"/>
                <a:ea typeface="微软雅黑" panose="020B0503020204020204" charset="-122"/>
              </a:rPr>
              <a:t>对策实施</a:t>
            </a:r>
          </a:p>
        </p:txBody>
      </p:sp>
      <p:sp>
        <p:nvSpPr>
          <p:cNvPr id="16" name="文本框 38"/>
          <p:cNvSpPr txBox="1"/>
          <p:nvPr userDrawn="1"/>
        </p:nvSpPr>
        <p:spPr>
          <a:xfrm>
            <a:off x="570731" y="687143"/>
            <a:ext cx="2763044" cy="323215"/>
          </a:xfrm>
          <a:prstGeom prst="rect">
            <a:avLst/>
          </a:prstGeom>
          <a:noFill/>
        </p:spPr>
        <p:txBody>
          <a:bodyPr wrap="square" lIns="92925" tIns="46462" rIns="92925" bIns="46462" rtlCol="0">
            <a:spAutoFit/>
          </a:bodyPr>
          <a:lstStyle/>
          <a:p>
            <a:pPr algn="l" defTabSz="685165"/>
            <a:r>
              <a:rPr lang="en-US" altLang="zh-CN" sz="1500" dirty="0">
                <a:solidFill>
                  <a:schemeClr val="tx1">
                    <a:lumMod val="50000"/>
                    <a:lumOff val="50000"/>
                  </a:schemeClr>
                </a:solidFill>
                <a:cs typeface="+mn-ea"/>
                <a:sym typeface="+mn-lt"/>
              </a:rPr>
              <a:t>ADD RELATED TITLE WORDS</a:t>
            </a:r>
            <a:endParaRPr lang="zh-CN" altLang="en-US" sz="1500" dirty="0">
              <a:solidFill>
                <a:schemeClr val="tx1">
                  <a:lumMod val="50000"/>
                  <a:lumOff val="50000"/>
                </a:schemeClr>
              </a:solidFill>
              <a:cs typeface="+mn-ea"/>
              <a:sym typeface="+mn-lt"/>
            </a:endParaRPr>
          </a:p>
        </p:txBody>
      </p:sp>
      <p:sp>
        <p:nvSpPr>
          <p:cNvPr id="2" name="椭圆 12"/>
          <p:cNvSpPr>
            <a:spLocks noChangeArrowheads="1"/>
          </p:cNvSpPr>
          <p:nvPr/>
        </p:nvSpPr>
        <p:spPr bwMode="auto">
          <a:xfrm>
            <a:off x="971388" y="1017750"/>
            <a:ext cx="5231510" cy="5231510"/>
          </a:xfrm>
          <a:prstGeom prst="ellipse">
            <a:avLst/>
          </a:prstGeom>
          <a:noFill/>
          <a:ln w="9525" cmpd="sng">
            <a:solidFill>
              <a:srgbClr val="1BA9B3"/>
            </a:solidFill>
            <a:prstDash val="dash"/>
            <a:round/>
          </a:ln>
          <a:extLst>
            <a:ext uri="{909E8E84-426E-40DD-AFC4-6F175D3DCCD1}">
              <a14:hiddenFill xmlns:a14="http://schemas.microsoft.com/office/drawing/2010/main">
                <a:solidFill>
                  <a:srgbClr val="FFFFFF"/>
                </a:solidFill>
              </a14:hiddenFill>
            </a:ext>
          </a:extLst>
        </p:spPr>
        <p:txBody>
          <a:bodyPr lIns="121377" tIns="60689" rIns="121377" bIns="60689"/>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350">
              <a:latin typeface="微软雅黑" panose="020B0503020204020204" charset="-122"/>
              <a:ea typeface="微软雅黑" panose="020B0503020204020204" charset="-122"/>
            </a:endParaRPr>
          </a:p>
        </p:txBody>
      </p:sp>
      <p:sp>
        <p:nvSpPr>
          <p:cNvPr id="3" name="Oval 13"/>
          <p:cNvSpPr>
            <a:spLocks noChangeArrowheads="1"/>
          </p:cNvSpPr>
          <p:nvPr/>
        </p:nvSpPr>
        <p:spPr bwMode="auto">
          <a:xfrm>
            <a:off x="1551027" y="3353170"/>
            <a:ext cx="2133074" cy="2133075"/>
          </a:xfrm>
          <a:prstGeom prst="ellipse">
            <a:avLst/>
          </a:prstGeom>
          <a:solidFill>
            <a:schemeClr val="bg1">
              <a:lumMod val="85000"/>
            </a:schemeClr>
          </a:solidFill>
          <a:ln>
            <a:noFill/>
          </a:ln>
        </p:spPr>
        <p:txBody>
          <a:bodyPr lIns="121377" tIns="60689" rIns="121377" bIns="60689"/>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350">
              <a:latin typeface="微软雅黑" panose="020B0503020204020204" charset="-122"/>
              <a:ea typeface="微软雅黑" panose="020B0503020204020204" charset="-122"/>
            </a:endParaRPr>
          </a:p>
        </p:txBody>
      </p:sp>
      <p:sp>
        <p:nvSpPr>
          <p:cNvPr id="4" name="Oval 14"/>
          <p:cNvSpPr>
            <a:spLocks noChangeArrowheads="1"/>
          </p:cNvSpPr>
          <p:nvPr/>
        </p:nvSpPr>
        <p:spPr bwMode="auto">
          <a:xfrm>
            <a:off x="1738617" y="3540764"/>
            <a:ext cx="1755782" cy="1755781"/>
          </a:xfrm>
          <a:prstGeom prst="ellipse">
            <a:avLst/>
          </a:prstGeom>
          <a:solidFill>
            <a:srgbClr val="1BA9B3"/>
          </a:solidFill>
          <a:ln>
            <a:noFill/>
          </a:ln>
        </p:spPr>
        <p:txBody>
          <a:bodyPr lIns="121377" tIns="60689" rIns="121377" bIns="60689"/>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350">
              <a:latin typeface="微软雅黑" panose="020B0503020204020204" charset="-122"/>
              <a:ea typeface="微软雅黑" panose="020B0503020204020204" charset="-122"/>
            </a:endParaRPr>
          </a:p>
        </p:txBody>
      </p:sp>
      <p:sp>
        <p:nvSpPr>
          <p:cNvPr id="5" name="Oval 18"/>
          <p:cNvSpPr>
            <a:spLocks noChangeArrowheads="1"/>
          </p:cNvSpPr>
          <p:nvPr/>
        </p:nvSpPr>
        <p:spPr bwMode="auto">
          <a:xfrm>
            <a:off x="3774734" y="2986414"/>
            <a:ext cx="2133074" cy="2135183"/>
          </a:xfrm>
          <a:prstGeom prst="ellipse">
            <a:avLst/>
          </a:prstGeom>
          <a:solidFill>
            <a:schemeClr val="bg1">
              <a:lumMod val="85000"/>
            </a:schemeClr>
          </a:solidFill>
          <a:ln>
            <a:noFill/>
          </a:ln>
        </p:spPr>
        <p:txBody>
          <a:bodyPr lIns="121377" tIns="60689" rIns="121377" bIns="60689"/>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350">
              <a:latin typeface="微软雅黑" panose="020B0503020204020204" charset="-122"/>
              <a:ea typeface="微软雅黑" panose="020B0503020204020204" charset="-122"/>
            </a:endParaRPr>
          </a:p>
        </p:txBody>
      </p:sp>
      <p:sp>
        <p:nvSpPr>
          <p:cNvPr id="6" name="Oval 19"/>
          <p:cNvSpPr>
            <a:spLocks noChangeArrowheads="1"/>
          </p:cNvSpPr>
          <p:nvPr/>
        </p:nvSpPr>
        <p:spPr bwMode="auto">
          <a:xfrm>
            <a:off x="3962329" y="3174009"/>
            <a:ext cx="1755781" cy="1755781"/>
          </a:xfrm>
          <a:prstGeom prst="ellipse">
            <a:avLst/>
          </a:prstGeom>
          <a:solidFill>
            <a:srgbClr val="1BA9B3"/>
          </a:solidFill>
          <a:ln>
            <a:noFill/>
          </a:ln>
        </p:spPr>
        <p:txBody>
          <a:bodyPr lIns="121377" tIns="60689" rIns="121377" bIns="60689"/>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350">
              <a:latin typeface="微软雅黑" panose="020B0503020204020204" charset="-122"/>
              <a:ea typeface="微软雅黑" panose="020B0503020204020204" charset="-122"/>
            </a:endParaRPr>
          </a:p>
        </p:txBody>
      </p:sp>
      <p:sp>
        <p:nvSpPr>
          <p:cNvPr id="7" name="Oval 23"/>
          <p:cNvSpPr>
            <a:spLocks noChangeArrowheads="1"/>
          </p:cNvSpPr>
          <p:nvPr/>
        </p:nvSpPr>
        <p:spPr bwMode="auto">
          <a:xfrm>
            <a:off x="2284536" y="1289654"/>
            <a:ext cx="2135181" cy="2133075"/>
          </a:xfrm>
          <a:prstGeom prst="ellipse">
            <a:avLst/>
          </a:prstGeom>
          <a:solidFill>
            <a:schemeClr val="bg1">
              <a:lumMod val="85000"/>
            </a:schemeClr>
          </a:solidFill>
          <a:ln>
            <a:noFill/>
          </a:ln>
        </p:spPr>
        <p:txBody>
          <a:bodyPr lIns="121377" tIns="60689" rIns="121377" bIns="60689"/>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350">
              <a:latin typeface="微软雅黑" panose="020B0503020204020204" charset="-122"/>
              <a:ea typeface="微软雅黑" panose="020B0503020204020204" charset="-122"/>
            </a:endParaRPr>
          </a:p>
        </p:txBody>
      </p:sp>
      <p:sp>
        <p:nvSpPr>
          <p:cNvPr id="8" name="Oval 24"/>
          <p:cNvSpPr>
            <a:spLocks noChangeArrowheads="1"/>
          </p:cNvSpPr>
          <p:nvPr/>
        </p:nvSpPr>
        <p:spPr bwMode="auto">
          <a:xfrm>
            <a:off x="2474237" y="1472800"/>
            <a:ext cx="1755781" cy="1755782"/>
          </a:xfrm>
          <a:prstGeom prst="ellipse">
            <a:avLst/>
          </a:prstGeom>
          <a:solidFill>
            <a:srgbClr val="1BA9B3"/>
          </a:solidFill>
          <a:ln>
            <a:noFill/>
          </a:ln>
        </p:spPr>
        <p:txBody>
          <a:bodyPr lIns="121377" tIns="60689" rIns="121377" bIns="60689"/>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350">
              <a:latin typeface="微软雅黑" panose="020B0503020204020204" charset="-122"/>
              <a:ea typeface="微软雅黑" panose="020B0503020204020204" charset="-122"/>
            </a:endParaRPr>
          </a:p>
        </p:txBody>
      </p:sp>
      <p:sp>
        <p:nvSpPr>
          <p:cNvPr id="9" name="TextBox 91"/>
          <p:cNvSpPr txBox="1">
            <a:spLocks noChangeArrowheads="1"/>
          </p:cNvSpPr>
          <p:nvPr/>
        </p:nvSpPr>
        <p:spPr bwMode="auto">
          <a:xfrm>
            <a:off x="7031255" y="1275763"/>
            <a:ext cx="3823970" cy="48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377" tIns="60689" rIns="121377" bIns="6068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r>
              <a:rPr lang="zh-CN" altLang="en-US" sz="2350" dirty="0">
                <a:solidFill>
                  <a:schemeClr val="tx1">
                    <a:lumMod val="75000"/>
                    <a:lumOff val="25000"/>
                  </a:schemeClr>
                </a:solidFill>
                <a:latin typeface="微软雅黑" panose="020B0503020204020204" charset="-122"/>
                <a:ea typeface="微软雅黑" panose="020B0503020204020204" charset="-122"/>
              </a:rPr>
              <a:t>加强各个层级的助产士培训</a:t>
            </a:r>
          </a:p>
        </p:txBody>
      </p:sp>
      <p:sp>
        <p:nvSpPr>
          <p:cNvPr id="10" name="TextBox 92"/>
          <p:cNvSpPr txBox="1">
            <a:spLocks noChangeArrowheads="1"/>
          </p:cNvSpPr>
          <p:nvPr/>
        </p:nvSpPr>
        <p:spPr bwMode="auto">
          <a:xfrm>
            <a:off x="7031255" y="1760555"/>
            <a:ext cx="3941548"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377" tIns="60689" rIns="121377" bIns="6068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465" dirty="0">
                <a:solidFill>
                  <a:schemeClr val="tx1">
                    <a:lumMod val="75000"/>
                    <a:lumOff val="25000"/>
                  </a:schemeClr>
                </a:solidFill>
                <a:latin typeface="微软雅黑" panose="020B0503020204020204" charset="-122"/>
                <a:ea typeface="微软雅黑" panose="020B0503020204020204" charset="-122"/>
              </a:rPr>
              <a:t>文字内容文字内容文字内容文字内容文字内容文字内容文字内容文字内容</a:t>
            </a:r>
          </a:p>
        </p:txBody>
      </p:sp>
      <p:sp>
        <p:nvSpPr>
          <p:cNvPr id="11" name="TextBox 25"/>
          <p:cNvSpPr txBox="1">
            <a:spLocks noChangeArrowheads="1"/>
          </p:cNvSpPr>
          <p:nvPr/>
        </p:nvSpPr>
        <p:spPr bwMode="auto">
          <a:xfrm>
            <a:off x="2810564" y="1928312"/>
            <a:ext cx="1137920" cy="843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377" tIns="60689" rIns="121377" bIns="6068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350">
                <a:solidFill>
                  <a:srgbClr val="F8F8F8"/>
                </a:solidFill>
                <a:latin typeface="微软雅黑" panose="020B0503020204020204" charset="-122"/>
                <a:ea typeface="微软雅黑" panose="020B0503020204020204" charset="-122"/>
              </a:rPr>
              <a:t>标题</a:t>
            </a:r>
            <a:endParaRPr lang="en-US" altLang="zh-CN" sz="2350">
              <a:solidFill>
                <a:srgbClr val="F8F8F8"/>
              </a:solidFill>
              <a:latin typeface="微软雅黑" panose="020B0503020204020204" charset="-122"/>
              <a:ea typeface="微软雅黑" panose="020B0503020204020204" charset="-122"/>
            </a:endParaRPr>
          </a:p>
          <a:p>
            <a:pPr algn="ctr" eaLnBrk="1" hangingPunct="1"/>
            <a:r>
              <a:rPr lang="zh-CN" altLang="en-US" sz="2350">
                <a:solidFill>
                  <a:srgbClr val="F8F8F8"/>
                </a:solidFill>
                <a:latin typeface="微软雅黑" panose="020B0503020204020204" charset="-122"/>
                <a:ea typeface="微软雅黑" panose="020B0503020204020204" charset="-122"/>
              </a:rPr>
              <a:t>文本一</a:t>
            </a:r>
          </a:p>
        </p:txBody>
      </p:sp>
      <p:sp>
        <p:nvSpPr>
          <p:cNvPr id="12" name="TextBox 93"/>
          <p:cNvSpPr txBox="1">
            <a:spLocks noChangeArrowheads="1"/>
          </p:cNvSpPr>
          <p:nvPr/>
        </p:nvSpPr>
        <p:spPr bwMode="auto">
          <a:xfrm>
            <a:off x="2018039" y="3978501"/>
            <a:ext cx="1137920" cy="843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377" tIns="60689" rIns="121377" bIns="6068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350" dirty="0">
                <a:solidFill>
                  <a:srgbClr val="F8F8F8"/>
                </a:solidFill>
                <a:latin typeface="微软雅黑" panose="020B0503020204020204" charset="-122"/>
                <a:ea typeface="微软雅黑" panose="020B0503020204020204" charset="-122"/>
              </a:rPr>
              <a:t>标题</a:t>
            </a:r>
            <a:endParaRPr lang="en-US" altLang="zh-CN" sz="2350" dirty="0">
              <a:solidFill>
                <a:srgbClr val="F8F8F8"/>
              </a:solidFill>
              <a:latin typeface="微软雅黑" panose="020B0503020204020204" charset="-122"/>
              <a:ea typeface="微软雅黑" panose="020B0503020204020204" charset="-122"/>
            </a:endParaRPr>
          </a:p>
          <a:p>
            <a:pPr algn="ctr" eaLnBrk="1" hangingPunct="1"/>
            <a:r>
              <a:rPr lang="zh-CN" altLang="en-US" sz="2350" dirty="0">
                <a:solidFill>
                  <a:srgbClr val="F8F8F8"/>
                </a:solidFill>
                <a:latin typeface="微软雅黑" panose="020B0503020204020204" charset="-122"/>
                <a:ea typeface="微软雅黑" panose="020B0503020204020204" charset="-122"/>
              </a:rPr>
              <a:t>文本二</a:t>
            </a:r>
          </a:p>
        </p:txBody>
      </p:sp>
      <p:sp>
        <p:nvSpPr>
          <p:cNvPr id="13" name="TextBox 94"/>
          <p:cNvSpPr txBox="1">
            <a:spLocks noChangeArrowheads="1"/>
          </p:cNvSpPr>
          <p:nvPr/>
        </p:nvSpPr>
        <p:spPr bwMode="auto">
          <a:xfrm>
            <a:off x="4319735" y="3525324"/>
            <a:ext cx="1137920" cy="843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377" tIns="60689" rIns="121377" bIns="6068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350">
                <a:solidFill>
                  <a:srgbClr val="F8F8F8"/>
                </a:solidFill>
                <a:latin typeface="微软雅黑" panose="020B0503020204020204" charset="-122"/>
                <a:ea typeface="微软雅黑" panose="020B0503020204020204" charset="-122"/>
              </a:rPr>
              <a:t>标题</a:t>
            </a:r>
            <a:endParaRPr lang="en-US" altLang="zh-CN" sz="2350">
              <a:solidFill>
                <a:srgbClr val="F8F8F8"/>
              </a:solidFill>
              <a:latin typeface="微软雅黑" panose="020B0503020204020204" charset="-122"/>
              <a:ea typeface="微软雅黑" panose="020B0503020204020204" charset="-122"/>
            </a:endParaRPr>
          </a:p>
          <a:p>
            <a:pPr algn="ctr" eaLnBrk="1" hangingPunct="1"/>
            <a:r>
              <a:rPr lang="zh-CN" altLang="en-US" sz="2350">
                <a:solidFill>
                  <a:srgbClr val="F8F8F8"/>
                </a:solidFill>
                <a:latin typeface="微软雅黑" panose="020B0503020204020204" charset="-122"/>
                <a:ea typeface="微软雅黑" panose="020B0503020204020204" charset="-122"/>
              </a:rPr>
              <a:t>文本三</a:t>
            </a:r>
          </a:p>
        </p:txBody>
      </p:sp>
      <p:sp>
        <p:nvSpPr>
          <p:cNvPr id="17" name="TextBox 101"/>
          <p:cNvSpPr txBox="1">
            <a:spLocks noChangeArrowheads="1"/>
          </p:cNvSpPr>
          <p:nvPr/>
        </p:nvSpPr>
        <p:spPr bwMode="auto">
          <a:xfrm>
            <a:off x="7031255" y="3034445"/>
            <a:ext cx="1436370" cy="48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377" tIns="60689" rIns="121377" bIns="6068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r>
              <a:rPr lang="zh-CN" altLang="en-US" sz="2350">
                <a:solidFill>
                  <a:schemeClr val="tx1">
                    <a:lumMod val="75000"/>
                    <a:lumOff val="25000"/>
                  </a:schemeClr>
                </a:solidFill>
                <a:latin typeface="微软雅黑" panose="020B0503020204020204" charset="-122"/>
                <a:ea typeface="微软雅黑" panose="020B0503020204020204" charset="-122"/>
              </a:rPr>
              <a:t>对策名称</a:t>
            </a:r>
          </a:p>
        </p:txBody>
      </p:sp>
      <p:sp>
        <p:nvSpPr>
          <p:cNvPr id="18" name="TextBox 102"/>
          <p:cNvSpPr txBox="1">
            <a:spLocks noChangeArrowheads="1"/>
          </p:cNvSpPr>
          <p:nvPr/>
        </p:nvSpPr>
        <p:spPr bwMode="auto">
          <a:xfrm>
            <a:off x="7031255" y="3519233"/>
            <a:ext cx="3941548"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377" tIns="60689" rIns="121377" bIns="6068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465">
                <a:solidFill>
                  <a:schemeClr val="tx1">
                    <a:lumMod val="75000"/>
                    <a:lumOff val="25000"/>
                  </a:schemeClr>
                </a:solidFill>
                <a:latin typeface="微软雅黑" panose="020B0503020204020204" charset="-122"/>
                <a:ea typeface="微软雅黑" panose="020B0503020204020204" charset="-122"/>
              </a:rPr>
              <a:t>文字内容文字内容文字内容文字内容文字内容文字内容文字内容文字内容</a:t>
            </a:r>
          </a:p>
        </p:txBody>
      </p:sp>
      <p:sp>
        <p:nvSpPr>
          <p:cNvPr id="19" name="TextBox 103"/>
          <p:cNvSpPr txBox="1">
            <a:spLocks noChangeArrowheads="1"/>
          </p:cNvSpPr>
          <p:nvPr/>
        </p:nvSpPr>
        <p:spPr bwMode="auto">
          <a:xfrm>
            <a:off x="7031255" y="4680430"/>
            <a:ext cx="3227070" cy="48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377" tIns="60689" rIns="121377" bIns="6068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r>
              <a:rPr lang="zh-CN" altLang="en-US" sz="2350">
                <a:solidFill>
                  <a:schemeClr val="tx1">
                    <a:lumMod val="75000"/>
                    <a:lumOff val="25000"/>
                  </a:schemeClr>
                </a:solidFill>
                <a:latin typeface="微软雅黑" panose="020B0503020204020204" charset="-122"/>
                <a:ea typeface="微软雅黑" panose="020B0503020204020204" charset="-122"/>
              </a:rPr>
              <a:t>知识缺乏、操作不规范</a:t>
            </a:r>
          </a:p>
        </p:txBody>
      </p:sp>
      <p:sp>
        <p:nvSpPr>
          <p:cNvPr id="20" name="TextBox 104"/>
          <p:cNvSpPr txBox="1">
            <a:spLocks noChangeArrowheads="1"/>
          </p:cNvSpPr>
          <p:nvPr/>
        </p:nvSpPr>
        <p:spPr bwMode="auto">
          <a:xfrm>
            <a:off x="7031255" y="5165222"/>
            <a:ext cx="3941548"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377" tIns="60689" rIns="121377" bIns="6068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465">
                <a:solidFill>
                  <a:schemeClr val="tx1">
                    <a:lumMod val="75000"/>
                    <a:lumOff val="25000"/>
                  </a:schemeClr>
                </a:solidFill>
                <a:latin typeface="微软雅黑" panose="020B0503020204020204" charset="-122"/>
                <a:ea typeface="微软雅黑" panose="020B0503020204020204" charset="-122"/>
              </a:rPr>
              <a:t>文字内容文字内容文字内容文字内容文字内容文字内容文字内容文字内容</a:t>
            </a:r>
          </a:p>
        </p:txBody>
      </p:sp>
    </p:spTree>
  </p:cSld>
  <p:clrMapOvr>
    <a:masterClrMapping/>
  </p:clrMapOvr>
  <mc:AlternateContent xmlns:mc="http://schemas.openxmlformats.org/markup-compatibility/2006" xmlns:p14="http://schemas.microsoft.com/office/powerpoint/2010/main">
    <mc:Choice Requires="p14">
      <p:transition spd="slow" p14:dur="1400" advTm="5451">
        <p14:doors dir="vert"/>
      </p:transition>
    </mc:Choice>
    <mc:Fallback xmlns="">
      <p:transition spd="slow" advTm="54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par>
                          <p:cTn id="8" fill="hold">
                            <p:stCondLst>
                              <p:cond delay="1000"/>
                            </p:stCondLst>
                            <p:childTnLst>
                              <p:par>
                                <p:cTn id="9" presetID="5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Scale>
                                      <p:cBhvr>
                                        <p:cTn id="11"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12" dur="1000" decel="50000" fill="hold">
                                          <p:stCondLst>
                                            <p:cond delay="0"/>
                                          </p:stCondLst>
                                        </p:cTn>
                                        <p:tgtEl>
                                          <p:spTgt spid="7"/>
                                        </p:tgtEl>
                                        <p:attrNameLst>
                                          <p:attrName>ppt_x</p:attrName>
                                          <p:attrName>ppt_y</p:attrName>
                                        </p:attrNameLst>
                                      </p:cBhvr>
                                      <p:rCtr x="0" y="0"/>
                                    </p:animMotion>
                                    <p:animEffect transition="in" filter="fade">
                                      <p:cBhvr>
                                        <p:cTn id="13" dur="1000"/>
                                        <p:tgtEl>
                                          <p:spTgt spid="7"/>
                                        </p:tgtEl>
                                      </p:cBhvr>
                                    </p:animEffect>
                                  </p:childTnLst>
                                </p:cTn>
                              </p:par>
                              <p:par>
                                <p:cTn id="14" presetID="52"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Scale>
                                      <p:cBhvr>
                                        <p:cTn id="16"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17" dur="1000" decel="50000" fill="hold">
                                          <p:stCondLst>
                                            <p:cond delay="0"/>
                                          </p:stCondLst>
                                        </p:cTn>
                                        <p:tgtEl>
                                          <p:spTgt spid="8"/>
                                        </p:tgtEl>
                                        <p:attrNameLst>
                                          <p:attrName>ppt_x</p:attrName>
                                          <p:attrName>ppt_y</p:attrName>
                                        </p:attrNameLst>
                                      </p:cBhvr>
                                      <p:rCtr x="0" y="0"/>
                                    </p:animMotion>
                                    <p:animEffect transition="in" filter="fade">
                                      <p:cBhvr>
                                        <p:cTn id="18" dur="1000"/>
                                        <p:tgtEl>
                                          <p:spTgt spid="8"/>
                                        </p:tgtEl>
                                      </p:cBhvr>
                                    </p:animEffect>
                                  </p:childTnLst>
                                </p:cTn>
                              </p:par>
                              <p:par>
                                <p:cTn id="19" presetID="52"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Scale>
                                      <p:cBhvr>
                                        <p:cTn id="21"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22" dur="1000" decel="50000" fill="hold">
                                          <p:stCondLst>
                                            <p:cond delay="0"/>
                                          </p:stCondLst>
                                        </p:cTn>
                                        <p:tgtEl>
                                          <p:spTgt spid="11"/>
                                        </p:tgtEl>
                                        <p:attrNameLst>
                                          <p:attrName>ppt_x</p:attrName>
                                          <p:attrName>ppt_y</p:attrName>
                                        </p:attrNameLst>
                                      </p:cBhvr>
                                      <p:rCtr x="0" y="0"/>
                                    </p:animMotion>
                                    <p:animEffect transition="in" filter="fade">
                                      <p:cBhvr>
                                        <p:cTn id="23" dur="1000"/>
                                        <p:tgtEl>
                                          <p:spTgt spid="11"/>
                                        </p:tgtEl>
                                      </p:cBhvr>
                                    </p:animEffect>
                                  </p:childTnLst>
                                </p:cTn>
                              </p:par>
                            </p:childTnLst>
                          </p:cTn>
                        </p:par>
                        <p:par>
                          <p:cTn id="24" fill="hold">
                            <p:stCondLst>
                              <p:cond delay="2000"/>
                            </p:stCondLst>
                            <p:childTnLst>
                              <p:par>
                                <p:cTn id="25" presetID="52"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Scale>
                                      <p:cBhvr>
                                        <p:cTn id="2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28" dur="1000" decel="50000" fill="hold">
                                          <p:stCondLst>
                                            <p:cond delay="0"/>
                                          </p:stCondLst>
                                        </p:cTn>
                                        <p:tgtEl>
                                          <p:spTgt spid="3"/>
                                        </p:tgtEl>
                                        <p:attrNameLst>
                                          <p:attrName>ppt_x</p:attrName>
                                          <p:attrName>ppt_y</p:attrName>
                                        </p:attrNameLst>
                                      </p:cBhvr>
                                      <p:rCtr x="0" y="0"/>
                                    </p:animMotion>
                                    <p:animEffect transition="in" filter="fade">
                                      <p:cBhvr>
                                        <p:cTn id="29" dur="1000"/>
                                        <p:tgtEl>
                                          <p:spTgt spid="3"/>
                                        </p:tgtEl>
                                      </p:cBhvr>
                                    </p:animEffect>
                                  </p:childTnLst>
                                </p:cTn>
                              </p:par>
                              <p:par>
                                <p:cTn id="30" presetID="5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Scale>
                                      <p:cBhvr>
                                        <p:cTn id="3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33" dur="1000" decel="50000" fill="hold">
                                          <p:stCondLst>
                                            <p:cond delay="0"/>
                                          </p:stCondLst>
                                        </p:cTn>
                                        <p:tgtEl>
                                          <p:spTgt spid="4"/>
                                        </p:tgtEl>
                                        <p:attrNameLst>
                                          <p:attrName>ppt_x</p:attrName>
                                          <p:attrName>ppt_y</p:attrName>
                                        </p:attrNameLst>
                                      </p:cBhvr>
                                      <p:rCtr x="0" y="0"/>
                                    </p:animMotion>
                                    <p:animEffect transition="in" filter="fade">
                                      <p:cBhvr>
                                        <p:cTn id="34" dur="1000"/>
                                        <p:tgtEl>
                                          <p:spTgt spid="4"/>
                                        </p:tgtEl>
                                      </p:cBhvr>
                                    </p:animEffect>
                                  </p:childTnLst>
                                </p:cTn>
                              </p:par>
                              <p:par>
                                <p:cTn id="35" presetID="52"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Scale>
                                      <p:cBhvr>
                                        <p:cTn id="37"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38" dur="1000" decel="50000" fill="hold">
                                          <p:stCondLst>
                                            <p:cond delay="0"/>
                                          </p:stCondLst>
                                        </p:cTn>
                                        <p:tgtEl>
                                          <p:spTgt spid="12"/>
                                        </p:tgtEl>
                                        <p:attrNameLst>
                                          <p:attrName>ppt_x</p:attrName>
                                          <p:attrName>ppt_y</p:attrName>
                                        </p:attrNameLst>
                                      </p:cBhvr>
                                      <p:rCtr x="0" y="0"/>
                                    </p:animMotion>
                                    <p:animEffect transition="in" filter="fade">
                                      <p:cBhvr>
                                        <p:cTn id="39" dur="1000"/>
                                        <p:tgtEl>
                                          <p:spTgt spid="12"/>
                                        </p:tgtEl>
                                      </p:cBhvr>
                                    </p:animEffect>
                                  </p:childTnLst>
                                </p:cTn>
                              </p:par>
                            </p:childTnLst>
                          </p:cTn>
                        </p:par>
                        <p:par>
                          <p:cTn id="40" fill="hold">
                            <p:stCondLst>
                              <p:cond delay="3000"/>
                            </p:stCondLst>
                            <p:childTnLst>
                              <p:par>
                                <p:cTn id="41" presetID="52" presetClass="entr" presetSubtype="0"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Scale>
                                      <p:cBhvr>
                                        <p:cTn id="4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44" dur="1000" decel="50000" fill="hold">
                                          <p:stCondLst>
                                            <p:cond delay="0"/>
                                          </p:stCondLst>
                                        </p:cTn>
                                        <p:tgtEl>
                                          <p:spTgt spid="5"/>
                                        </p:tgtEl>
                                        <p:attrNameLst>
                                          <p:attrName>ppt_x</p:attrName>
                                          <p:attrName>ppt_y</p:attrName>
                                        </p:attrNameLst>
                                      </p:cBhvr>
                                      <p:rCtr x="0" y="0"/>
                                    </p:animMotion>
                                    <p:animEffect transition="in" filter="fade">
                                      <p:cBhvr>
                                        <p:cTn id="45" dur="1000"/>
                                        <p:tgtEl>
                                          <p:spTgt spid="5"/>
                                        </p:tgtEl>
                                      </p:cBhvr>
                                    </p:animEffect>
                                  </p:childTnLst>
                                </p:cTn>
                              </p:par>
                              <p:par>
                                <p:cTn id="46" presetID="52" presetClass="entr" presetSubtype="0"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Scale>
                                      <p:cBhvr>
                                        <p:cTn id="48"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49" dur="1000" decel="50000" fill="hold">
                                          <p:stCondLst>
                                            <p:cond delay="0"/>
                                          </p:stCondLst>
                                        </p:cTn>
                                        <p:tgtEl>
                                          <p:spTgt spid="6"/>
                                        </p:tgtEl>
                                        <p:attrNameLst>
                                          <p:attrName>ppt_x</p:attrName>
                                          <p:attrName>ppt_y</p:attrName>
                                        </p:attrNameLst>
                                      </p:cBhvr>
                                      <p:rCtr x="0" y="0"/>
                                    </p:animMotion>
                                    <p:animEffect transition="in" filter="fade">
                                      <p:cBhvr>
                                        <p:cTn id="50" dur="1000"/>
                                        <p:tgtEl>
                                          <p:spTgt spid="6"/>
                                        </p:tgtEl>
                                      </p:cBhvr>
                                    </p:animEffect>
                                  </p:childTnLst>
                                </p:cTn>
                              </p:par>
                              <p:par>
                                <p:cTn id="51" presetID="52"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Scale>
                                      <p:cBhvr>
                                        <p:cTn id="53"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54" dur="1000" decel="50000" fill="hold">
                                          <p:stCondLst>
                                            <p:cond delay="0"/>
                                          </p:stCondLst>
                                        </p:cTn>
                                        <p:tgtEl>
                                          <p:spTgt spid="13"/>
                                        </p:tgtEl>
                                        <p:attrNameLst>
                                          <p:attrName>ppt_x</p:attrName>
                                          <p:attrName>ppt_y</p:attrName>
                                        </p:attrNameLst>
                                      </p:cBhvr>
                                      <p:rCtr x="0" y="0"/>
                                    </p:animMotion>
                                    <p:animEffect transition="in" filter="fade">
                                      <p:cBhvr>
                                        <p:cTn id="55" dur="1000"/>
                                        <p:tgtEl>
                                          <p:spTgt spid="13"/>
                                        </p:tgtEl>
                                      </p:cBhvr>
                                    </p:animEffect>
                                  </p:childTnLst>
                                </p:cTn>
                              </p:par>
                            </p:childTnLst>
                          </p:cTn>
                        </p:par>
                        <p:par>
                          <p:cTn id="56" fill="hold">
                            <p:stCondLst>
                              <p:cond delay="4000"/>
                            </p:stCondLst>
                            <p:childTnLst>
                              <p:par>
                                <p:cTn id="57" presetID="2" presetClass="entr" presetSubtype="6" fill="hold" grpId="0" nodeType="after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500" fill="hold"/>
                                        <p:tgtEl>
                                          <p:spTgt spid="9"/>
                                        </p:tgtEl>
                                        <p:attrNameLst>
                                          <p:attrName>ppt_x</p:attrName>
                                        </p:attrNameLst>
                                      </p:cBhvr>
                                      <p:tavLst>
                                        <p:tav tm="0">
                                          <p:val>
                                            <p:strVal val="1+#ppt_w/2"/>
                                          </p:val>
                                        </p:tav>
                                        <p:tav tm="100000">
                                          <p:val>
                                            <p:strVal val="#ppt_x"/>
                                          </p:val>
                                        </p:tav>
                                      </p:tavLst>
                                    </p:anim>
                                    <p:anim calcmode="lin" valueType="num">
                                      <p:cBhvr additive="base">
                                        <p:cTn id="60" dur="500" fill="hold"/>
                                        <p:tgtEl>
                                          <p:spTgt spid="9"/>
                                        </p:tgtEl>
                                        <p:attrNameLst>
                                          <p:attrName>ppt_y</p:attrName>
                                        </p:attrNameLst>
                                      </p:cBhvr>
                                      <p:tavLst>
                                        <p:tav tm="0">
                                          <p:val>
                                            <p:strVal val="1+#ppt_h/2"/>
                                          </p:val>
                                        </p:tav>
                                        <p:tav tm="100000">
                                          <p:val>
                                            <p:strVal val="#ppt_y"/>
                                          </p:val>
                                        </p:tav>
                                      </p:tavLst>
                                    </p:anim>
                                  </p:childTnLst>
                                </p:cTn>
                              </p:par>
                              <p:par>
                                <p:cTn id="61" presetID="2" presetClass="entr" presetSubtype="6"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fill="hold"/>
                                        <p:tgtEl>
                                          <p:spTgt spid="17"/>
                                        </p:tgtEl>
                                        <p:attrNameLst>
                                          <p:attrName>ppt_x</p:attrName>
                                        </p:attrNameLst>
                                      </p:cBhvr>
                                      <p:tavLst>
                                        <p:tav tm="0">
                                          <p:val>
                                            <p:strVal val="1+#ppt_w/2"/>
                                          </p:val>
                                        </p:tav>
                                        <p:tav tm="100000">
                                          <p:val>
                                            <p:strVal val="#ppt_x"/>
                                          </p:val>
                                        </p:tav>
                                      </p:tavLst>
                                    </p:anim>
                                    <p:anim calcmode="lin" valueType="num">
                                      <p:cBhvr additive="base">
                                        <p:cTn id="64" dur="500" fill="hold"/>
                                        <p:tgtEl>
                                          <p:spTgt spid="17"/>
                                        </p:tgtEl>
                                        <p:attrNameLst>
                                          <p:attrName>ppt_y</p:attrName>
                                        </p:attrNameLst>
                                      </p:cBhvr>
                                      <p:tavLst>
                                        <p:tav tm="0">
                                          <p:val>
                                            <p:strVal val="1+#ppt_h/2"/>
                                          </p:val>
                                        </p:tav>
                                        <p:tav tm="100000">
                                          <p:val>
                                            <p:strVal val="#ppt_y"/>
                                          </p:val>
                                        </p:tav>
                                      </p:tavLst>
                                    </p:anim>
                                  </p:childTnLst>
                                </p:cTn>
                              </p:par>
                              <p:par>
                                <p:cTn id="65" presetID="2" presetClass="entr" presetSubtype="6"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fill="hold"/>
                                        <p:tgtEl>
                                          <p:spTgt spid="19"/>
                                        </p:tgtEl>
                                        <p:attrNameLst>
                                          <p:attrName>ppt_x</p:attrName>
                                        </p:attrNameLst>
                                      </p:cBhvr>
                                      <p:tavLst>
                                        <p:tav tm="0">
                                          <p:val>
                                            <p:strVal val="1+#ppt_w/2"/>
                                          </p:val>
                                        </p:tav>
                                        <p:tav tm="100000">
                                          <p:val>
                                            <p:strVal val="#ppt_x"/>
                                          </p:val>
                                        </p:tav>
                                      </p:tavLst>
                                    </p:anim>
                                    <p:anim calcmode="lin" valueType="num">
                                      <p:cBhvr additive="base">
                                        <p:cTn id="68" dur="500" fill="hold"/>
                                        <p:tgtEl>
                                          <p:spTgt spid="19"/>
                                        </p:tgtEl>
                                        <p:attrNameLst>
                                          <p:attrName>ppt_y</p:attrName>
                                        </p:attrNameLst>
                                      </p:cBhvr>
                                      <p:tavLst>
                                        <p:tav tm="0">
                                          <p:val>
                                            <p:strVal val="1+#ppt_h/2"/>
                                          </p:val>
                                        </p:tav>
                                        <p:tav tm="100000">
                                          <p:val>
                                            <p:strVal val="#ppt_y"/>
                                          </p:val>
                                        </p:tav>
                                      </p:tavLst>
                                    </p:anim>
                                  </p:childTnLst>
                                </p:cTn>
                              </p:par>
                            </p:childTnLst>
                          </p:cTn>
                        </p:par>
                        <p:par>
                          <p:cTn id="69" fill="hold">
                            <p:stCondLst>
                              <p:cond delay="4500"/>
                            </p:stCondLst>
                            <p:childTnLst>
                              <p:par>
                                <p:cTn id="70" presetID="22" presetClass="entr" presetSubtype="1" fill="hold" grpId="0" nodeType="after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wipe(up)">
                                      <p:cBhvr>
                                        <p:cTn id="72" dur="500"/>
                                        <p:tgtEl>
                                          <p:spTgt spid="10"/>
                                        </p:tgtEl>
                                      </p:cBhvr>
                                    </p:animEffect>
                                  </p:childTnLst>
                                </p:cTn>
                              </p:par>
                              <p:par>
                                <p:cTn id="73" presetID="22" presetClass="entr" presetSubtype="1" fill="hold" grpId="0" nodeType="with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wipe(up)">
                                      <p:cBhvr>
                                        <p:cTn id="75" dur="500"/>
                                        <p:tgtEl>
                                          <p:spTgt spid="18"/>
                                        </p:tgtEl>
                                      </p:cBhvr>
                                    </p:animEffect>
                                  </p:childTnLst>
                                </p:cTn>
                              </p:par>
                              <p:par>
                                <p:cTn id="76" presetID="22" presetClass="entr" presetSubtype="1"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wipe(up)">
                                      <p:cBhvr>
                                        <p:cTn id="7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autoUpdateAnimBg="0"/>
      <p:bldP spid="3" grpId="0" bldLvl="0" animBg="1" autoUpdateAnimBg="0"/>
      <p:bldP spid="4" grpId="0" bldLvl="0" animBg="1" autoUpdateAnimBg="0"/>
      <p:bldP spid="5" grpId="0" bldLvl="0" animBg="1" autoUpdateAnimBg="0"/>
      <p:bldP spid="6" grpId="0" bldLvl="0" animBg="1" autoUpdateAnimBg="0"/>
      <p:bldP spid="7" grpId="0" bldLvl="0" animBg="1" autoUpdateAnimBg="0"/>
      <p:bldP spid="8" grpId="0" bldLvl="0" animBg="1" autoUpdateAnimBg="0"/>
      <p:bldP spid="9" grpId="0" autoUpdateAnimBg="0"/>
      <p:bldP spid="10" grpId="0" autoUpdateAnimBg="0"/>
      <p:bldP spid="11" grpId="0" autoUpdateAnimBg="0"/>
      <p:bldP spid="12" grpId="0" autoUpdateAnimBg="0"/>
      <p:bldP spid="13" grpId="0" autoUpdateAnimBg="0"/>
      <p:bldP spid="17" grpId="0" autoUpdateAnimBg="0"/>
      <p:bldP spid="18" grpId="0" autoUpdateAnimBg="0"/>
      <p:bldP spid="19" grpId="0" autoUpdateAnimBg="0"/>
      <p:bldP spid="20"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userDrawn="1"/>
        </p:nvSpPr>
        <p:spPr>
          <a:xfrm>
            <a:off x="340789" y="316072"/>
            <a:ext cx="195175" cy="685877"/>
          </a:xfrm>
          <a:prstGeom prst="rect">
            <a:avLst/>
          </a:pr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lIns="92925" tIns="46462" rIns="92925" bIns="46462" rtlCol="0" anchor="ctr"/>
          <a:lstStyle/>
          <a:p>
            <a:pPr algn="l" defTabSz="685165"/>
            <a:endParaRPr lang="zh-CN" altLang="en-US" sz="1895" dirty="0">
              <a:solidFill>
                <a:srgbClr val="E7E6E6">
                  <a:lumMod val="50000"/>
                </a:srgbClr>
              </a:solidFill>
              <a:cs typeface="+mn-ea"/>
              <a:sym typeface="+mn-lt"/>
            </a:endParaRPr>
          </a:p>
        </p:txBody>
      </p:sp>
      <p:sp>
        <p:nvSpPr>
          <p:cNvPr id="15" name="文本框 37"/>
          <p:cNvSpPr txBox="1"/>
          <p:nvPr userDrawn="1"/>
        </p:nvSpPr>
        <p:spPr>
          <a:xfrm>
            <a:off x="570731" y="316072"/>
            <a:ext cx="2487862" cy="461645"/>
          </a:xfrm>
          <a:prstGeom prst="rect">
            <a:avLst/>
          </a:prstGeom>
          <a:noFill/>
        </p:spPr>
        <p:txBody>
          <a:bodyPr wrap="square" lIns="92925" tIns="46462" rIns="92925" bIns="46462" rtlCol="0">
            <a:spAutoFit/>
          </a:bodyPr>
          <a:lstStyle/>
          <a:p>
            <a:pPr lvl="0" algn="l"/>
            <a:r>
              <a:rPr lang="zh-CN" altLang="en-US" sz="2400" dirty="0">
                <a:solidFill>
                  <a:srgbClr val="1BA9B3"/>
                </a:solidFill>
                <a:latin typeface="微软雅黑" panose="020B0503020204020204" charset="-122"/>
                <a:ea typeface="微软雅黑" panose="020B0503020204020204" charset="-122"/>
              </a:rPr>
              <a:t>选定主题</a:t>
            </a:r>
          </a:p>
        </p:txBody>
      </p:sp>
      <p:sp>
        <p:nvSpPr>
          <p:cNvPr id="16" name="文本框 38"/>
          <p:cNvSpPr txBox="1"/>
          <p:nvPr userDrawn="1"/>
        </p:nvSpPr>
        <p:spPr>
          <a:xfrm>
            <a:off x="570731" y="687143"/>
            <a:ext cx="2763044" cy="323215"/>
          </a:xfrm>
          <a:prstGeom prst="rect">
            <a:avLst/>
          </a:prstGeom>
          <a:noFill/>
        </p:spPr>
        <p:txBody>
          <a:bodyPr wrap="square" lIns="92925" tIns="46462" rIns="92925" bIns="46462" rtlCol="0">
            <a:spAutoFit/>
          </a:bodyPr>
          <a:lstStyle/>
          <a:p>
            <a:pPr algn="l" defTabSz="685165"/>
            <a:r>
              <a:rPr lang="en-US" altLang="zh-CN" sz="1500" dirty="0">
                <a:solidFill>
                  <a:schemeClr val="tx1">
                    <a:lumMod val="50000"/>
                    <a:lumOff val="50000"/>
                  </a:schemeClr>
                </a:solidFill>
                <a:cs typeface="+mn-ea"/>
                <a:sym typeface="+mn-lt"/>
              </a:rPr>
              <a:t>ADD RELATED TITLE WORDS</a:t>
            </a:r>
            <a:endParaRPr lang="zh-CN" altLang="en-US" sz="1500" dirty="0">
              <a:solidFill>
                <a:schemeClr val="tx1">
                  <a:lumMod val="50000"/>
                  <a:lumOff val="50000"/>
                </a:schemeClr>
              </a:solidFill>
              <a:cs typeface="+mn-ea"/>
              <a:sym typeface="+mn-lt"/>
            </a:endParaRPr>
          </a:p>
        </p:txBody>
      </p:sp>
      <p:grpSp>
        <p:nvGrpSpPr>
          <p:cNvPr id="33" name="组合 32"/>
          <p:cNvGrpSpPr/>
          <p:nvPr/>
        </p:nvGrpSpPr>
        <p:grpSpPr>
          <a:xfrm>
            <a:off x="4777577" y="1921281"/>
            <a:ext cx="2527132" cy="3251236"/>
            <a:chOff x="4771200" y="1914708"/>
            <a:chExt cx="2537788" cy="3264943"/>
          </a:xfrm>
        </p:grpSpPr>
        <p:sp>
          <p:nvSpPr>
            <p:cNvPr id="34" name="ïṧḷïḓê-Rectangle 3"/>
            <p:cNvSpPr/>
            <p:nvPr/>
          </p:nvSpPr>
          <p:spPr>
            <a:xfrm>
              <a:off x="4771200" y="1914708"/>
              <a:ext cx="2537788" cy="3264943"/>
            </a:xfrm>
            <a:prstGeom prst="rect">
              <a:avLst/>
            </a:prstGeom>
            <a:solidFill>
              <a:srgbClr val="1BA9B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20">
                <a:latin typeface="微软雅黑" panose="020B0503020204020204" charset="-122"/>
                <a:ea typeface="微软雅黑" panose="020B0503020204020204" charset="-122"/>
              </a:endParaRPr>
            </a:p>
          </p:txBody>
        </p:sp>
        <p:grpSp>
          <p:nvGrpSpPr>
            <p:cNvPr id="35" name="组合 34"/>
            <p:cNvGrpSpPr/>
            <p:nvPr/>
          </p:nvGrpSpPr>
          <p:grpSpPr>
            <a:xfrm>
              <a:off x="5050110" y="2147792"/>
              <a:ext cx="1983981" cy="2791216"/>
              <a:chOff x="3758300" y="2690746"/>
              <a:chExt cx="1662432" cy="2791216"/>
            </a:xfrm>
          </p:grpSpPr>
          <p:sp>
            <p:nvSpPr>
              <p:cNvPr id="36" name="ïṧḷïḓê-文本框 14"/>
              <p:cNvSpPr txBox="1"/>
              <p:nvPr/>
            </p:nvSpPr>
            <p:spPr>
              <a:xfrm>
                <a:off x="3858894" y="2690746"/>
                <a:ext cx="1530800" cy="374571"/>
              </a:xfrm>
              <a:prstGeom prst="roundRect">
                <a:avLst/>
              </a:prstGeom>
              <a:noFill/>
              <a:ln>
                <a:noFill/>
              </a:ln>
            </p:spPr>
            <p:txBody>
              <a:bodyPr wrap="none">
                <a:normAutofit/>
              </a:bodyPr>
              <a:lstStyle/>
              <a:p>
                <a:pPr algn="ctr"/>
                <a:r>
                  <a:rPr lang="zh-CN" altLang="en-US" sz="1590" b="1" dirty="0">
                    <a:solidFill>
                      <a:schemeClr val="tx1">
                        <a:lumMod val="75000"/>
                        <a:lumOff val="25000"/>
                      </a:schemeClr>
                    </a:solidFill>
                    <a:latin typeface="微软雅黑" panose="020B0503020204020204" charset="-122"/>
                    <a:ea typeface="微软雅黑" panose="020B0503020204020204" charset="-122"/>
                  </a:rPr>
                  <a:t>安全基础知识</a:t>
                </a:r>
              </a:p>
            </p:txBody>
          </p:sp>
          <p:sp>
            <p:nvSpPr>
              <p:cNvPr id="37" name="ïṧḷïḓê-文本框 15"/>
              <p:cNvSpPr txBox="1"/>
              <p:nvPr/>
            </p:nvSpPr>
            <p:spPr bwMode="auto">
              <a:xfrm>
                <a:off x="3758300" y="3430376"/>
                <a:ext cx="1662432" cy="2051586"/>
              </a:xfrm>
              <a:prstGeom prst="rect">
                <a:avLst/>
              </a:prstGeom>
              <a:noFill/>
              <a:ln w="9525">
                <a:noFill/>
                <a:miter lim="800000"/>
              </a:ln>
            </p:spPr>
            <p:txBody>
              <a:bodyPr wrap="square" lIns="0" tIns="0" rIns="0" bIns="0" anchor="ctr" anchorCtr="1">
                <a:noAutofit/>
                <a:scene3d>
                  <a:camera prst="orthographicFront"/>
                  <a:lightRig rig="threePt" dir="t"/>
                </a:scene3d>
                <a:sp3d>
                  <a:bevelT w="0" h="0"/>
                </a:sp3d>
              </a:bodyPr>
              <a:lstStyle/>
              <a:p>
                <a:pPr algn="ctr">
                  <a:lnSpc>
                    <a:spcPct val="120000"/>
                  </a:lnSpc>
                  <a:defRPr/>
                </a:pPr>
                <a:r>
                  <a:rPr lang="zh-CN" altLang="en-US" sz="1190" dirty="0">
                    <a:latin typeface="微软雅黑" panose="020B0503020204020204" charset="-122"/>
                    <a:ea typeface="微软雅黑" panose="020B0503020204020204" charset="-122"/>
                    <a:cs typeface="+mn-ea"/>
                    <a:sym typeface="+mn-lt"/>
                  </a:rPr>
                  <a:t>点击输入替换内容点击输入替换内容点击输入替换内容点击输入替换内容点击输入替换内容点击输入替换内容点击输入替换内容点击输入替换内容点击输入替换内容点击输入替换内容点击输入替换内容点击输入替换内容点击输入替换内容点击输入替换内容点击输入替换内容</a:t>
                </a:r>
              </a:p>
            </p:txBody>
          </p:sp>
        </p:grpSp>
      </p:grpSp>
      <p:grpSp>
        <p:nvGrpSpPr>
          <p:cNvPr id="38" name="组合 37"/>
          <p:cNvGrpSpPr/>
          <p:nvPr/>
        </p:nvGrpSpPr>
        <p:grpSpPr>
          <a:xfrm>
            <a:off x="1708046" y="1923162"/>
            <a:ext cx="2620535" cy="3249355"/>
            <a:chOff x="1688726" y="1916597"/>
            <a:chExt cx="2631584" cy="3263054"/>
          </a:xfrm>
        </p:grpSpPr>
        <p:sp>
          <p:nvSpPr>
            <p:cNvPr id="39" name="ïṧḷïḓê-Rectangle 2"/>
            <p:cNvSpPr/>
            <p:nvPr/>
          </p:nvSpPr>
          <p:spPr>
            <a:xfrm>
              <a:off x="1735624" y="3014675"/>
              <a:ext cx="2537788" cy="2164976"/>
            </a:xfrm>
            <a:prstGeom prst="rect">
              <a:avLst/>
            </a:pr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20">
                <a:latin typeface="微软雅黑" panose="020B0503020204020204" charset="-122"/>
                <a:ea typeface="微软雅黑" panose="020B0503020204020204" charset="-122"/>
              </a:endParaRPr>
            </a:p>
          </p:txBody>
        </p:sp>
        <p:sp>
          <p:nvSpPr>
            <p:cNvPr id="43" name="ïṧḷïḓê-文本框 17"/>
            <p:cNvSpPr txBox="1"/>
            <p:nvPr/>
          </p:nvSpPr>
          <p:spPr bwMode="auto">
            <a:xfrm>
              <a:off x="1688726" y="4013658"/>
              <a:ext cx="2631584" cy="574231"/>
            </a:xfrm>
            <a:prstGeom prst="rect">
              <a:avLst/>
            </a:prstGeom>
            <a:noFill/>
            <a:ln w="9525">
              <a:noFill/>
              <a:miter lim="800000"/>
            </a:ln>
          </p:spPr>
          <p:txBody>
            <a:bodyPr wrap="square" lIns="0" tIns="0" rIns="0" bIns="0" anchor="ctr" anchorCtr="1">
              <a:normAutofit/>
              <a:scene3d>
                <a:camera prst="orthographicFront"/>
                <a:lightRig rig="threePt" dir="t"/>
              </a:scene3d>
              <a:sp3d>
                <a:bevelT w="0" h="0"/>
              </a:sp3d>
            </a:bodyPr>
            <a:lstStyle/>
            <a:p>
              <a:pPr algn="ctr">
                <a:lnSpc>
                  <a:spcPct val="120000"/>
                </a:lnSpc>
                <a:defRPr/>
              </a:pPr>
              <a:r>
                <a:rPr lang="zh-CN" altLang="en-US" sz="1190" dirty="0">
                  <a:solidFill>
                    <a:schemeClr val="bg1"/>
                  </a:solidFill>
                  <a:latin typeface="微软雅黑" panose="020B0503020204020204" charset="-122"/>
                  <a:ea typeface="微软雅黑" panose="020B0503020204020204" charset="-122"/>
                  <a:cs typeface="+mn-ea"/>
                  <a:sym typeface="+mn-lt"/>
                </a:rPr>
                <a:t>点击输入替换内容</a:t>
              </a:r>
              <a:endParaRPr lang="en-US" altLang="zh-CN" sz="1190" dirty="0">
                <a:solidFill>
                  <a:schemeClr val="bg1"/>
                </a:solidFill>
                <a:latin typeface="微软雅黑" panose="020B0503020204020204" charset="-122"/>
                <a:ea typeface="微软雅黑" panose="020B0503020204020204" charset="-122"/>
                <a:cs typeface="+mn-ea"/>
                <a:sym typeface="+mn-lt"/>
              </a:endParaRPr>
            </a:p>
            <a:p>
              <a:pPr algn="ctr">
                <a:lnSpc>
                  <a:spcPct val="120000"/>
                </a:lnSpc>
                <a:defRPr/>
              </a:pPr>
              <a:r>
                <a:rPr lang="zh-CN" altLang="en-US" sz="1190" dirty="0">
                  <a:solidFill>
                    <a:schemeClr val="bg1"/>
                  </a:solidFill>
                  <a:latin typeface="微软雅黑" panose="020B0503020204020204" charset="-122"/>
                  <a:ea typeface="微软雅黑" panose="020B0503020204020204" charset="-122"/>
                  <a:cs typeface="+mn-ea"/>
                  <a:sym typeface="+mn-lt"/>
                </a:rPr>
                <a:t>点击输入替换内容</a:t>
              </a:r>
              <a:endParaRPr lang="zh-CN" altLang="en-US" sz="1190" dirty="0">
                <a:solidFill>
                  <a:schemeClr val="bg1"/>
                </a:solidFill>
                <a:latin typeface="微软雅黑" panose="020B0503020204020204" charset="-122"/>
                <a:ea typeface="微软雅黑" panose="020B0503020204020204" charset="-122"/>
              </a:endParaRPr>
            </a:p>
          </p:txBody>
        </p:sp>
        <p:sp>
          <p:nvSpPr>
            <p:cNvPr id="41" name="ïṧḷïḓê-Rounded Rectangle 10"/>
            <p:cNvSpPr/>
            <p:nvPr/>
          </p:nvSpPr>
          <p:spPr>
            <a:xfrm>
              <a:off x="1735624" y="1916597"/>
              <a:ext cx="2537788" cy="1012627"/>
            </a:xfrm>
            <a:prstGeom prst="roundRect">
              <a:avLst>
                <a:gd name="adj" fmla="val 2558"/>
              </a:avLst>
            </a:prstGeom>
            <a:blipFill dpi="0" rotWithShape="1">
              <a:blip r:embed="rId3">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20" dirty="0">
                <a:latin typeface="微软雅黑" panose="020B0503020204020204" charset="-122"/>
                <a:ea typeface="微软雅黑" panose="020B0503020204020204" charset="-122"/>
              </a:endParaRPr>
            </a:p>
          </p:txBody>
        </p:sp>
      </p:grpSp>
      <p:grpSp>
        <p:nvGrpSpPr>
          <p:cNvPr id="44" name="组合 43"/>
          <p:cNvGrpSpPr/>
          <p:nvPr/>
        </p:nvGrpSpPr>
        <p:grpSpPr>
          <a:xfrm>
            <a:off x="7782732" y="1921281"/>
            <a:ext cx="2620536" cy="3251236"/>
            <a:chOff x="7803052" y="1914708"/>
            <a:chExt cx="2631585" cy="3264943"/>
          </a:xfrm>
        </p:grpSpPr>
        <p:sp>
          <p:nvSpPr>
            <p:cNvPr id="45" name="ïṧḷïḓê-Rectangle 4"/>
            <p:cNvSpPr/>
            <p:nvPr/>
          </p:nvSpPr>
          <p:spPr>
            <a:xfrm>
              <a:off x="7820417" y="3014675"/>
              <a:ext cx="2537788" cy="2164976"/>
            </a:xfrm>
            <a:prstGeom prst="rect">
              <a:avLst/>
            </a:pr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20">
                <a:latin typeface="微软雅黑" panose="020B0503020204020204" charset="-122"/>
                <a:ea typeface="微软雅黑" panose="020B0503020204020204" charset="-122"/>
              </a:endParaRPr>
            </a:p>
          </p:txBody>
        </p:sp>
        <p:sp>
          <p:nvSpPr>
            <p:cNvPr id="49" name="ïṧḷïḓê-文本框 13"/>
            <p:cNvSpPr txBox="1"/>
            <p:nvPr/>
          </p:nvSpPr>
          <p:spPr bwMode="auto">
            <a:xfrm>
              <a:off x="7803052" y="4013658"/>
              <a:ext cx="2631585" cy="574231"/>
            </a:xfrm>
            <a:prstGeom prst="rect">
              <a:avLst/>
            </a:prstGeom>
            <a:noFill/>
            <a:ln w="9525">
              <a:noFill/>
              <a:miter lim="800000"/>
            </a:ln>
          </p:spPr>
          <p:txBody>
            <a:bodyPr wrap="square" lIns="0" tIns="0" rIns="0" bIns="0" anchor="ctr" anchorCtr="1">
              <a:normAutofit/>
              <a:scene3d>
                <a:camera prst="orthographicFront"/>
                <a:lightRig rig="threePt" dir="t"/>
              </a:scene3d>
              <a:sp3d>
                <a:bevelT w="0" h="0"/>
              </a:sp3d>
            </a:bodyPr>
            <a:lstStyle/>
            <a:p>
              <a:pPr algn="ctr">
                <a:lnSpc>
                  <a:spcPct val="120000"/>
                </a:lnSpc>
                <a:defRPr/>
              </a:pPr>
              <a:r>
                <a:rPr lang="zh-CN" altLang="en-US" sz="1190" dirty="0">
                  <a:solidFill>
                    <a:schemeClr val="bg1"/>
                  </a:solidFill>
                  <a:latin typeface="微软雅黑" panose="020B0503020204020204" charset="-122"/>
                  <a:ea typeface="微软雅黑" panose="020B0503020204020204" charset="-122"/>
                  <a:cs typeface="+mn-ea"/>
                  <a:sym typeface="+mn-lt"/>
                </a:rPr>
                <a:t>点击输入替换内容</a:t>
              </a:r>
              <a:endParaRPr lang="en-US" altLang="zh-CN" sz="1190" dirty="0">
                <a:solidFill>
                  <a:schemeClr val="bg1"/>
                </a:solidFill>
                <a:latin typeface="微软雅黑" panose="020B0503020204020204" charset="-122"/>
                <a:ea typeface="微软雅黑" panose="020B0503020204020204" charset="-122"/>
                <a:cs typeface="+mn-ea"/>
                <a:sym typeface="+mn-lt"/>
              </a:endParaRPr>
            </a:p>
            <a:p>
              <a:pPr algn="ctr">
                <a:lnSpc>
                  <a:spcPct val="120000"/>
                </a:lnSpc>
                <a:defRPr/>
              </a:pPr>
              <a:r>
                <a:rPr lang="zh-CN" altLang="en-US" sz="1190" dirty="0">
                  <a:solidFill>
                    <a:schemeClr val="bg1"/>
                  </a:solidFill>
                  <a:latin typeface="微软雅黑" panose="020B0503020204020204" charset="-122"/>
                  <a:ea typeface="微软雅黑" panose="020B0503020204020204" charset="-122"/>
                  <a:cs typeface="+mn-ea"/>
                  <a:sym typeface="+mn-lt"/>
                </a:rPr>
                <a:t>点击输入替换内容</a:t>
              </a:r>
              <a:endParaRPr lang="zh-CN" altLang="en-US" sz="1190" dirty="0">
                <a:solidFill>
                  <a:schemeClr val="bg1"/>
                </a:solidFill>
                <a:latin typeface="微软雅黑" panose="020B0503020204020204" charset="-122"/>
                <a:ea typeface="微软雅黑" panose="020B0503020204020204" charset="-122"/>
              </a:endParaRPr>
            </a:p>
          </p:txBody>
        </p:sp>
        <p:sp>
          <p:nvSpPr>
            <p:cNvPr id="47" name="ïṧḷïḓê-Rounded Rectangle 10"/>
            <p:cNvSpPr/>
            <p:nvPr/>
          </p:nvSpPr>
          <p:spPr>
            <a:xfrm>
              <a:off x="7820417" y="1914708"/>
              <a:ext cx="2537788" cy="1012627"/>
            </a:xfrm>
            <a:prstGeom prst="roundRect">
              <a:avLst>
                <a:gd name="adj" fmla="val 2558"/>
              </a:avLst>
            </a:prstGeom>
            <a:blipFill dpi="0" rotWithShape="1">
              <a:blip r:embed="rId4"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20">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400" advTm="1906">
        <p14:doors dir="vert"/>
      </p:transition>
    </mc:Choice>
    <mc:Fallback xmlns="">
      <p:transition spd="slow" advTm="19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500" fill="hold"/>
                                        <p:tgtEl>
                                          <p:spTgt spid="38"/>
                                        </p:tgtEl>
                                        <p:attrNameLst>
                                          <p:attrName>ppt_x</p:attrName>
                                        </p:attrNameLst>
                                      </p:cBhvr>
                                      <p:tavLst>
                                        <p:tav tm="0">
                                          <p:val>
                                            <p:strVal val="#ppt_x"/>
                                          </p:val>
                                        </p:tav>
                                        <p:tav tm="100000">
                                          <p:val>
                                            <p:strVal val="#ppt_x"/>
                                          </p:val>
                                        </p:tav>
                                      </p:tavLst>
                                    </p:anim>
                                    <p:anim calcmode="lin" valueType="num">
                                      <p:cBhvr additive="base">
                                        <p:cTn id="13" dur="500" fill="hold"/>
                                        <p:tgtEl>
                                          <p:spTgt spid="38"/>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fill="hold"/>
                                        <p:tgtEl>
                                          <p:spTgt spid="44"/>
                                        </p:tgtEl>
                                        <p:attrNameLst>
                                          <p:attrName>ppt_x</p:attrName>
                                        </p:attrNameLst>
                                      </p:cBhvr>
                                      <p:tavLst>
                                        <p:tav tm="0">
                                          <p:val>
                                            <p:strVal val="#ppt_x"/>
                                          </p:val>
                                        </p:tav>
                                        <p:tav tm="100000">
                                          <p:val>
                                            <p:strVal val="#ppt_x"/>
                                          </p:val>
                                        </p:tav>
                                      </p:tavLst>
                                    </p:anim>
                                    <p:anim calcmode="lin" valueType="num">
                                      <p:cBhvr additive="base">
                                        <p:cTn id="18" dur="500" fill="hold"/>
                                        <p:tgtEl>
                                          <p:spTgt spid="4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userDrawn="1"/>
        </p:nvSpPr>
        <p:spPr>
          <a:xfrm>
            <a:off x="340789" y="316072"/>
            <a:ext cx="195175" cy="685877"/>
          </a:xfrm>
          <a:prstGeom prst="rect">
            <a:avLst/>
          </a:pr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lIns="92925" tIns="46462" rIns="92925" bIns="46462" rtlCol="0" anchor="ctr"/>
          <a:lstStyle/>
          <a:p>
            <a:pPr algn="l" defTabSz="685165"/>
            <a:endParaRPr lang="zh-CN" altLang="en-US" sz="1895" dirty="0">
              <a:solidFill>
                <a:srgbClr val="E7E6E6">
                  <a:lumMod val="50000"/>
                </a:srgbClr>
              </a:solidFill>
              <a:cs typeface="+mn-ea"/>
              <a:sym typeface="+mn-lt"/>
            </a:endParaRPr>
          </a:p>
        </p:txBody>
      </p:sp>
      <p:sp>
        <p:nvSpPr>
          <p:cNvPr id="15" name="文本框 37"/>
          <p:cNvSpPr txBox="1"/>
          <p:nvPr userDrawn="1"/>
        </p:nvSpPr>
        <p:spPr>
          <a:xfrm>
            <a:off x="570731" y="316072"/>
            <a:ext cx="2487862" cy="461645"/>
          </a:xfrm>
          <a:prstGeom prst="rect">
            <a:avLst/>
          </a:prstGeom>
          <a:noFill/>
        </p:spPr>
        <p:txBody>
          <a:bodyPr wrap="square" lIns="92925" tIns="46462" rIns="92925" bIns="46462" rtlCol="0">
            <a:spAutoFit/>
          </a:bodyPr>
          <a:lstStyle/>
          <a:p>
            <a:pPr lvl="0" algn="l"/>
            <a:r>
              <a:rPr lang="zh-CN" altLang="en-US" sz="2400" dirty="0">
                <a:solidFill>
                  <a:srgbClr val="1BA9B3"/>
                </a:solidFill>
                <a:latin typeface="微软雅黑" panose="020B0503020204020204" charset="-122"/>
                <a:ea typeface="微软雅黑" panose="020B0503020204020204" charset="-122"/>
              </a:rPr>
              <a:t>选定主题</a:t>
            </a:r>
          </a:p>
        </p:txBody>
      </p:sp>
      <p:sp>
        <p:nvSpPr>
          <p:cNvPr id="16" name="文本框 38"/>
          <p:cNvSpPr txBox="1"/>
          <p:nvPr userDrawn="1"/>
        </p:nvSpPr>
        <p:spPr>
          <a:xfrm>
            <a:off x="570731" y="687143"/>
            <a:ext cx="2763044" cy="323215"/>
          </a:xfrm>
          <a:prstGeom prst="rect">
            <a:avLst/>
          </a:prstGeom>
          <a:noFill/>
        </p:spPr>
        <p:txBody>
          <a:bodyPr wrap="square" lIns="92925" tIns="46462" rIns="92925" bIns="46462" rtlCol="0">
            <a:spAutoFit/>
          </a:bodyPr>
          <a:lstStyle/>
          <a:p>
            <a:pPr algn="l" defTabSz="685165"/>
            <a:r>
              <a:rPr lang="en-US" altLang="zh-CN" sz="1500" dirty="0">
                <a:solidFill>
                  <a:schemeClr val="tx1">
                    <a:lumMod val="50000"/>
                    <a:lumOff val="50000"/>
                  </a:schemeClr>
                </a:solidFill>
                <a:cs typeface="+mn-ea"/>
                <a:sym typeface="+mn-lt"/>
              </a:rPr>
              <a:t>ADD RELATED TITLE WORDS</a:t>
            </a:r>
            <a:endParaRPr lang="zh-CN" altLang="en-US" sz="1500" dirty="0">
              <a:solidFill>
                <a:schemeClr val="tx1">
                  <a:lumMod val="50000"/>
                  <a:lumOff val="50000"/>
                </a:schemeClr>
              </a:solidFill>
              <a:cs typeface="+mn-ea"/>
              <a:sym typeface="+mn-lt"/>
            </a:endParaRPr>
          </a:p>
        </p:txBody>
      </p:sp>
      <p:cxnSp>
        <p:nvCxnSpPr>
          <p:cNvPr id="27" name="ïṧḷïḓê-Straight Connector 8"/>
          <p:cNvCxnSpPr/>
          <p:nvPr/>
        </p:nvCxnSpPr>
        <p:spPr>
          <a:xfrm>
            <a:off x="2548701" y="2058495"/>
            <a:ext cx="0" cy="306853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8" name="组合 27"/>
          <p:cNvGrpSpPr/>
          <p:nvPr/>
        </p:nvGrpSpPr>
        <p:grpSpPr>
          <a:xfrm>
            <a:off x="1631859" y="2393985"/>
            <a:ext cx="5385003" cy="593370"/>
            <a:chOff x="4926919" y="1922680"/>
            <a:chExt cx="5407706" cy="595872"/>
          </a:xfrm>
        </p:grpSpPr>
        <p:sp>
          <p:nvSpPr>
            <p:cNvPr id="29" name="ïṧḷïḓê-Oval 9"/>
            <p:cNvSpPr/>
            <p:nvPr/>
          </p:nvSpPr>
          <p:spPr bwMode="auto">
            <a:xfrm>
              <a:off x="5775619" y="2148609"/>
              <a:ext cx="144016" cy="144016"/>
            </a:xfrm>
            <a:prstGeom prst="ellipse">
              <a:avLst/>
            </a:prstGeom>
            <a:solidFill>
              <a:schemeClr val="bg1"/>
            </a:solidFill>
            <a:ln w="19050" cap="flat" cmpd="sng" algn="ctr">
              <a:solidFill>
                <a:srgbClr val="164B94"/>
              </a:solidFill>
              <a:prstDash val="solid"/>
              <a:round/>
              <a:headEnd type="none" w="med" len="med"/>
              <a:tailEnd type="none" w="med" len="med"/>
            </a:ln>
          </p:spPr>
          <p:txBody>
            <a:bodyPr anchor="ctr"/>
            <a:lstStyle/>
            <a:p>
              <a:pPr algn="ctr"/>
              <a:endParaRPr sz="1320">
                <a:latin typeface="微软雅黑" panose="020B0503020204020204" charset="-122"/>
                <a:ea typeface="微软雅黑" panose="020B0503020204020204" charset="-122"/>
              </a:endParaRPr>
            </a:p>
          </p:txBody>
        </p:sp>
        <p:grpSp>
          <p:nvGrpSpPr>
            <p:cNvPr id="30" name="Group 52"/>
            <p:cNvGrpSpPr/>
            <p:nvPr/>
          </p:nvGrpSpPr>
          <p:grpSpPr>
            <a:xfrm>
              <a:off x="4926919" y="1922680"/>
              <a:ext cx="595872" cy="595872"/>
              <a:chOff x="5283305" y="1269560"/>
              <a:chExt cx="595872" cy="595872"/>
            </a:xfrm>
            <a:solidFill>
              <a:srgbClr val="009C86"/>
            </a:solidFill>
          </p:grpSpPr>
          <p:sp>
            <p:nvSpPr>
              <p:cNvPr id="39" name="ïṧḷïḓê-Teardrop 15"/>
              <p:cNvSpPr/>
              <p:nvPr/>
            </p:nvSpPr>
            <p:spPr bwMode="auto">
              <a:xfrm rot="2691234">
                <a:off x="5283305" y="1269560"/>
                <a:ext cx="595872" cy="595872"/>
              </a:xfrm>
              <a:prstGeom prst="teardrop">
                <a:avLst/>
              </a:prstGeom>
              <a:solidFill>
                <a:srgbClr val="1BA9B3"/>
              </a:solidFill>
              <a:ln w="19050">
                <a:noFill/>
                <a:round/>
              </a:ln>
            </p:spPr>
            <p:txBody>
              <a:bodyPr anchor="ctr"/>
              <a:lstStyle/>
              <a:p>
                <a:pPr algn="ctr"/>
                <a:endParaRPr sz="1320">
                  <a:latin typeface="微软雅黑" panose="020B0503020204020204" charset="-122"/>
                  <a:ea typeface="微软雅黑" panose="020B0503020204020204" charset="-122"/>
                </a:endParaRPr>
              </a:p>
            </p:txBody>
          </p:sp>
          <p:sp>
            <p:nvSpPr>
              <p:cNvPr id="40" name="ïṧḷïḓê-Oval 22"/>
              <p:cNvSpPr/>
              <p:nvPr/>
            </p:nvSpPr>
            <p:spPr bwMode="auto">
              <a:xfrm>
                <a:off x="5298039" y="1280434"/>
                <a:ext cx="574124" cy="574124"/>
              </a:xfrm>
              <a:prstGeom prst="ellipse">
                <a:avLst/>
              </a:prstGeom>
              <a:solidFill>
                <a:srgbClr val="1BA9B3"/>
              </a:solidFill>
              <a:ln w="19050">
                <a:noFill/>
                <a:round/>
              </a:ln>
            </p:spPr>
            <p:txBody>
              <a:bodyPr rot="0" spcFirstLastPara="0" vert="horz" wrap="none" lIns="91055" tIns="45527" rIns="91055" bIns="45527" anchor="ctr" anchorCtr="1" forceAA="0" compatLnSpc="1">
                <a:normAutofit/>
              </a:bodyPr>
              <a:lstStyle/>
              <a:p>
                <a:pPr algn="ctr"/>
                <a:r>
                  <a:rPr lang="en-US" altLang="zh-CN" sz="1590" dirty="0">
                    <a:solidFill>
                      <a:schemeClr val="bg1">
                        <a:lumMod val="100000"/>
                      </a:schemeClr>
                    </a:solidFill>
                    <a:latin typeface="微软雅黑" panose="020B0503020204020204" charset="-122"/>
                    <a:ea typeface="微软雅黑" panose="020B0503020204020204" charset="-122"/>
                  </a:rPr>
                  <a:t>1</a:t>
                </a:r>
              </a:p>
            </p:txBody>
          </p:sp>
        </p:grpSp>
        <p:grpSp>
          <p:nvGrpSpPr>
            <p:cNvPr id="31" name="Group 29"/>
            <p:cNvGrpSpPr/>
            <p:nvPr/>
          </p:nvGrpSpPr>
          <p:grpSpPr>
            <a:xfrm>
              <a:off x="6062583" y="1933554"/>
              <a:ext cx="4272042" cy="563232"/>
              <a:chOff x="3943834" y="704409"/>
              <a:chExt cx="4747850" cy="563232"/>
            </a:xfrm>
          </p:grpSpPr>
          <p:sp>
            <p:nvSpPr>
              <p:cNvPr id="32" name="ïṧḷïḓê-TextBox 30"/>
              <p:cNvSpPr txBox="1"/>
              <p:nvPr/>
            </p:nvSpPr>
            <p:spPr>
              <a:xfrm>
                <a:off x="3943834" y="704409"/>
                <a:ext cx="3962574" cy="242864"/>
              </a:xfrm>
              <a:prstGeom prst="rect">
                <a:avLst/>
              </a:prstGeom>
              <a:noFill/>
            </p:spPr>
            <p:txBody>
              <a:bodyPr wrap="none" lIns="0" tIns="0" rIns="0" bIns="0" anchor="b" anchorCtr="0">
                <a:normAutofit lnSpcReduction="10000"/>
              </a:bodyPr>
              <a:lstStyle/>
              <a:p>
                <a:r>
                  <a:rPr lang="zh-CN" altLang="en-US" sz="1590" b="1" dirty="0">
                    <a:solidFill>
                      <a:schemeClr val="tx1">
                        <a:lumMod val="75000"/>
                        <a:lumOff val="25000"/>
                      </a:schemeClr>
                    </a:solidFill>
                    <a:latin typeface="微软雅黑" panose="020B0503020204020204" charset="-122"/>
                    <a:ea typeface="微软雅黑" panose="020B0503020204020204" charset="-122"/>
                  </a:rPr>
                  <a:t>塔杆工程</a:t>
                </a:r>
              </a:p>
            </p:txBody>
          </p:sp>
          <p:sp>
            <p:nvSpPr>
              <p:cNvPr id="33" name="ïṧḷïḓê-TextBox 31"/>
              <p:cNvSpPr txBox="1"/>
              <p:nvPr/>
            </p:nvSpPr>
            <p:spPr>
              <a:xfrm>
                <a:off x="3943834" y="947273"/>
                <a:ext cx="4747850" cy="320368"/>
              </a:xfrm>
              <a:prstGeom prst="rect">
                <a:avLst/>
              </a:prstGeom>
            </p:spPr>
            <p:txBody>
              <a:bodyPr vert="horz" wrap="square" lIns="0" tIns="0" rIns="0" bIns="0" anchor="ctr" anchorCtr="0">
                <a:noAutofit/>
              </a:bodyPr>
              <a:lstStyle/>
              <a:p>
                <a:pPr>
                  <a:lnSpc>
                    <a:spcPct val="120000"/>
                  </a:lnSpc>
                  <a:defRPr/>
                </a:pPr>
                <a:r>
                  <a:rPr lang="zh-CN" altLang="en-US" sz="1190" dirty="0">
                    <a:solidFill>
                      <a:schemeClr val="tx1">
                        <a:lumMod val="75000"/>
                        <a:lumOff val="25000"/>
                      </a:schemeClr>
                    </a:solidFill>
                    <a:latin typeface="微软雅黑" panose="020B0503020204020204" charset="-122"/>
                    <a:ea typeface="微软雅黑" panose="020B0503020204020204" charset="-122"/>
                    <a:cs typeface="+mn-ea"/>
                    <a:sym typeface="+mn-lt"/>
                  </a:rPr>
                  <a:t>点击输入替换内容点击输入替换内容点击输入替换内容</a:t>
                </a:r>
              </a:p>
            </p:txBody>
          </p:sp>
        </p:grpSp>
      </p:grpSp>
      <p:grpSp>
        <p:nvGrpSpPr>
          <p:cNvPr id="41" name="组合 40"/>
          <p:cNvGrpSpPr/>
          <p:nvPr/>
        </p:nvGrpSpPr>
        <p:grpSpPr>
          <a:xfrm>
            <a:off x="1631859" y="3320829"/>
            <a:ext cx="5470368" cy="593370"/>
            <a:chOff x="4926918" y="2853432"/>
            <a:chExt cx="5493432" cy="595872"/>
          </a:xfrm>
        </p:grpSpPr>
        <p:sp>
          <p:nvSpPr>
            <p:cNvPr id="43" name="ïṧḷïḓê-Oval 10"/>
            <p:cNvSpPr/>
            <p:nvPr/>
          </p:nvSpPr>
          <p:spPr bwMode="auto">
            <a:xfrm>
              <a:off x="5775618" y="3079360"/>
              <a:ext cx="144016" cy="144016"/>
            </a:xfrm>
            <a:prstGeom prst="ellipse">
              <a:avLst/>
            </a:prstGeom>
            <a:solidFill>
              <a:schemeClr val="bg1"/>
            </a:solidFill>
            <a:ln w="19050" cap="flat" cmpd="sng" algn="ctr">
              <a:solidFill>
                <a:srgbClr val="164B94"/>
              </a:solidFill>
              <a:prstDash val="solid"/>
              <a:round/>
              <a:headEnd type="none" w="med" len="med"/>
              <a:tailEnd type="none" w="med" len="med"/>
            </a:ln>
          </p:spPr>
          <p:txBody>
            <a:bodyPr anchor="ctr"/>
            <a:lstStyle/>
            <a:p>
              <a:pPr algn="ctr"/>
              <a:endParaRPr sz="1320">
                <a:latin typeface="微软雅黑" panose="020B0503020204020204" charset="-122"/>
                <a:ea typeface="微软雅黑" panose="020B0503020204020204" charset="-122"/>
              </a:endParaRPr>
            </a:p>
          </p:txBody>
        </p:sp>
        <p:grpSp>
          <p:nvGrpSpPr>
            <p:cNvPr id="44" name="Group 53"/>
            <p:cNvGrpSpPr/>
            <p:nvPr/>
          </p:nvGrpSpPr>
          <p:grpSpPr>
            <a:xfrm>
              <a:off x="4926918" y="2853432"/>
              <a:ext cx="595872" cy="595872"/>
              <a:chOff x="5283304" y="2200312"/>
              <a:chExt cx="595872" cy="595872"/>
            </a:xfrm>
            <a:solidFill>
              <a:srgbClr val="009C86"/>
            </a:solidFill>
          </p:grpSpPr>
          <p:sp>
            <p:nvSpPr>
              <p:cNvPr id="63" name="ïṧḷïḓê-Teardrop 16"/>
              <p:cNvSpPr/>
              <p:nvPr/>
            </p:nvSpPr>
            <p:spPr bwMode="auto">
              <a:xfrm rot="2691234">
                <a:off x="5283304" y="2200312"/>
                <a:ext cx="595872" cy="595872"/>
              </a:xfrm>
              <a:prstGeom prst="teardrop">
                <a:avLst/>
              </a:prstGeom>
              <a:solidFill>
                <a:srgbClr val="A5A5A5"/>
              </a:solidFill>
              <a:ln w="19050">
                <a:noFill/>
                <a:round/>
              </a:ln>
            </p:spPr>
            <p:txBody>
              <a:bodyPr anchor="ctr"/>
              <a:lstStyle/>
              <a:p>
                <a:pPr algn="ctr"/>
                <a:endParaRPr sz="1320">
                  <a:latin typeface="微软雅黑" panose="020B0503020204020204" charset="-122"/>
                  <a:ea typeface="微软雅黑" panose="020B0503020204020204" charset="-122"/>
                </a:endParaRPr>
              </a:p>
            </p:txBody>
          </p:sp>
          <p:sp>
            <p:nvSpPr>
              <p:cNvPr id="64" name="ïṧḷïḓê-Oval 23"/>
              <p:cNvSpPr/>
              <p:nvPr/>
            </p:nvSpPr>
            <p:spPr bwMode="auto">
              <a:xfrm>
                <a:off x="5298039" y="2211186"/>
                <a:ext cx="574124" cy="574124"/>
              </a:xfrm>
              <a:prstGeom prst="ellipse">
                <a:avLst/>
              </a:prstGeom>
              <a:solidFill>
                <a:srgbClr val="A5A5A5"/>
              </a:solidFill>
              <a:ln w="19050">
                <a:noFill/>
                <a:round/>
              </a:ln>
            </p:spPr>
            <p:txBody>
              <a:bodyPr rot="0" spcFirstLastPara="0" vert="horz" wrap="none" lIns="91055" tIns="45527" rIns="91055" bIns="45527" anchor="ctr" anchorCtr="1" forceAA="0" compatLnSpc="1">
                <a:normAutofit/>
              </a:bodyPr>
              <a:lstStyle/>
              <a:p>
                <a:pPr algn="ctr"/>
                <a:r>
                  <a:rPr lang="en-US" altLang="zh-CN" sz="1590" dirty="0">
                    <a:solidFill>
                      <a:schemeClr val="bg1">
                        <a:lumMod val="100000"/>
                      </a:schemeClr>
                    </a:solidFill>
                    <a:latin typeface="微软雅黑" panose="020B0503020204020204" charset="-122"/>
                    <a:ea typeface="微软雅黑" panose="020B0503020204020204" charset="-122"/>
                  </a:rPr>
                  <a:t>2</a:t>
                </a:r>
              </a:p>
            </p:txBody>
          </p:sp>
        </p:grpSp>
        <p:grpSp>
          <p:nvGrpSpPr>
            <p:cNvPr id="45" name="Group 34"/>
            <p:cNvGrpSpPr/>
            <p:nvPr/>
          </p:nvGrpSpPr>
          <p:grpSpPr>
            <a:xfrm>
              <a:off x="6062583" y="2864306"/>
              <a:ext cx="4357767" cy="563232"/>
              <a:chOff x="3943834" y="704409"/>
              <a:chExt cx="4843123" cy="563232"/>
            </a:xfrm>
          </p:grpSpPr>
          <p:sp>
            <p:nvSpPr>
              <p:cNvPr id="61" name="ïṧḷïḓê-TextBox 35"/>
              <p:cNvSpPr txBox="1"/>
              <p:nvPr/>
            </p:nvSpPr>
            <p:spPr>
              <a:xfrm>
                <a:off x="3943834" y="704409"/>
                <a:ext cx="3962574" cy="242864"/>
              </a:xfrm>
              <a:prstGeom prst="rect">
                <a:avLst/>
              </a:prstGeom>
              <a:noFill/>
            </p:spPr>
            <p:txBody>
              <a:bodyPr wrap="none" lIns="0" tIns="0" rIns="0" bIns="0" anchor="b" anchorCtr="0">
                <a:normAutofit lnSpcReduction="10000"/>
              </a:bodyPr>
              <a:lstStyle/>
              <a:p>
                <a:r>
                  <a:rPr lang="zh-CN" altLang="en-US" sz="1590" b="1" dirty="0">
                    <a:solidFill>
                      <a:schemeClr val="tx1">
                        <a:lumMod val="75000"/>
                        <a:lumOff val="25000"/>
                      </a:schemeClr>
                    </a:solidFill>
                    <a:latin typeface="微软雅黑" panose="020B0503020204020204" charset="-122"/>
                    <a:ea typeface="微软雅黑" panose="020B0503020204020204" charset="-122"/>
                  </a:rPr>
                  <a:t>塔杆工程</a:t>
                </a:r>
              </a:p>
            </p:txBody>
          </p:sp>
          <p:sp>
            <p:nvSpPr>
              <p:cNvPr id="62" name="ïṧḷïḓê-TextBox 36"/>
              <p:cNvSpPr txBox="1"/>
              <p:nvPr/>
            </p:nvSpPr>
            <p:spPr>
              <a:xfrm>
                <a:off x="3943834" y="947273"/>
                <a:ext cx="4843123" cy="320368"/>
              </a:xfrm>
              <a:prstGeom prst="rect">
                <a:avLst/>
              </a:prstGeom>
            </p:spPr>
            <p:txBody>
              <a:bodyPr vert="horz" wrap="square" lIns="0" tIns="0" rIns="0" bIns="0" anchor="ctr" anchorCtr="0">
                <a:normAutofit/>
              </a:bodyPr>
              <a:lstStyle/>
              <a:p>
                <a:pPr>
                  <a:lnSpc>
                    <a:spcPct val="120000"/>
                  </a:lnSpc>
                  <a:defRPr/>
                </a:pPr>
                <a:r>
                  <a:rPr lang="zh-CN" altLang="en-US" sz="1190" dirty="0">
                    <a:solidFill>
                      <a:schemeClr val="tx1">
                        <a:lumMod val="75000"/>
                        <a:lumOff val="25000"/>
                      </a:schemeClr>
                    </a:solidFill>
                    <a:latin typeface="微软雅黑" panose="020B0503020204020204" charset="-122"/>
                    <a:ea typeface="微软雅黑" panose="020B0503020204020204" charset="-122"/>
                    <a:cs typeface="+mn-ea"/>
                    <a:sym typeface="+mn-lt"/>
                  </a:rPr>
                  <a:t>点击输入替换内容点击输入替换内容点击输入替换内容</a:t>
                </a:r>
              </a:p>
            </p:txBody>
          </p:sp>
        </p:grpSp>
      </p:grpSp>
      <p:grpSp>
        <p:nvGrpSpPr>
          <p:cNvPr id="65" name="组合 64"/>
          <p:cNvGrpSpPr/>
          <p:nvPr/>
        </p:nvGrpSpPr>
        <p:grpSpPr>
          <a:xfrm>
            <a:off x="1631859" y="4247673"/>
            <a:ext cx="5726464" cy="593370"/>
            <a:chOff x="4926918" y="3784184"/>
            <a:chExt cx="5750607" cy="595872"/>
          </a:xfrm>
        </p:grpSpPr>
        <p:sp>
          <p:nvSpPr>
            <p:cNvPr id="66" name="ïṧḷïḓê-Oval 11"/>
            <p:cNvSpPr/>
            <p:nvPr/>
          </p:nvSpPr>
          <p:spPr bwMode="auto">
            <a:xfrm>
              <a:off x="5775618" y="4010111"/>
              <a:ext cx="144016" cy="144016"/>
            </a:xfrm>
            <a:prstGeom prst="ellipse">
              <a:avLst/>
            </a:prstGeom>
            <a:solidFill>
              <a:schemeClr val="bg1"/>
            </a:solidFill>
            <a:ln w="19050" cap="flat" cmpd="sng" algn="ctr">
              <a:solidFill>
                <a:srgbClr val="164B94"/>
              </a:solidFill>
              <a:prstDash val="solid"/>
              <a:round/>
              <a:headEnd type="none" w="med" len="med"/>
              <a:tailEnd type="none" w="med" len="med"/>
            </a:ln>
          </p:spPr>
          <p:txBody>
            <a:bodyPr anchor="ctr"/>
            <a:lstStyle/>
            <a:p>
              <a:pPr algn="ctr"/>
              <a:endParaRPr sz="1320">
                <a:latin typeface="微软雅黑" panose="020B0503020204020204" charset="-122"/>
                <a:ea typeface="微软雅黑" panose="020B0503020204020204" charset="-122"/>
              </a:endParaRPr>
            </a:p>
          </p:txBody>
        </p:sp>
        <p:grpSp>
          <p:nvGrpSpPr>
            <p:cNvPr id="67" name="Group 54"/>
            <p:cNvGrpSpPr/>
            <p:nvPr/>
          </p:nvGrpSpPr>
          <p:grpSpPr>
            <a:xfrm>
              <a:off x="4926918" y="3784184"/>
              <a:ext cx="595872" cy="595872"/>
              <a:chOff x="5283304" y="3131064"/>
              <a:chExt cx="595872" cy="595872"/>
            </a:xfrm>
            <a:solidFill>
              <a:srgbClr val="009C86"/>
            </a:solidFill>
          </p:grpSpPr>
          <p:sp>
            <p:nvSpPr>
              <p:cNvPr id="71" name="ïṧḷïḓê-Teardrop 17"/>
              <p:cNvSpPr/>
              <p:nvPr/>
            </p:nvSpPr>
            <p:spPr bwMode="auto">
              <a:xfrm rot="2691234">
                <a:off x="5283304" y="3131064"/>
                <a:ext cx="595872" cy="595872"/>
              </a:xfrm>
              <a:prstGeom prst="teardrop">
                <a:avLst/>
              </a:prstGeom>
              <a:solidFill>
                <a:srgbClr val="1BA9B3"/>
              </a:solidFill>
              <a:ln w="19050">
                <a:noFill/>
                <a:round/>
              </a:ln>
            </p:spPr>
            <p:txBody>
              <a:bodyPr anchor="ctr"/>
              <a:lstStyle/>
              <a:p>
                <a:pPr algn="ctr"/>
                <a:endParaRPr sz="1320">
                  <a:latin typeface="微软雅黑" panose="020B0503020204020204" charset="-122"/>
                  <a:ea typeface="微软雅黑" panose="020B0503020204020204" charset="-122"/>
                </a:endParaRPr>
              </a:p>
            </p:txBody>
          </p:sp>
          <p:sp>
            <p:nvSpPr>
              <p:cNvPr id="72" name="ïṧḷïḓê-Oval 24"/>
              <p:cNvSpPr/>
              <p:nvPr/>
            </p:nvSpPr>
            <p:spPr bwMode="auto">
              <a:xfrm>
                <a:off x="5298039" y="3141938"/>
                <a:ext cx="574124" cy="574124"/>
              </a:xfrm>
              <a:prstGeom prst="ellipse">
                <a:avLst/>
              </a:prstGeom>
              <a:solidFill>
                <a:srgbClr val="1BA9B3"/>
              </a:solidFill>
              <a:ln w="19050">
                <a:noFill/>
                <a:round/>
              </a:ln>
            </p:spPr>
            <p:txBody>
              <a:bodyPr rot="0" spcFirstLastPara="0" vert="horz" wrap="none" lIns="91055" tIns="45527" rIns="91055" bIns="45527" anchor="ctr" anchorCtr="1" forceAA="0" compatLnSpc="1">
                <a:normAutofit/>
              </a:bodyPr>
              <a:lstStyle/>
              <a:p>
                <a:pPr algn="ctr"/>
                <a:r>
                  <a:rPr lang="en-US" altLang="zh-CN" sz="1590" dirty="0">
                    <a:solidFill>
                      <a:schemeClr val="bg1">
                        <a:lumMod val="100000"/>
                      </a:schemeClr>
                    </a:solidFill>
                    <a:latin typeface="微软雅黑" panose="020B0503020204020204" charset="-122"/>
                    <a:ea typeface="微软雅黑" panose="020B0503020204020204" charset="-122"/>
                  </a:rPr>
                  <a:t>3</a:t>
                </a:r>
              </a:p>
            </p:txBody>
          </p:sp>
        </p:grpSp>
        <p:grpSp>
          <p:nvGrpSpPr>
            <p:cNvPr id="68" name="Group 39"/>
            <p:cNvGrpSpPr/>
            <p:nvPr/>
          </p:nvGrpSpPr>
          <p:grpSpPr>
            <a:xfrm>
              <a:off x="6062583" y="3795058"/>
              <a:ext cx="4614942" cy="563232"/>
              <a:chOff x="3943834" y="704409"/>
              <a:chExt cx="5128941" cy="563232"/>
            </a:xfrm>
          </p:grpSpPr>
          <p:sp>
            <p:nvSpPr>
              <p:cNvPr id="69" name="ïṧḷïḓê-TextBox 40"/>
              <p:cNvSpPr txBox="1"/>
              <p:nvPr/>
            </p:nvSpPr>
            <p:spPr>
              <a:xfrm>
                <a:off x="3943834" y="704409"/>
                <a:ext cx="3962574" cy="242864"/>
              </a:xfrm>
              <a:prstGeom prst="rect">
                <a:avLst/>
              </a:prstGeom>
              <a:noFill/>
            </p:spPr>
            <p:txBody>
              <a:bodyPr wrap="none" lIns="0" tIns="0" rIns="0" bIns="0" anchor="b" anchorCtr="0">
                <a:normAutofit lnSpcReduction="10000"/>
              </a:bodyPr>
              <a:lstStyle/>
              <a:p>
                <a:r>
                  <a:rPr lang="zh-CN" altLang="en-US" sz="1590" b="1" dirty="0">
                    <a:solidFill>
                      <a:schemeClr val="tx1">
                        <a:lumMod val="75000"/>
                        <a:lumOff val="25000"/>
                      </a:schemeClr>
                    </a:solidFill>
                    <a:latin typeface="微软雅黑" panose="020B0503020204020204" charset="-122"/>
                    <a:ea typeface="微软雅黑" panose="020B0503020204020204" charset="-122"/>
                  </a:rPr>
                  <a:t>塔杆工程</a:t>
                </a:r>
              </a:p>
            </p:txBody>
          </p:sp>
          <p:sp>
            <p:nvSpPr>
              <p:cNvPr id="70" name="ïṧḷïḓê-TextBox 41"/>
              <p:cNvSpPr txBox="1"/>
              <p:nvPr/>
            </p:nvSpPr>
            <p:spPr>
              <a:xfrm>
                <a:off x="3943834" y="947273"/>
                <a:ext cx="5128941" cy="320368"/>
              </a:xfrm>
              <a:prstGeom prst="rect">
                <a:avLst/>
              </a:prstGeom>
            </p:spPr>
            <p:txBody>
              <a:bodyPr vert="horz" wrap="square" lIns="0" tIns="0" rIns="0" bIns="0" anchor="ctr" anchorCtr="0">
                <a:normAutofit/>
              </a:bodyPr>
              <a:lstStyle/>
              <a:p>
                <a:pPr>
                  <a:lnSpc>
                    <a:spcPct val="120000"/>
                  </a:lnSpc>
                  <a:defRPr/>
                </a:pPr>
                <a:r>
                  <a:rPr lang="zh-CN" altLang="en-US" sz="1190" dirty="0">
                    <a:solidFill>
                      <a:schemeClr val="tx1">
                        <a:lumMod val="75000"/>
                        <a:lumOff val="25000"/>
                      </a:schemeClr>
                    </a:solidFill>
                    <a:latin typeface="微软雅黑" panose="020B0503020204020204" charset="-122"/>
                    <a:ea typeface="微软雅黑" panose="020B0503020204020204" charset="-122"/>
                    <a:cs typeface="+mn-ea"/>
                    <a:sym typeface="+mn-lt"/>
                  </a:rPr>
                  <a:t>点击输入替换内容点击输入替换内容点击输入替换内容</a:t>
                </a:r>
              </a:p>
            </p:txBody>
          </p:sp>
        </p:grpSp>
      </p:grpSp>
      <p:pic>
        <p:nvPicPr>
          <p:cNvPr id="73" name="图片 7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6290" y="2345495"/>
            <a:ext cx="4100235" cy="25896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Tm="2563">
        <p14:doors dir="vert"/>
      </p:transition>
    </mc:Choice>
    <mc:Fallback xmlns="">
      <p:transition spd="slow" advTm="25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barn(inVertical)">
                                      <p:cBhvr>
                                        <p:cTn id="14" dur="500"/>
                                        <p:tgtEl>
                                          <p:spTgt spid="41"/>
                                        </p:tgtEl>
                                      </p:cBhvr>
                                    </p:animEffect>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barn(inVertical)">
                                      <p:cBhvr>
                                        <p:cTn id="18" dur="500"/>
                                        <p:tgtEl>
                                          <p:spTgt spid="65"/>
                                        </p:tgtEl>
                                      </p:cBhvr>
                                    </p:animEffect>
                                  </p:childTnLst>
                                </p:cTn>
                              </p:par>
                            </p:childTnLst>
                          </p:cTn>
                        </p:par>
                        <p:par>
                          <p:cTn id="19" fill="hold">
                            <p:stCondLst>
                              <p:cond delay="1500"/>
                            </p:stCondLst>
                            <p:childTnLst>
                              <p:par>
                                <p:cTn id="20" presetID="3" presetClass="entr" presetSubtype="10" fill="hold" nodeType="after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blinds(horizontal)">
                                      <p:cBhvr>
                                        <p:cTn id="2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userDrawn="1"/>
        </p:nvSpPr>
        <p:spPr>
          <a:xfrm>
            <a:off x="340789" y="316072"/>
            <a:ext cx="195175" cy="685877"/>
          </a:xfrm>
          <a:prstGeom prst="rect">
            <a:avLst/>
          </a:pr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lIns="92925" tIns="46462" rIns="92925" bIns="46462" rtlCol="0" anchor="ctr"/>
          <a:lstStyle/>
          <a:p>
            <a:pPr algn="l" defTabSz="685165"/>
            <a:endParaRPr lang="zh-CN" altLang="en-US" sz="1895" dirty="0">
              <a:solidFill>
                <a:srgbClr val="E7E6E6">
                  <a:lumMod val="50000"/>
                </a:srgbClr>
              </a:solidFill>
              <a:cs typeface="+mn-ea"/>
              <a:sym typeface="+mn-lt"/>
            </a:endParaRPr>
          </a:p>
        </p:txBody>
      </p:sp>
      <p:sp>
        <p:nvSpPr>
          <p:cNvPr id="15" name="文本框 37"/>
          <p:cNvSpPr txBox="1"/>
          <p:nvPr userDrawn="1"/>
        </p:nvSpPr>
        <p:spPr>
          <a:xfrm>
            <a:off x="570731" y="316072"/>
            <a:ext cx="2487862" cy="461645"/>
          </a:xfrm>
          <a:prstGeom prst="rect">
            <a:avLst/>
          </a:prstGeom>
          <a:noFill/>
        </p:spPr>
        <p:txBody>
          <a:bodyPr wrap="square" lIns="92925" tIns="46462" rIns="92925" bIns="46462" rtlCol="0">
            <a:spAutoFit/>
          </a:bodyPr>
          <a:lstStyle/>
          <a:p>
            <a:pPr lvl="0" algn="l"/>
            <a:r>
              <a:rPr lang="zh-CN" altLang="en-US" sz="2400" dirty="0">
                <a:solidFill>
                  <a:srgbClr val="1BA9B3"/>
                </a:solidFill>
                <a:latin typeface="微软雅黑" panose="020B0503020204020204" charset="-122"/>
                <a:ea typeface="微软雅黑" panose="020B0503020204020204" charset="-122"/>
              </a:rPr>
              <a:t>选定主题</a:t>
            </a:r>
          </a:p>
        </p:txBody>
      </p:sp>
      <p:sp>
        <p:nvSpPr>
          <p:cNvPr id="16" name="文本框 38"/>
          <p:cNvSpPr txBox="1"/>
          <p:nvPr userDrawn="1"/>
        </p:nvSpPr>
        <p:spPr>
          <a:xfrm>
            <a:off x="570731" y="687143"/>
            <a:ext cx="2763044" cy="323215"/>
          </a:xfrm>
          <a:prstGeom prst="rect">
            <a:avLst/>
          </a:prstGeom>
          <a:noFill/>
        </p:spPr>
        <p:txBody>
          <a:bodyPr wrap="square" lIns="92925" tIns="46462" rIns="92925" bIns="46462" rtlCol="0">
            <a:spAutoFit/>
          </a:bodyPr>
          <a:lstStyle/>
          <a:p>
            <a:pPr algn="l" defTabSz="685165"/>
            <a:r>
              <a:rPr lang="en-US" altLang="zh-CN" sz="1500" dirty="0">
                <a:solidFill>
                  <a:schemeClr val="tx1">
                    <a:lumMod val="50000"/>
                    <a:lumOff val="50000"/>
                  </a:schemeClr>
                </a:solidFill>
                <a:cs typeface="+mn-ea"/>
                <a:sym typeface="+mn-lt"/>
              </a:rPr>
              <a:t>ADD RELATED TITLE WORDS</a:t>
            </a:r>
            <a:endParaRPr lang="zh-CN" altLang="en-US" sz="1500" dirty="0">
              <a:solidFill>
                <a:schemeClr val="tx1">
                  <a:lumMod val="50000"/>
                  <a:lumOff val="50000"/>
                </a:schemeClr>
              </a:solidFill>
              <a:cs typeface="+mn-ea"/>
              <a:sym typeface="+mn-lt"/>
            </a:endParaRPr>
          </a:p>
        </p:txBody>
      </p:sp>
      <p:sp>
        <p:nvSpPr>
          <p:cNvPr id="44" name="椭圆 43"/>
          <p:cNvSpPr/>
          <p:nvPr/>
        </p:nvSpPr>
        <p:spPr>
          <a:xfrm>
            <a:off x="2729042" y="2230777"/>
            <a:ext cx="2998558" cy="3000121"/>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2883" tIns="46441" rIns="92883" bIns="46441" rtlCol="0" anchor="ctr"/>
          <a:lstStyle/>
          <a:p>
            <a:pPr algn="ctr"/>
            <a:endParaRPr lang="en-US" sz="1625">
              <a:solidFill>
                <a:schemeClr val="tx1">
                  <a:lumMod val="75000"/>
                  <a:lumOff val="25000"/>
                </a:schemeClr>
              </a:solidFill>
              <a:effectLst>
                <a:outerShdw blurRad="63500" sx="102000" sy="102000" algn="ctr" rotWithShape="0">
                  <a:prstClr val="black">
                    <a:alpha val="40000"/>
                  </a:prstClr>
                </a:outerShdw>
              </a:effectLst>
              <a:latin typeface="微软雅黑" panose="020B0503020204020204" charset="-122"/>
              <a:ea typeface="微软雅黑" panose="020B0503020204020204" charset="-122"/>
            </a:endParaRPr>
          </a:p>
        </p:txBody>
      </p:sp>
      <p:sp>
        <p:nvSpPr>
          <p:cNvPr id="45" name="椭圆 44"/>
          <p:cNvSpPr/>
          <p:nvPr/>
        </p:nvSpPr>
        <p:spPr>
          <a:xfrm>
            <a:off x="6678363" y="2230777"/>
            <a:ext cx="2998558" cy="3000121"/>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2883" tIns="46441" rIns="92883" bIns="46441" rtlCol="0" anchor="ctr"/>
          <a:lstStyle/>
          <a:p>
            <a:pPr algn="ctr"/>
            <a:endParaRPr lang="en-US" sz="1625">
              <a:solidFill>
                <a:schemeClr val="tx1">
                  <a:lumMod val="75000"/>
                  <a:lumOff val="25000"/>
                </a:schemeClr>
              </a:solidFill>
              <a:latin typeface="微软雅黑" panose="020B0503020204020204" charset="-122"/>
              <a:ea typeface="微软雅黑" panose="020B0503020204020204" charset="-122"/>
            </a:endParaRPr>
          </a:p>
        </p:txBody>
      </p:sp>
      <p:sp>
        <p:nvSpPr>
          <p:cNvPr id="46" name="椭圆 45"/>
          <p:cNvSpPr/>
          <p:nvPr/>
        </p:nvSpPr>
        <p:spPr>
          <a:xfrm>
            <a:off x="5435058" y="2962513"/>
            <a:ext cx="1535848" cy="1536647"/>
          </a:xfrm>
          <a:prstGeom prst="ellipse">
            <a:avLst/>
          </a:prstGeom>
          <a:solidFill>
            <a:srgbClr val="1BA9B3"/>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2883" tIns="46441" rIns="92883" bIns="46441" rtlCol="0" anchor="ctr"/>
          <a:lstStyle/>
          <a:p>
            <a:pPr algn="ctr">
              <a:lnSpc>
                <a:spcPct val="130000"/>
              </a:lnSpc>
            </a:pPr>
            <a:r>
              <a:rPr lang="zh-CN" altLang="en-US" sz="2170" b="1" dirty="0">
                <a:latin typeface="微软雅黑" panose="020B0503020204020204" charset="-122"/>
                <a:ea typeface="微软雅黑" panose="020B0503020204020204" charset="-122"/>
              </a:rPr>
              <a:t>选题</a:t>
            </a:r>
            <a:endParaRPr lang="en-US" altLang="zh-CN" sz="2170" b="1" dirty="0">
              <a:latin typeface="微软雅黑" panose="020B0503020204020204" charset="-122"/>
              <a:ea typeface="微软雅黑" panose="020B0503020204020204" charset="-122"/>
            </a:endParaRPr>
          </a:p>
          <a:p>
            <a:pPr algn="ctr">
              <a:lnSpc>
                <a:spcPct val="130000"/>
              </a:lnSpc>
            </a:pPr>
            <a:r>
              <a:rPr lang="zh-CN" altLang="en-US" sz="2170" b="1" dirty="0">
                <a:latin typeface="微软雅黑" panose="020B0503020204020204" charset="-122"/>
                <a:ea typeface="微软雅黑" panose="020B0503020204020204" charset="-122"/>
              </a:rPr>
              <a:t>背景</a:t>
            </a:r>
          </a:p>
        </p:txBody>
      </p:sp>
      <p:sp>
        <p:nvSpPr>
          <p:cNvPr id="49" name="矩形 4"/>
          <p:cNvSpPr>
            <a:spLocks noChangeArrowheads="1"/>
          </p:cNvSpPr>
          <p:nvPr/>
        </p:nvSpPr>
        <p:spPr bwMode="auto">
          <a:xfrm>
            <a:off x="401344" y="2412390"/>
            <a:ext cx="2395191" cy="2189480"/>
          </a:xfrm>
          <a:prstGeom prst="rect">
            <a:avLst/>
          </a:prstGeom>
          <a:noFill/>
          <a:ln w="9525">
            <a:noFill/>
            <a:miter lim="800000"/>
          </a:ln>
        </p:spPr>
        <p:txBody>
          <a:bodyPr wrap="square" lIns="92883" tIns="46441" rIns="92883" bIns="46441">
            <a:spAutoFit/>
          </a:bodyPr>
          <a:lstStyle/>
          <a:p>
            <a:pPr>
              <a:lnSpc>
                <a:spcPct val="150000"/>
              </a:lnSpc>
              <a:spcBef>
                <a:spcPts val="150"/>
              </a:spcBef>
              <a:spcAft>
                <a:spcPts val="450"/>
              </a:spcAft>
            </a:pPr>
            <a:r>
              <a:rPr lang="en-US" altLang="zh-CN" sz="1355" b="1" u="sng" dirty="0">
                <a:solidFill>
                  <a:schemeClr val="tx1">
                    <a:lumMod val="75000"/>
                    <a:lumOff val="25000"/>
                  </a:schemeClr>
                </a:solidFill>
                <a:latin typeface="微软雅黑" panose="020B0503020204020204" charset="-122"/>
                <a:ea typeface="微软雅黑" panose="020B0503020204020204" charset="-122"/>
              </a:rPr>
              <a:t>1</a:t>
            </a:r>
            <a:r>
              <a:rPr lang="zh-CN" altLang="en-US" sz="1355" b="1" u="sng" dirty="0">
                <a:solidFill>
                  <a:schemeClr val="tx1">
                    <a:lumMod val="75000"/>
                    <a:lumOff val="25000"/>
                  </a:schemeClr>
                </a:solidFill>
                <a:latin typeface="微软雅黑" panose="020B0503020204020204" charset="-122"/>
                <a:ea typeface="微软雅黑" panose="020B0503020204020204" charset="-122"/>
              </a:rPr>
              <a:t>）点击此处添加文本：</a:t>
            </a:r>
          </a:p>
          <a:p>
            <a:pPr>
              <a:lnSpc>
                <a:spcPct val="130000"/>
              </a:lnSpc>
              <a:spcBef>
                <a:spcPts val="150"/>
              </a:spcBef>
              <a:spcAft>
                <a:spcPts val="45"/>
              </a:spcAft>
            </a:pPr>
            <a:r>
              <a:rPr lang="zh-CN" altLang="en-US" sz="1355" dirty="0">
                <a:solidFill>
                  <a:schemeClr val="tx1">
                    <a:lumMod val="75000"/>
                    <a:lumOff val="25000"/>
                  </a:schemeClr>
                </a:solidFill>
                <a:latin typeface="微软雅黑" panose="020B0503020204020204" charset="-122"/>
                <a:ea typeface="微软雅黑" panose="020B0503020204020204" charset="-122"/>
              </a:rPr>
              <a:t>点击此处添加说明文字点击此处添加说明文字</a:t>
            </a:r>
          </a:p>
          <a:p>
            <a:pPr>
              <a:lnSpc>
                <a:spcPct val="130000"/>
              </a:lnSpc>
              <a:spcBef>
                <a:spcPts val="150"/>
              </a:spcBef>
              <a:spcAft>
                <a:spcPts val="45"/>
              </a:spcAft>
            </a:pPr>
            <a:r>
              <a:rPr lang="zh-CN" altLang="en-US" sz="1355" dirty="0">
                <a:solidFill>
                  <a:schemeClr val="tx1">
                    <a:lumMod val="75000"/>
                    <a:lumOff val="25000"/>
                  </a:schemeClr>
                </a:solidFill>
                <a:latin typeface="微软雅黑" panose="020B0503020204020204" charset="-122"/>
                <a:ea typeface="微软雅黑" panose="020B0503020204020204" charset="-122"/>
              </a:rPr>
              <a:t>点击此处添加说明文字</a:t>
            </a:r>
          </a:p>
          <a:p>
            <a:pPr>
              <a:lnSpc>
                <a:spcPct val="130000"/>
              </a:lnSpc>
              <a:spcBef>
                <a:spcPts val="150"/>
              </a:spcBef>
              <a:spcAft>
                <a:spcPts val="45"/>
              </a:spcAft>
            </a:pPr>
            <a:r>
              <a:rPr lang="zh-CN" altLang="en-US" sz="1355" dirty="0">
                <a:solidFill>
                  <a:schemeClr val="tx1">
                    <a:lumMod val="75000"/>
                    <a:lumOff val="25000"/>
                  </a:schemeClr>
                </a:solidFill>
                <a:latin typeface="微软雅黑" panose="020B0503020204020204" charset="-122"/>
                <a:ea typeface="微软雅黑" panose="020B0503020204020204" charset="-122"/>
              </a:rPr>
              <a:t>点击此处添加说明文字</a:t>
            </a:r>
          </a:p>
          <a:p>
            <a:pPr>
              <a:lnSpc>
                <a:spcPct val="130000"/>
              </a:lnSpc>
              <a:spcBef>
                <a:spcPts val="150"/>
              </a:spcBef>
              <a:spcAft>
                <a:spcPts val="45"/>
              </a:spcAft>
            </a:pPr>
            <a:r>
              <a:rPr lang="zh-CN" altLang="en-US" sz="1355" dirty="0">
                <a:solidFill>
                  <a:schemeClr val="tx1">
                    <a:lumMod val="75000"/>
                    <a:lumOff val="25000"/>
                  </a:schemeClr>
                </a:solidFill>
                <a:latin typeface="微软雅黑" panose="020B0503020204020204" charset="-122"/>
                <a:ea typeface="微软雅黑" panose="020B0503020204020204" charset="-122"/>
              </a:rPr>
              <a:t>点击此处添加说明文字点击此处添加说明文字</a:t>
            </a:r>
          </a:p>
        </p:txBody>
      </p:sp>
      <p:sp>
        <p:nvSpPr>
          <p:cNvPr id="50" name="矩形 4"/>
          <p:cNvSpPr>
            <a:spLocks noChangeArrowheads="1"/>
          </p:cNvSpPr>
          <p:nvPr/>
        </p:nvSpPr>
        <p:spPr bwMode="auto">
          <a:xfrm>
            <a:off x="9750058" y="2412390"/>
            <a:ext cx="2452006" cy="2189480"/>
          </a:xfrm>
          <a:prstGeom prst="rect">
            <a:avLst/>
          </a:prstGeom>
          <a:noFill/>
          <a:ln w="9525">
            <a:noFill/>
            <a:miter lim="800000"/>
          </a:ln>
        </p:spPr>
        <p:txBody>
          <a:bodyPr wrap="square" lIns="92883" tIns="46441" rIns="92883" bIns="46441">
            <a:spAutoFit/>
          </a:bodyPr>
          <a:lstStyle/>
          <a:p>
            <a:pPr>
              <a:lnSpc>
                <a:spcPct val="150000"/>
              </a:lnSpc>
              <a:spcBef>
                <a:spcPts val="150"/>
              </a:spcBef>
              <a:spcAft>
                <a:spcPts val="450"/>
              </a:spcAft>
            </a:pPr>
            <a:r>
              <a:rPr lang="en-US" altLang="zh-CN" sz="1355" b="1" u="sng" dirty="0">
                <a:solidFill>
                  <a:schemeClr val="tx1">
                    <a:lumMod val="75000"/>
                    <a:lumOff val="25000"/>
                  </a:schemeClr>
                </a:solidFill>
                <a:latin typeface="微软雅黑" panose="020B0503020204020204" charset="-122"/>
                <a:ea typeface="微软雅黑" panose="020B0503020204020204" charset="-122"/>
              </a:rPr>
              <a:t>2</a:t>
            </a:r>
            <a:r>
              <a:rPr lang="zh-CN" altLang="en-US" sz="1355" b="1" u="sng" dirty="0">
                <a:solidFill>
                  <a:schemeClr val="tx1">
                    <a:lumMod val="75000"/>
                    <a:lumOff val="25000"/>
                  </a:schemeClr>
                </a:solidFill>
                <a:latin typeface="微软雅黑" panose="020B0503020204020204" charset="-122"/>
                <a:ea typeface="微软雅黑" panose="020B0503020204020204" charset="-122"/>
              </a:rPr>
              <a:t>）点击此处添加文本：</a:t>
            </a:r>
          </a:p>
          <a:p>
            <a:pPr>
              <a:lnSpc>
                <a:spcPct val="130000"/>
              </a:lnSpc>
              <a:spcBef>
                <a:spcPts val="150"/>
              </a:spcBef>
              <a:spcAft>
                <a:spcPts val="45"/>
              </a:spcAft>
            </a:pPr>
            <a:r>
              <a:rPr lang="zh-CN" altLang="en-US" sz="1355" dirty="0">
                <a:solidFill>
                  <a:schemeClr val="tx1">
                    <a:lumMod val="75000"/>
                    <a:lumOff val="25000"/>
                  </a:schemeClr>
                </a:solidFill>
                <a:latin typeface="微软雅黑" panose="020B0503020204020204" charset="-122"/>
                <a:ea typeface="微软雅黑" panose="020B0503020204020204" charset="-122"/>
              </a:rPr>
              <a:t>点击此处添加说明文字点击此处添加说明文字</a:t>
            </a:r>
          </a:p>
          <a:p>
            <a:pPr>
              <a:lnSpc>
                <a:spcPct val="130000"/>
              </a:lnSpc>
              <a:spcBef>
                <a:spcPts val="150"/>
              </a:spcBef>
              <a:spcAft>
                <a:spcPts val="45"/>
              </a:spcAft>
            </a:pPr>
            <a:r>
              <a:rPr lang="zh-CN" altLang="en-US" sz="1355" dirty="0">
                <a:solidFill>
                  <a:schemeClr val="tx1">
                    <a:lumMod val="75000"/>
                    <a:lumOff val="25000"/>
                  </a:schemeClr>
                </a:solidFill>
                <a:latin typeface="微软雅黑" panose="020B0503020204020204" charset="-122"/>
                <a:ea typeface="微软雅黑" panose="020B0503020204020204" charset="-122"/>
              </a:rPr>
              <a:t>点击此处添加说明文字</a:t>
            </a:r>
          </a:p>
          <a:p>
            <a:pPr>
              <a:lnSpc>
                <a:spcPct val="130000"/>
              </a:lnSpc>
              <a:spcBef>
                <a:spcPts val="150"/>
              </a:spcBef>
              <a:spcAft>
                <a:spcPts val="45"/>
              </a:spcAft>
            </a:pPr>
            <a:r>
              <a:rPr lang="zh-CN" altLang="en-US" sz="1355" dirty="0">
                <a:solidFill>
                  <a:schemeClr val="tx1">
                    <a:lumMod val="75000"/>
                    <a:lumOff val="25000"/>
                  </a:schemeClr>
                </a:solidFill>
                <a:latin typeface="微软雅黑" panose="020B0503020204020204" charset="-122"/>
                <a:ea typeface="微软雅黑" panose="020B0503020204020204" charset="-122"/>
              </a:rPr>
              <a:t>点击此处添加说明文字</a:t>
            </a:r>
          </a:p>
          <a:p>
            <a:pPr>
              <a:lnSpc>
                <a:spcPct val="130000"/>
              </a:lnSpc>
              <a:spcBef>
                <a:spcPts val="150"/>
              </a:spcBef>
              <a:spcAft>
                <a:spcPts val="45"/>
              </a:spcAft>
            </a:pPr>
            <a:r>
              <a:rPr lang="zh-CN" altLang="en-US" sz="1355" dirty="0">
                <a:solidFill>
                  <a:schemeClr val="tx1">
                    <a:lumMod val="75000"/>
                    <a:lumOff val="25000"/>
                  </a:schemeClr>
                </a:solidFill>
                <a:latin typeface="微软雅黑" panose="020B0503020204020204" charset="-122"/>
                <a:ea typeface="微软雅黑" panose="020B0503020204020204" charset="-122"/>
              </a:rPr>
              <a:t>点击此处添加说明文字点击此处添加说明文字</a:t>
            </a:r>
          </a:p>
        </p:txBody>
      </p:sp>
    </p:spTree>
  </p:cSld>
  <p:clrMapOvr>
    <a:masterClrMapping/>
  </p:clrMapOvr>
  <mc:AlternateContent xmlns:mc="http://schemas.openxmlformats.org/markup-compatibility/2006" xmlns:p14="http://schemas.microsoft.com/office/powerpoint/2010/main">
    <mc:Choice Requires="p14">
      <p:transition spd="slow" p14:dur="1400" advTm="3438">
        <p14:doors dir="vert"/>
      </p:transition>
    </mc:Choice>
    <mc:Fallback xmlns="">
      <p:transition spd="slow" advTm="34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par>
                          <p:cTn id="10" fill="hold">
                            <p:stCondLst>
                              <p:cond delay="500"/>
                            </p:stCondLst>
                            <p:childTnLst>
                              <p:par>
                                <p:cTn id="11" presetID="53" presetClass="entr" presetSubtype="528"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p:cTn id="13" dur="500" fill="hold"/>
                                        <p:tgtEl>
                                          <p:spTgt spid="45"/>
                                        </p:tgtEl>
                                        <p:attrNameLst>
                                          <p:attrName>ppt_w</p:attrName>
                                        </p:attrNameLst>
                                      </p:cBhvr>
                                      <p:tavLst>
                                        <p:tav tm="0">
                                          <p:val>
                                            <p:fltVal val="0"/>
                                          </p:val>
                                        </p:tav>
                                        <p:tav tm="100000">
                                          <p:val>
                                            <p:strVal val="#ppt_w"/>
                                          </p:val>
                                        </p:tav>
                                      </p:tavLst>
                                    </p:anim>
                                    <p:anim calcmode="lin" valueType="num">
                                      <p:cBhvr>
                                        <p:cTn id="14" dur="500" fill="hold"/>
                                        <p:tgtEl>
                                          <p:spTgt spid="45"/>
                                        </p:tgtEl>
                                        <p:attrNameLst>
                                          <p:attrName>ppt_h</p:attrName>
                                        </p:attrNameLst>
                                      </p:cBhvr>
                                      <p:tavLst>
                                        <p:tav tm="0">
                                          <p:val>
                                            <p:fltVal val="0"/>
                                          </p:val>
                                        </p:tav>
                                        <p:tav tm="100000">
                                          <p:val>
                                            <p:strVal val="#ppt_h"/>
                                          </p:val>
                                        </p:tav>
                                      </p:tavLst>
                                    </p:anim>
                                    <p:animEffect transition="in" filter="fade">
                                      <p:cBhvr>
                                        <p:cTn id="15" dur="500"/>
                                        <p:tgtEl>
                                          <p:spTgt spid="45"/>
                                        </p:tgtEl>
                                      </p:cBhvr>
                                    </p:animEffect>
                                    <p:anim calcmode="lin" valueType="num">
                                      <p:cBhvr>
                                        <p:cTn id="16" dur="500" fill="hold"/>
                                        <p:tgtEl>
                                          <p:spTgt spid="45"/>
                                        </p:tgtEl>
                                        <p:attrNameLst>
                                          <p:attrName>ppt_x</p:attrName>
                                        </p:attrNameLst>
                                      </p:cBhvr>
                                      <p:tavLst>
                                        <p:tav tm="0">
                                          <p:val>
                                            <p:fltVal val="0.5"/>
                                          </p:val>
                                        </p:tav>
                                        <p:tav tm="100000">
                                          <p:val>
                                            <p:strVal val="#ppt_x"/>
                                          </p:val>
                                        </p:tav>
                                      </p:tavLst>
                                    </p:anim>
                                    <p:anim calcmode="lin" valueType="num">
                                      <p:cBhvr>
                                        <p:cTn id="17" dur="500" fill="hold"/>
                                        <p:tgtEl>
                                          <p:spTgt spid="45"/>
                                        </p:tgtEl>
                                        <p:attrNameLst>
                                          <p:attrName>ppt_y</p:attrName>
                                        </p:attrNameLst>
                                      </p:cBhvr>
                                      <p:tavLst>
                                        <p:tav tm="0">
                                          <p:val>
                                            <p:fltVal val="0.5"/>
                                          </p:val>
                                        </p:tav>
                                        <p:tav tm="100000">
                                          <p:val>
                                            <p:strVal val="#ppt_y"/>
                                          </p:val>
                                        </p:tav>
                                      </p:tavLst>
                                    </p:anim>
                                  </p:childTnLst>
                                </p:cTn>
                              </p:par>
                              <p:par>
                                <p:cTn id="18" presetID="53" presetClass="entr" presetSubtype="528" fill="hold" grpId="0" nodeType="withEffect">
                                  <p:stCondLst>
                                    <p:cond delay="0"/>
                                  </p:stCondLst>
                                  <p:childTnLst>
                                    <p:set>
                                      <p:cBhvr>
                                        <p:cTn id="19" dur="1" fill="hold">
                                          <p:stCondLst>
                                            <p:cond delay="0"/>
                                          </p:stCondLst>
                                        </p:cTn>
                                        <p:tgtEl>
                                          <p:spTgt spid="44"/>
                                        </p:tgtEl>
                                        <p:attrNameLst>
                                          <p:attrName>style.visibility</p:attrName>
                                        </p:attrNameLst>
                                      </p:cBhvr>
                                      <p:to>
                                        <p:strVal val="visible"/>
                                      </p:to>
                                    </p:set>
                                    <p:anim calcmode="lin" valueType="num">
                                      <p:cBhvr>
                                        <p:cTn id="20" dur="500" fill="hold"/>
                                        <p:tgtEl>
                                          <p:spTgt spid="44"/>
                                        </p:tgtEl>
                                        <p:attrNameLst>
                                          <p:attrName>ppt_w</p:attrName>
                                        </p:attrNameLst>
                                      </p:cBhvr>
                                      <p:tavLst>
                                        <p:tav tm="0">
                                          <p:val>
                                            <p:fltVal val="0"/>
                                          </p:val>
                                        </p:tav>
                                        <p:tav tm="100000">
                                          <p:val>
                                            <p:strVal val="#ppt_w"/>
                                          </p:val>
                                        </p:tav>
                                      </p:tavLst>
                                    </p:anim>
                                    <p:anim calcmode="lin" valueType="num">
                                      <p:cBhvr>
                                        <p:cTn id="21" dur="500" fill="hold"/>
                                        <p:tgtEl>
                                          <p:spTgt spid="44"/>
                                        </p:tgtEl>
                                        <p:attrNameLst>
                                          <p:attrName>ppt_h</p:attrName>
                                        </p:attrNameLst>
                                      </p:cBhvr>
                                      <p:tavLst>
                                        <p:tav tm="0">
                                          <p:val>
                                            <p:fltVal val="0"/>
                                          </p:val>
                                        </p:tav>
                                        <p:tav tm="100000">
                                          <p:val>
                                            <p:strVal val="#ppt_h"/>
                                          </p:val>
                                        </p:tav>
                                      </p:tavLst>
                                    </p:anim>
                                    <p:animEffect transition="in" filter="fade">
                                      <p:cBhvr>
                                        <p:cTn id="22" dur="500"/>
                                        <p:tgtEl>
                                          <p:spTgt spid="44"/>
                                        </p:tgtEl>
                                      </p:cBhvr>
                                    </p:animEffect>
                                    <p:anim calcmode="lin" valueType="num">
                                      <p:cBhvr>
                                        <p:cTn id="23" dur="500" fill="hold"/>
                                        <p:tgtEl>
                                          <p:spTgt spid="44"/>
                                        </p:tgtEl>
                                        <p:attrNameLst>
                                          <p:attrName>ppt_x</p:attrName>
                                        </p:attrNameLst>
                                      </p:cBhvr>
                                      <p:tavLst>
                                        <p:tav tm="0">
                                          <p:val>
                                            <p:fltVal val="0.5"/>
                                          </p:val>
                                        </p:tav>
                                        <p:tav tm="100000">
                                          <p:val>
                                            <p:strVal val="#ppt_x"/>
                                          </p:val>
                                        </p:tav>
                                      </p:tavLst>
                                    </p:anim>
                                    <p:anim calcmode="lin" valueType="num">
                                      <p:cBhvr>
                                        <p:cTn id="24" dur="500" fill="hold"/>
                                        <p:tgtEl>
                                          <p:spTgt spid="44"/>
                                        </p:tgtEl>
                                        <p:attrNameLst>
                                          <p:attrName>ppt_y</p:attrName>
                                        </p:attrNameLst>
                                      </p:cBhvr>
                                      <p:tavLst>
                                        <p:tav tm="0">
                                          <p:val>
                                            <p:fltVal val="0.5"/>
                                          </p:val>
                                        </p:tav>
                                        <p:tav tm="100000">
                                          <p:val>
                                            <p:strVal val="#ppt_y"/>
                                          </p:val>
                                        </p:tav>
                                      </p:tavLst>
                                    </p:anim>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wipe(up)">
                                      <p:cBhvr>
                                        <p:cTn id="28" dur="1000"/>
                                        <p:tgtEl>
                                          <p:spTgt spid="49"/>
                                        </p:tgtEl>
                                      </p:cBhvr>
                                    </p:animEffect>
                                  </p:childTnLst>
                                </p:cTn>
                              </p:par>
                            </p:childTnLst>
                          </p:cTn>
                        </p:par>
                        <p:par>
                          <p:cTn id="29" fill="hold">
                            <p:stCondLst>
                              <p:cond delay="2000"/>
                            </p:stCondLst>
                            <p:childTnLst>
                              <p:par>
                                <p:cTn id="30" presetID="22" presetClass="entr" presetSubtype="1" fill="hold" grpId="0" nodeType="after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wipe(up)">
                                      <p:cBhvr>
                                        <p:cTn id="32"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ldLvl="0" animBg="1"/>
      <p:bldP spid="45" grpId="0" bldLvl="0" animBg="1"/>
      <p:bldP spid="46" grpId="0" bldLvl="0" animBg="1"/>
      <p:bldP spid="49" grpId="0"/>
      <p:bldP spid="5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userDrawn="1"/>
        </p:nvSpPr>
        <p:spPr>
          <a:xfrm>
            <a:off x="340789" y="316072"/>
            <a:ext cx="195175" cy="685877"/>
          </a:xfrm>
          <a:prstGeom prst="rect">
            <a:avLst/>
          </a:pr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lIns="92925" tIns="46462" rIns="92925" bIns="46462" rtlCol="0" anchor="ctr"/>
          <a:lstStyle/>
          <a:p>
            <a:pPr algn="l" defTabSz="685165"/>
            <a:endParaRPr lang="zh-CN" altLang="en-US" sz="1895" dirty="0">
              <a:solidFill>
                <a:srgbClr val="E7E6E6">
                  <a:lumMod val="50000"/>
                </a:srgbClr>
              </a:solidFill>
              <a:cs typeface="+mn-ea"/>
              <a:sym typeface="+mn-lt"/>
            </a:endParaRPr>
          </a:p>
        </p:txBody>
      </p:sp>
      <p:sp>
        <p:nvSpPr>
          <p:cNvPr id="15" name="文本框 37"/>
          <p:cNvSpPr txBox="1"/>
          <p:nvPr userDrawn="1"/>
        </p:nvSpPr>
        <p:spPr>
          <a:xfrm>
            <a:off x="570731" y="316072"/>
            <a:ext cx="2487862" cy="461645"/>
          </a:xfrm>
          <a:prstGeom prst="rect">
            <a:avLst/>
          </a:prstGeom>
          <a:noFill/>
        </p:spPr>
        <p:txBody>
          <a:bodyPr wrap="square" lIns="92925" tIns="46462" rIns="92925" bIns="46462" rtlCol="0">
            <a:spAutoFit/>
          </a:bodyPr>
          <a:lstStyle/>
          <a:p>
            <a:pPr lvl="0" algn="l"/>
            <a:r>
              <a:rPr lang="zh-CN" altLang="en-US" sz="2400" dirty="0">
                <a:solidFill>
                  <a:srgbClr val="1BA9B3"/>
                </a:solidFill>
                <a:latin typeface="微软雅黑" panose="020B0503020204020204" charset="-122"/>
                <a:ea typeface="微软雅黑" panose="020B0503020204020204" charset="-122"/>
              </a:rPr>
              <a:t>选定主题</a:t>
            </a:r>
          </a:p>
        </p:txBody>
      </p:sp>
      <p:sp>
        <p:nvSpPr>
          <p:cNvPr id="16" name="文本框 38"/>
          <p:cNvSpPr txBox="1"/>
          <p:nvPr userDrawn="1"/>
        </p:nvSpPr>
        <p:spPr>
          <a:xfrm>
            <a:off x="570731" y="687143"/>
            <a:ext cx="2763044" cy="323215"/>
          </a:xfrm>
          <a:prstGeom prst="rect">
            <a:avLst/>
          </a:prstGeom>
          <a:noFill/>
        </p:spPr>
        <p:txBody>
          <a:bodyPr wrap="square" lIns="92925" tIns="46462" rIns="92925" bIns="46462" rtlCol="0">
            <a:spAutoFit/>
          </a:bodyPr>
          <a:lstStyle/>
          <a:p>
            <a:pPr algn="l" defTabSz="685165"/>
            <a:r>
              <a:rPr lang="en-US" altLang="zh-CN" sz="1500" dirty="0">
                <a:solidFill>
                  <a:schemeClr val="tx1">
                    <a:lumMod val="50000"/>
                    <a:lumOff val="50000"/>
                  </a:schemeClr>
                </a:solidFill>
                <a:cs typeface="+mn-ea"/>
                <a:sym typeface="+mn-lt"/>
              </a:rPr>
              <a:t>ADD RELATED TITLE WORDS</a:t>
            </a:r>
            <a:endParaRPr lang="zh-CN" altLang="en-US" sz="1500" dirty="0">
              <a:solidFill>
                <a:schemeClr val="tx1">
                  <a:lumMod val="50000"/>
                  <a:lumOff val="50000"/>
                </a:schemeClr>
              </a:solidFill>
              <a:cs typeface="+mn-ea"/>
              <a:sym typeface="+mn-lt"/>
            </a:endParaRPr>
          </a:p>
        </p:txBody>
      </p:sp>
      <p:sp>
        <p:nvSpPr>
          <p:cNvPr id="2" name="文本框 1"/>
          <p:cNvSpPr txBox="1"/>
          <p:nvPr/>
        </p:nvSpPr>
        <p:spPr>
          <a:xfrm>
            <a:off x="1963763" y="1785337"/>
            <a:ext cx="2010410" cy="1011555"/>
          </a:xfrm>
          <a:prstGeom prst="rect">
            <a:avLst/>
          </a:prstGeom>
          <a:noFill/>
        </p:spPr>
        <p:txBody>
          <a:bodyPr wrap="none" rtlCol="0">
            <a:spAutoFit/>
          </a:bodyPr>
          <a:lstStyle/>
          <a:p>
            <a:r>
              <a:rPr lang="en-US" altLang="zh-CN" sz="5975" dirty="0">
                <a:solidFill>
                  <a:schemeClr val="tx1">
                    <a:lumMod val="75000"/>
                    <a:lumOff val="25000"/>
                  </a:schemeClr>
                </a:solidFill>
                <a:latin typeface="微软雅黑" panose="020B0503020204020204" charset="-122"/>
                <a:ea typeface="微软雅黑" panose="020B0503020204020204" charset="-122"/>
              </a:rPr>
              <a:t>NO.1</a:t>
            </a:r>
          </a:p>
        </p:txBody>
      </p:sp>
      <p:sp>
        <p:nvSpPr>
          <p:cNvPr id="3" name="文本框 2"/>
          <p:cNvSpPr txBox="1"/>
          <p:nvPr/>
        </p:nvSpPr>
        <p:spPr>
          <a:xfrm>
            <a:off x="5218737" y="4949909"/>
            <a:ext cx="1741170" cy="1011555"/>
          </a:xfrm>
          <a:prstGeom prst="rect">
            <a:avLst/>
          </a:prstGeom>
          <a:noFill/>
        </p:spPr>
        <p:txBody>
          <a:bodyPr wrap="none" rtlCol="0">
            <a:spAutoFit/>
          </a:bodyPr>
          <a:lstStyle/>
          <a:p>
            <a:r>
              <a:rPr lang="en-US" altLang="zh-CN" sz="5975" dirty="0">
                <a:solidFill>
                  <a:schemeClr val="tx1">
                    <a:lumMod val="75000"/>
                    <a:lumOff val="25000"/>
                  </a:schemeClr>
                </a:solidFill>
                <a:latin typeface="微软雅黑" panose="020B0503020204020204" charset="-122"/>
                <a:ea typeface="微软雅黑" panose="020B0503020204020204" charset="-122"/>
              </a:rPr>
              <a:t>NO.2</a:t>
            </a:r>
          </a:p>
        </p:txBody>
      </p:sp>
      <p:sp>
        <p:nvSpPr>
          <p:cNvPr id="4" name="文本框 3"/>
          <p:cNvSpPr txBox="1"/>
          <p:nvPr/>
        </p:nvSpPr>
        <p:spPr>
          <a:xfrm>
            <a:off x="8467218" y="1782077"/>
            <a:ext cx="1741170" cy="1011555"/>
          </a:xfrm>
          <a:prstGeom prst="rect">
            <a:avLst/>
          </a:prstGeom>
          <a:noFill/>
        </p:spPr>
        <p:txBody>
          <a:bodyPr wrap="none" rtlCol="0">
            <a:spAutoFit/>
          </a:bodyPr>
          <a:lstStyle/>
          <a:p>
            <a:r>
              <a:rPr lang="en-US" altLang="zh-CN" sz="5975" dirty="0">
                <a:solidFill>
                  <a:schemeClr val="tx1">
                    <a:lumMod val="75000"/>
                    <a:lumOff val="25000"/>
                  </a:schemeClr>
                </a:solidFill>
                <a:latin typeface="微软雅黑" panose="020B0503020204020204" charset="-122"/>
                <a:ea typeface="微软雅黑" panose="020B0503020204020204" charset="-122"/>
              </a:rPr>
              <a:t>NO.3</a:t>
            </a:r>
          </a:p>
        </p:txBody>
      </p:sp>
      <p:sp>
        <p:nvSpPr>
          <p:cNvPr id="5" name="矩形 4"/>
          <p:cNvSpPr/>
          <p:nvPr/>
        </p:nvSpPr>
        <p:spPr>
          <a:xfrm>
            <a:off x="1357543" y="4808941"/>
            <a:ext cx="2968603" cy="737235"/>
          </a:xfrm>
          <a:prstGeom prst="rect">
            <a:avLst/>
          </a:prstGeom>
        </p:spPr>
        <p:txBody>
          <a:bodyPr wrap="square">
            <a:spAutoFit/>
          </a:bodyPr>
          <a:lstStyle/>
          <a:p>
            <a:pPr algn="ctr"/>
            <a:r>
              <a:rPr lang="zh-CN" altLang="en-US" sz="1395" dirty="0">
                <a:solidFill>
                  <a:schemeClr val="tx1">
                    <a:lumMod val="75000"/>
                    <a:lumOff val="25000"/>
                  </a:schemeClr>
                </a:solidFill>
                <a:latin typeface="微软雅黑" panose="020B0503020204020204" charset="-122"/>
                <a:ea typeface="微软雅黑" panose="020B0503020204020204" charset="-122"/>
              </a:rPr>
              <a:t>请在此添加文字说明请在此添加文字说明请在此添加文字说明请在此添加文字说明请在此添加文字说明</a:t>
            </a:r>
            <a:endParaRPr lang="zh-CN" altLang="en-US" sz="1395" kern="100" dirty="0">
              <a:solidFill>
                <a:schemeClr val="tx1">
                  <a:lumMod val="75000"/>
                  <a:lumOff val="25000"/>
                </a:schemeClr>
              </a:solidFill>
              <a:latin typeface="微软雅黑" panose="020B0503020204020204" charset="-122"/>
              <a:ea typeface="微软雅黑" panose="020B0503020204020204" charset="-122"/>
              <a:cs typeface="Times New Roman" panose="02020603050405020304" pitchFamily="18" charset="0"/>
            </a:endParaRPr>
          </a:p>
        </p:txBody>
      </p:sp>
      <p:sp>
        <p:nvSpPr>
          <p:cNvPr id="6" name="矩形 5"/>
          <p:cNvSpPr/>
          <p:nvPr/>
        </p:nvSpPr>
        <p:spPr>
          <a:xfrm>
            <a:off x="8328560" y="4873286"/>
            <a:ext cx="2968603" cy="737235"/>
          </a:xfrm>
          <a:prstGeom prst="rect">
            <a:avLst/>
          </a:prstGeom>
        </p:spPr>
        <p:txBody>
          <a:bodyPr wrap="square">
            <a:spAutoFit/>
          </a:bodyPr>
          <a:lstStyle/>
          <a:p>
            <a:pPr algn="ctr"/>
            <a:r>
              <a:rPr lang="zh-CN" altLang="en-US" sz="1395" dirty="0">
                <a:solidFill>
                  <a:schemeClr val="tx1">
                    <a:lumMod val="75000"/>
                    <a:lumOff val="25000"/>
                  </a:schemeClr>
                </a:solidFill>
                <a:latin typeface="微软雅黑" panose="020B0503020204020204" charset="-122"/>
                <a:ea typeface="微软雅黑" panose="020B0503020204020204" charset="-122"/>
              </a:rPr>
              <a:t>请在此添加文字说明请在此添加文字说明请在此添加文字说明请在此添加文字说明请在此添加文字说明</a:t>
            </a:r>
            <a:endParaRPr lang="zh-CN" altLang="en-US" sz="1395" kern="100" dirty="0">
              <a:solidFill>
                <a:schemeClr val="tx1">
                  <a:lumMod val="75000"/>
                  <a:lumOff val="25000"/>
                </a:schemeClr>
              </a:solidFill>
              <a:latin typeface="微软雅黑" panose="020B0503020204020204" charset="-122"/>
              <a:ea typeface="微软雅黑" panose="020B0503020204020204" charset="-122"/>
              <a:cs typeface="Times New Roman" panose="02020603050405020304" pitchFamily="18" charset="0"/>
            </a:endParaRPr>
          </a:p>
        </p:txBody>
      </p:sp>
      <p:sp>
        <p:nvSpPr>
          <p:cNvPr id="7" name="矩形 6"/>
          <p:cNvSpPr/>
          <p:nvPr/>
        </p:nvSpPr>
        <p:spPr>
          <a:xfrm>
            <a:off x="4619011" y="1675700"/>
            <a:ext cx="2968603" cy="737235"/>
          </a:xfrm>
          <a:prstGeom prst="rect">
            <a:avLst/>
          </a:prstGeom>
        </p:spPr>
        <p:txBody>
          <a:bodyPr wrap="square">
            <a:spAutoFit/>
          </a:bodyPr>
          <a:lstStyle/>
          <a:p>
            <a:pPr algn="ctr"/>
            <a:r>
              <a:rPr lang="zh-CN" altLang="en-US" sz="1395" dirty="0">
                <a:solidFill>
                  <a:schemeClr val="tx1">
                    <a:lumMod val="75000"/>
                    <a:lumOff val="25000"/>
                  </a:schemeClr>
                </a:solidFill>
                <a:latin typeface="微软雅黑" panose="020B0503020204020204" charset="-122"/>
                <a:ea typeface="微软雅黑" panose="020B0503020204020204" charset="-122"/>
              </a:rPr>
              <a:t>请在此添加文字说明请在此添加文字说明请在此添加文字说明请在此添加文字说明请在此添加文字说明</a:t>
            </a:r>
            <a:endParaRPr lang="zh-CN" altLang="en-US" sz="1395" kern="100" dirty="0">
              <a:solidFill>
                <a:schemeClr val="tx1">
                  <a:lumMod val="75000"/>
                  <a:lumOff val="25000"/>
                </a:schemeClr>
              </a:solidFill>
              <a:latin typeface="微软雅黑" panose="020B0503020204020204" charset="-122"/>
              <a:ea typeface="微软雅黑" panose="020B0503020204020204" charset="-122"/>
              <a:cs typeface="Times New Roman" panose="02020603050405020304" pitchFamily="18" charset="0"/>
            </a:endParaRPr>
          </a:p>
        </p:txBody>
      </p:sp>
      <p:grpSp>
        <p:nvGrpSpPr>
          <p:cNvPr id="8" name="组合 7"/>
          <p:cNvGrpSpPr/>
          <p:nvPr/>
        </p:nvGrpSpPr>
        <p:grpSpPr>
          <a:xfrm>
            <a:off x="1069410" y="2860021"/>
            <a:ext cx="10046560" cy="1791653"/>
            <a:chOff x="1047398" y="2857406"/>
            <a:chExt cx="10088916" cy="1799206"/>
          </a:xfrm>
        </p:grpSpPr>
        <p:grpSp>
          <p:nvGrpSpPr>
            <p:cNvPr id="9" name="组合 8"/>
            <p:cNvGrpSpPr/>
            <p:nvPr/>
          </p:nvGrpSpPr>
          <p:grpSpPr>
            <a:xfrm>
              <a:off x="1047398" y="3285743"/>
              <a:ext cx="10088916" cy="1022550"/>
              <a:chOff x="1048313" y="3482375"/>
              <a:chExt cx="8975903" cy="909742"/>
            </a:xfrm>
          </p:grpSpPr>
          <p:sp>
            <p:nvSpPr>
              <p:cNvPr id="10" name="圆角矩形 6"/>
              <p:cNvSpPr/>
              <p:nvPr/>
            </p:nvSpPr>
            <p:spPr>
              <a:xfrm>
                <a:off x="1048313" y="3482376"/>
                <a:ext cx="3163946" cy="895559"/>
              </a:xfrm>
              <a:prstGeom prst="roundRect">
                <a:avLst/>
              </a:pr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微软雅黑" panose="020B0503020204020204" charset="-122"/>
                  <a:ea typeface="微软雅黑" panose="020B0503020204020204" charset="-122"/>
                </a:endParaRPr>
              </a:p>
            </p:txBody>
          </p:sp>
          <p:sp>
            <p:nvSpPr>
              <p:cNvPr id="17" name="圆角矩形 12"/>
              <p:cNvSpPr/>
              <p:nvPr/>
            </p:nvSpPr>
            <p:spPr>
              <a:xfrm>
                <a:off x="3950604" y="3482375"/>
                <a:ext cx="3163946" cy="895559"/>
              </a:xfrm>
              <a:prstGeom prst="roundRect">
                <a:avLst/>
              </a:prstGeom>
              <a:solidFill>
                <a:srgbClr val="A5A5A5"/>
              </a:solidFill>
              <a:ln>
                <a:noFill/>
              </a:ln>
              <a:effectLst>
                <a:outerShdw blurRad="304800" dist="190500" dir="10800000" algn="r"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sp>
            <p:nvSpPr>
              <p:cNvPr id="18" name="圆角矩形 11"/>
              <p:cNvSpPr/>
              <p:nvPr/>
            </p:nvSpPr>
            <p:spPr>
              <a:xfrm>
                <a:off x="6860270" y="3496558"/>
                <a:ext cx="3163946" cy="895559"/>
              </a:xfrm>
              <a:prstGeom prst="roundRect">
                <a:avLst/>
              </a:prstGeom>
              <a:solidFill>
                <a:srgbClr val="1BA9B3"/>
              </a:solidFill>
              <a:ln>
                <a:noFill/>
              </a:ln>
              <a:effectLst>
                <a:outerShdw blurRad="304800" dist="190500" dir="10800000" algn="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grpSp>
        <p:sp>
          <p:nvSpPr>
            <p:cNvPr id="11" name="等腰三角形 10"/>
            <p:cNvSpPr/>
            <p:nvPr/>
          </p:nvSpPr>
          <p:spPr>
            <a:xfrm>
              <a:off x="2622873" y="2954004"/>
              <a:ext cx="404050" cy="348319"/>
            </a:xfrm>
            <a:prstGeom prst="triangle">
              <a:avLst/>
            </a:pr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sp>
          <p:nvSpPr>
            <p:cNvPr id="12" name="等腰三角形 11"/>
            <p:cNvSpPr/>
            <p:nvPr/>
          </p:nvSpPr>
          <p:spPr>
            <a:xfrm>
              <a:off x="9156151" y="2857406"/>
              <a:ext cx="437554" cy="446113"/>
            </a:xfrm>
            <a:prstGeom prst="triangle">
              <a:avLst/>
            </a:prstGeom>
            <a:solidFill>
              <a:srgbClr val="1BA9B3"/>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sp>
          <p:nvSpPr>
            <p:cNvPr id="13" name="等腰三角形 12"/>
            <p:cNvSpPr/>
            <p:nvPr/>
          </p:nvSpPr>
          <p:spPr>
            <a:xfrm flipV="1">
              <a:off x="5900497" y="4308293"/>
              <a:ext cx="404050" cy="348319"/>
            </a:xfrm>
            <a:prstGeom prst="triangle">
              <a:avLst/>
            </a:prstGeom>
            <a:solidFill>
              <a:srgbClr val="A5A5A5"/>
            </a:solidFill>
            <a:ln>
              <a:noFill/>
            </a:ln>
            <a:effectLst>
              <a:outerShdw blurRad="50800" dist="38100" dir="5400000" algn="t"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sp>
          <p:nvSpPr>
            <p:cNvPr id="19" name="矩形 18"/>
            <p:cNvSpPr/>
            <p:nvPr/>
          </p:nvSpPr>
          <p:spPr>
            <a:xfrm>
              <a:off x="5488812" y="3660480"/>
              <a:ext cx="1044515" cy="300346"/>
            </a:xfrm>
            <a:prstGeom prst="rect">
              <a:avLst/>
            </a:prstGeom>
          </p:spPr>
          <p:txBody>
            <a:bodyPr wrap="none">
              <a:spAutoFit/>
            </a:bodyPr>
            <a:lstStyle/>
            <a:p>
              <a:pPr algn="ctr"/>
              <a:r>
                <a:rPr lang="zh-CN" altLang="en-US" sz="1350" dirty="0">
                  <a:solidFill>
                    <a:schemeClr val="bg1"/>
                  </a:solidFill>
                  <a:latin typeface="微软雅黑" panose="020B0503020204020204" charset="-122"/>
                  <a:ea typeface="微软雅黑" panose="020B0503020204020204" charset="-122"/>
                </a:rPr>
                <a:t>请输入标题</a:t>
              </a:r>
            </a:p>
          </p:txBody>
        </p:sp>
        <p:sp>
          <p:nvSpPr>
            <p:cNvPr id="20" name="矩形 19"/>
            <p:cNvSpPr/>
            <p:nvPr/>
          </p:nvSpPr>
          <p:spPr>
            <a:xfrm>
              <a:off x="9183411" y="3639460"/>
              <a:ext cx="1044515" cy="300346"/>
            </a:xfrm>
            <a:prstGeom prst="rect">
              <a:avLst/>
            </a:prstGeom>
          </p:spPr>
          <p:txBody>
            <a:bodyPr wrap="none">
              <a:spAutoFit/>
            </a:bodyPr>
            <a:lstStyle/>
            <a:p>
              <a:pPr algn="ctr"/>
              <a:r>
                <a:rPr lang="zh-CN" altLang="en-US" sz="1350" dirty="0">
                  <a:solidFill>
                    <a:schemeClr val="bg1"/>
                  </a:solidFill>
                  <a:latin typeface="微软雅黑" panose="020B0503020204020204" charset="-122"/>
                  <a:ea typeface="微软雅黑" panose="020B0503020204020204" charset="-122"/>
                </a:rPr>
                <a:t>请输入标题</a:t>
              </a:r>
            </a:p>
          </p:txBody>
        </p:sp>
        <p:sp>
          <p:nvSpPr>
            <p:cNvPr id="21" name="矩形 20"/>
            <p:cNvSpPr/>
            <p:nvPr/>
          </p:nvSpPr>
          <p:spPr>
            <a:xfrm>
              <a:off x="2311568" y="3599418"/>
              <a:ext cx="1044515" cy="300346"/>
            </a:xfrm>
            <a:prstGeom prst="rect">
              <a:avLst/>
            </a:prstGeom>
          </p:spPr>
          <p:txBody>
            <a:bodyPr wrap="none">
              <a:spAutoFit/>
            </a:bodyPr>
            <a:lstStyle/>
            <a:p>
              <a:pPr algn="ctr"/>
              <a:r>
                <a:rPr lang="zh-CN" altLang="en-US" sz="1350" dirty="0">
                  <a:solidFill>
                    <a:schemeClr val="bg1"/>
                  </a:solidFill>
                  <a:latin typeface="微软雅黑" panose="020B0503020204020204" charset="-122"/>
                  <a:ea typeface="微软雅黑" panose="020B0503020204020204" charset="-122"/>
                </a:rPr>
                <a:t>请输入标题</a:t>
              </a:r>
            </a:p>
          </p:txBody>
        </p:sp>
      </p:grpSp>
    </p:spTree>
  </p:cSld>
  <p:clrMapOvr>
    <a:masterClrMapping/>
  </p:clrMapOvr>
  <mc:AlternateContent xmlns:mc="http://schemas.openxmlformats.org/markup-compatibility/2006" xmlns:p14="http://schemas.microsoft.com/office/powerpoint/2010/main">
    <mc:Choice Requires="p14">
      <p:transition spd="slow" p14:dur="1400" advTm="4245">
        <p14:doors dir="vert"/>
      </p:transition>
    </mc:Choice>
    <mc:Fallback xmlns="">
      <p:transition spd="slow" advTm="42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anim calcmode="lin" valueType="num">
                                      <p:cBhvr>
                                        <p:cTn id="28" dur="500" fill="hold"/>
                                        <p:tgtEl>
                                          <p:spTgt spid="3"/>
                                        </p:tgtEl>
                                        <p:attrNameLst>
                                          <p:attrName>ppt_x</p:attrName>
                                        </p:attrNameLst>
                                      </p:cBhvr>
                                      <p:tavLst>
                                        <p:tav tm="0">
                                          <p:val>
                                            <p:strVal val="#ppt_x"/>
                                          </p:val>
                                        </p:tav>
                                        <p:tav tm="100000">
                                          <p:val>
                                            <p:strVal val="#ppt_x"/>
                                          </p:val>
                                        </p:tav>
                                      </p:tavLst>
                                    </p:anim>
                                    <p:anim calcmode="lin" valueType="num">
                                      <p:cBhvr>
                                        <p:cTn id="29" dur="500" fill="hold"/>
                                        <p:tgtEl>
                                          <p:spTgt spid="3"/>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2" presetClass="entr" presetSubtype="4"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par>
                          <p:cTn id="39" fill="hold">
                            <p:stCondLst>
                              <p:cond delay="2000"/>
                            </p:stCondLst>
                            <p:childTnLst>
                              <p:par>
                                <p:cTn id="40" presetID="2" presetClass="exit" presetSubtype="2" fill="hold" nodeType="afterEffect">
                                  <p:stCondLst>
                                    <p:cond delay="0"/>
                                  </p:stCondLst>
                                  <p:childTnLst>
                                    <p:anim calcmode="lin" valueType="num">
                                      <p:cBhvr additive="base">
                                        <p:cTn id="41" dur="500"/>
                                        <p:tgtEl>
                                          <p:spTgt spid="8"/>
                                        </p:tgtEl>
                                        <p:attrNameLst>
                                          <p:attrName>ppt_x</p:attrName>
                                        </p:attrNameLst>
                                      </p:cBhvr>
                                      <p:tavLst>
                                        <p:tav tm="0">
                                          <p:val>
                                            <p:strVal val="ppt_x"/>
                                          </p:val>
                                        </p:tav>
                                        <p:tav tm="100000">
                                          <p:val>
                                            <p:strVal val="1+ppt_w/2"/>
                                          </p:val>
                                        </p:tav>
                                      </p:tavLst>
                                    </p:anim>
                                    <p:anim calcmode="lin" valueType="num">
                                      <p:cBhvr additive="base">
                                        <p:cTn id="42" dur="500"/>
                                        <p:tgtEl>
                                          <p:spTgt spid="8"/>
                                        </p:tgtEl>
                                        <p:attrNameLst>
                                          <p:attrName>ppt_y</p:attrName>
                                        </p:attrNameLst>
                                      </p:cBhvr>
                                      <p:tavLst>
                                        <p:tav tm="0">
                                          <p:val>
                                            <p:strVal val="ppt_y"/>
                                          </p:val>
                                        </p:tav>
                                        <p:tav tm="100000">
                                          <p:val>
                                            <p:strVal val="ppt_y"/>
                                          </p:val>
                                        </p:tav>
                                      </p:tavLst>
                                    </p:anim>
                                    <p:set>
                                      <p:cBhvr>
                                        <p:cTn id="43" dur="1" fill="hold">
                                          <p:stCondLst>
                                            <p:cond delay="499"/>
                                          </p:stCondLst>
                                        </p:cTn>
                                        <p:tgtEl>
                                          <p:spTgt spid="8"/>
                                        </p:tgtEl>
                                        <p:attrNameLst>
                                          <p:attrName>style.visibility</p:attrName>
                                        </p:attrNameLst>
                                      </p:cBhvr>
                                      <p:to>
                                        <p:strVal val="hidden"/>
                                      </p:to>
                                    </p:set>
                                  </p:childTnLst>
                                </p:cTn>
                              </p:par>
                            </p:childTnLst>
                          </p:cTn>
                        </p:par>
                        <p:par>
                          <p:cTn id="44" fill="hold">
                            <p:stCondLst>
                              <p:cond delay="2500"/>
                            </p:stCondLst>
                            <p:childTnLst>
                              <p:par>
                                <p:cTn id="45" presetID="2" presetClass="exit" presetSubtype="2" fill="hold" grpId="1" nodeType="afterEffect">
                                  <p:stCondLst>
                                    <p:cond delay="0"/>
                                  </p:stCondLst>
                                  <p:childTnLst>
                                    <p:anim calcmode="lin" valueType="num">
                                      <p:cBhvr additive="base">
                                        <p:cTn id="46" dur="500"/>
                                        <p:tgtEl>
                                          <p:spTgt spid="4"/>
                                        </p:tgtEl>
                                        <p:attrNameLst>
                                          <p:attrName>ppt_x</p:attrName>
                                        </p:attrNameLst>
                                      </p:cBhvr>
                                      <p:tavLst>
                                        <p:tav tm="0">
                                          <p:val>
                                            <p:strVal val="ppt_x"/>
                                          </p:val>
                                        </p:tav>
                                        <p:tav tm="100000">
                                          <p:val>
                                            <p:strVal val="1+ppt_w/2"/>
                                          </p:val>
                                        </p:tav>
                                      </p:tavLst>
                                    </p:anim>
                                    <p:anim calcmode="lin" valueType="num">
                                      <p:cBhvr additive="base">
                                        <p:cTn id="47" dur="500"/>
                                        <p:tgtEl>
                                          <p:spTgt spid="4"/>
                                        </p:tgtEl>
                                        <p:attrNameLst>
                                          <p:attrName>ppt_y</p:attrName>
                                        </p:attrNameLst>
                                      </p:cBhvr>
                                      <p:tavLst>
                                        <p:tav tm="0">
                                          <p:val>
                                            <p:strVal val="ppt_y"/>
                                          </p:val>
                                        </p:tav>
                                        <p:tav tm="100000">
                                          <p:val>
                                            <p:strVal val="ppt_y"/>
                                          </p:val>
                                        </p:tav>
                                      </p:tavLst>
                                    </p:anim>
                                    <p:set>
                                      <p:cBhvr>
                                        <p:cTn id="48" dur="1" fill="hold">
                                          <p:stCondLst>
                                            <p:cond delay="499"/>
                                          </p:stCondLst>
                                        </p:cTn>
                                        <p:tgtEl>
                                          <p:spTgt spid="4"/>
                                        </p:tgtEl>
                                        <p:attrNameLst>
                                          <p:attrName>style.visibility</p:attrName>
                                        </p:attrNameLst>
                                      </p:cBhvr>
                                      <p:to>
                                        <p:strVal val="hidden"/>
                                      </p:to>
                                    </p:set>
                                  </p:childTnLst>
                                </p:cTn>
                              </p:par>
                              <p:par>
                                <p:cTn id="49" presetID="2" presetClass="exit" presetSubtype="2" fill="hold" grpId="1" nodeType="withEffect">
                                  <p:stCondLst>
                                    <p:cond delay="0"/>
                                  </p:stCondLst>
                                  <p:childTnLst>
                                    <p:anim calcmode="lin" valueType="num">
                                      <p:cBhvr additive="base">
                                        <p:cTn id="50" dur="500"/>
                                        <p:tgtEl>
                                          <p:spTgt spid="6"/>
                                        </p:tgtEl>
                                        <p:attrNameLst>
                                          <p:attrName>ppt_x</p:attrName>
                                        </p:attrNameLst>
                                      </p:cBhvr>
                                      <p:tavLst>
                                        <p:tav tm="0">
                                          <p:val>
                                            <p:strVal val="ppt_x"/>
                                          </p:val>
                                        </p:tav>
                                        <p:tav tm="100000">
                                          <p:val>
                                            <p:strVal val="1+ppt_w/2"/>
                                          </p:val>
                                        </p:tav>
                                      </p:tavLst>
                                    </p:anim>
                                    <p:anim calcmode="lin" valueType="num">
                                      <p:cBhvr additive="base">
                                        <p:cTn id="51" dur="500"/>
                                        <p:tgtEl>
                                          <p:spTgt spid="6"/>
                                        </p:tgtEl>
                                        <p:attrNameLst>
                                          <p:attrName>ppt_y</p:attrName>
                                        </p:attrNameLst>
                                      </p:cBhvr>
                                      <p:tavLst>
                                        <p:tav tm="0">
                                          <p:val>
                                            <p:strVal val="ppt_y"/>
                                          </p:val>
                                        </p:tav>
                                        <p:tav tm="100000">
                                          <p:val>
                                            <p:strVal val="ppt_y"/>
                                          </p:val>
                                        </p:tav>
                                      </p:tavLst>
                                    </p:anim>
                                    <p:set>
                                      <p:cBhvr>
                                        <p:cTn id="52" dur="1" fill="hold">
                                          <p:stCondLst>
                                            <p:cond delay="499"/>
                                          </p:stCondLst>
                                        </p:cTn>
                                        <p:tgtEl>
                                          <p:spTgt spid="6"/>
                                        </p:tgtEl>
                                        <p:attrNameLst>
                                          <p:attrName>style.visibility</p:attrName>
                                        </p:attrNameLst>
                                      </p:cBhvr>
                                      <p:to>
                                        <p:strVal val="hidden"/>
                                      </p:to>
                                    </p:set>
                                  </p:childTnLst>
                                </p:cTn>
                              </p:par>
                            </p:childTnLst>
                          </p:cTn>
                        </p:par>
                        <p:par>
                          <p:cTn id="53" fill="hold">
                            <p:stCondLst>
                              <p:cond delay="3000"/>
                            </p:stCondLst>
                            <p:childTnLst>
                              <p:par>
                                <p:cTn id="54" presetID="2" presetClass="exit" presetSubtype="2" fill="hold" grpId="1" nodeType="afterEffect">
                                  <p:stCondLst>
                                    <p:cond delay="0"/>
                                  </p:stCondLst>
                                  <p:childTnLst>
                                    <p:anim calcmode="lin" valueType="num">
                                      <p:cBhvr additive="base">
                                        <p:cTn id="55" dur="500"/>
                                        <p:tgtEl>
                                          <p:spTgt spid="7"/>
                                        </p:tgtEl>
                                        <p:attrNameLst>
                                          <p:attrName>ppt_x</p:attrName>
                                        </p:attrNameLst>
                                      </p:cBhvr>
                                      <p:tavLst>
                                        <p:tav tm="0">
                                          <p:val>
                                            <p:strVal val="ppt_x"/>
                                          </p:val>
                                        </p:tav>
                                        <p:tav tm="100000">
                                          <p:val>
                                            <p:strVal val="1+ppt_w/2"/>
                                          </p:val>
                                        </p:tav>
                                      </p:tavLst>
                                    </p:anim>
                                    <p:anim calcmode="lin" valueType="num">
                                      <p:cBhvr additive="base">
                                        <p:cTn id="56" dur="500"/>
                                        <p:tgtEl>
                                          <p:spTgt spid="7"/>
                                        </p:tgtEl>
                                        <p:attrNameLst>
                                          <p:attrName>ppt_y</p:attrName>
                                        </p:attrNameLst>
                                      </p:cBhvr>
                                      <p:tavLst>
                                        <p:tav tm="0">
                                          <p:val>
                                            <p:strVal val="ppt_y"/>
                                          </p:val>
                                        </p:tav>
                                        <p:tav tm="100000">
                                          <p:val>
                                            <p:strVal val="ppt_y"/>
                                          </p:val>
                                        </p:tav>
                                      </p:tavLst>
                                    </p:anim>
                                    <p:set>
                                      <p:cBhvr>
                                        <p:cTn id="57" dur="1" fill="hold">
                                          <p:stCondLst>
                                            <p:cond delay="499"/>
                                          </p:stCondLst>
                                        </p:cTn>
                                        <p:tgtEl>
                                          <p:spTgt spid="7"/>
                                        </p:tgtEl>
                                        <p:attrNameLst>
                                          <p:attrName>style.visibility</p:attrName>
                                        </p:attrNameLst>
                                      </p:cBhvr>
                                      <p:to>
                                        <p:strVal val="hidden"/>
                                      </p:to>
                                    </p:set>
                                  </p:childTnLst>
                                </p:cTn>
                              </p:par>
                              <p:par>
                                <p:cTn id="58" presetID="2" presetClass="exit" presetSubtype="2" fill="hold" grpId="1" nodeType="withEffect">
                                  <p:stCondLst>
                                    <p:cond delay="0"/>
                                  </p:stCondLst>
                                  <p:childTnLst>
                                    <p:anim calcmode="lin" valueType="num">
                                      <p:cBhvr additive="base">
                                        <p:cTn id="59" dur="500"/>
                                        <p:tgtEl>
                                          <p:spTgt spid="3"/>
                                        </p:tgtEl>
                                        <p:attrNameLst>
                                          <p:attrName>ppt_x</p:attrName>
                                        </p:attrNameLst>
                                      </p:cBhvr>
                                      <p:tavLst>
                                        <p:tav tm="0">
                                          <p:val>
                                            <p:strVal val="ppt_x"/>
                                          </p:val>
                                        </p:tav>
                                        <p:tav tm="100000">
                                          <p:val>
                                            <p:strVal val="1+ppt_w/2"/>
                                          </p:val>
                                        </p:tav>
                                      </p:tavLst>
                                    </p:anim>
                                    <p:anim calcmode="lin" valueType="num">
                                      <p:cBhvr additive="base">
                                        <p:cTn id="60" dur="500"/>
                                        <p:tgtEl>
                                          <p:spTgt spid="3"/>
                                        </p:tgtEl>
                                        <p:attrNameLst>
                                          <p:attrName>ppt_y</p:attrName>
                                        </p:attrNameLst>
                                      </p:cBhvr>
                                      <p:tavLst>
                                        <p:tav tm="0">
                                          <p:val>
                                            <p:strVal val="ppt_y"/>
                                          </p:val>
                                        </p:tav>
                                        <p:tav tm="100000">
                                          <p:val>
                                            <p:strVal val="ppt_y"/>
                                          </p:val>
                                        </p:tav>
                                      </p:tavLst>
                                    </p:anim>
                                    <p:set>
                                      <p:cBhvr>
                                        <p:cTn id="61" dur="1" fill="hold">
                                          <p:stCondLst>
                                            <p:cond delay="499"/>
                                          </p:stCondLst>
                                        </p:cTn>
                                        <p:tgtEl>
                                          <p:spTgt spid="3"/>
                                        </p:tgtEl>
                                        <p:attrNameLst>
                                          <p:attrName>style.visibility</p:attrName>
                                        </p:attrNameLst>
                                      </p:cBhvr>
                                      <p:to>
                                        <p:strVal val="hidden"/>
                                      </p:to>
                                    </p:set>
                                  </p:childTnLst>
                                </p:cTn>
                              </p:par>
                            </p:childTnLst>
                          </p:cTn>
                        </p:par>
                        <p:par>
                          <p:cTn id="62" fill="hold">
                            <p:stCondLst>
                              <p:cond delay="3500"/>
                            </p:stCondLst>
                            <p:childTnLst>
                              <p:par>
                                <p:cTn id="63" presetID="2" presetClass="exit" presetSubtype="2" fill="hold" grpId="1" nodeType="afterEffect">
                                  <p:stCondLst>
                                    <p:cond delay="0"/>
                                  </p:stCondLst>
                                  <p:childTnLst>
                                    <p:anim calcmode="lin" valueType="num">
                                      <p:cBhvr additive="base">
                                        <p:cTn id="64" dur="500"/>
                                        <p:tgtEl>
                                          <p:spTgt spid="2"/>
                                        </p:tgtEl>
                                        <p:attrNameLst>
                                          <p:attrName>ppt_x</p:attrName>
                                        </p:attrNameLst>
                                      </p:cBhvr>
                                      <p:tavLst>
                                        <p:tav tm="0">
                                          <p:val>
                                            <p:strVal val="ppt_x"/>
                                          </p:val>
                                        </p:tav>
                                        <p:tav tm="100000">
                                          <p:val>
                                            <p:strVal val="1+ppt_w/2"/>
                                          </p:val>
                                        </p:tav>
                                      </p:tavLst>
                                    </p:anim>
                                    <p:anim calcmode="lin" valueType="num">
                                      <p:cBhvr additive="base">
                                        <p:cTn id="65" dur="500"/>
                                        <p:tgtEl>
                                          <p:spTgt spid="2"/>
                                        </p:tgtEl>
                                        <p:attrNameLst>
                                          <p:attrName>ppt_y</p:attrName>
                                        </p:attrNameLst>
                                      </p:cBhvr>
                                      <p:tavLst>
                                        <p:tav tm="0">
                                          <p:val>
                                            <p:strVal val="ppt_y"/>
                                          </p:val>
                                        </p:tav>
                                        <p:tav tm="100000">
                                          <p:val>
                                            <p:strVal val="ppt_y"/>
                                          </p:val>
                                        </p:tav>
                                      </p:tavLst>
                                    </p:anim>
                                    <p:set>
                                      <p:cBhvr>
                                        <p:cTn id="66" dur="1" fill="hold">
                                          <p:stCondLst>
                                            <p:cond delay="499"/>
                                          </p:stCondLst>
                                        </p:cTn>
                                        <p:tgtEl>
                                          <p:spTgt spid="2"/>
                                        </p:tgtEl>
                                        <p:attrNameLst>
                                          <p:attrName>style.visibility</p:attrName>
                                        </p:attrNameLst>
                                      </p:cBhvr>
                                      <p:to>
                                        <p:strVal val="hidden"/>
                                      </p:to>
                                    </p:set>
                                  </p:childTnLst>
                                </p:cTn>
                              </p:par>
                              <p:par>
                                <p:cTn id="67" presetID="2" presetClass="exit" presetSubtype="2" fill="hold" grpId="1" nodeType="withEffect">
                                  <p:stCondLst>
                                    <p:cond delay="0"/>
                                  </p:stCondLst>
                                  <p:childTnLst>
                                    <p:anim calcmode="lin" valueType="num">
                                      <p:cBhvr additive="base">
                                        <p:cTn id="68" dur="500"/>
                                        <p:tgtEl>
                                          <p:spTgt spid="5"/>
                                        </p:tgtEl>
                                        <p:attrNameLst>
                                          <p:attrName>ppt_x</p:attrName>
                                        </p:attrNameLst>
                                      </p:cBhvr>
                                      <p:tavLst>
                                        <p:tav tm="0">
                                          <p:val>
                                            <p:strVal val="ppt_x"/>
                                          </p:val>
                                        </p:tav>
                                        <p:tav tm="100000">
                                          <p:val>
                                            <p:strVal val="1+ppt_w/2"/>
                                          </p:val>
                                        </p:tav>
                                      </p:tavLst>
                                    </p:anim>
                                    <p:anim calcmode="lin" valueType="num">
                                      <p:cBhvr additive="base">
                                        <p:cTn id="69" dur="500"/>
                                        <p:tgtEl>
                                          <p:spTgt spid="5"/>
                                        </p:tgtEl>
                                        <p:attrNameLst>
                                          <p:attrName>ppt_y</p:attrName>
                                        </p:attrNameLst>
                                      </p:cBhvr>
                                      <p:tavLst>
                                        <p:tav tm="0">
                                          <p:val>
                                            <p:strVal val="ppt_y"/>
                                          </p:val>
                                        </p:tav>
                                        <p:tav tm="100000">
                                          <p:val>
                                            <p:strVal val="ppt_y"/>
                                          </p:val>
                                        </p:tav>
                                      </p:tavLst>
                                    </p:anim>
                                    <p:set>
                                      <p:cBhvr>
                                        <p:cTn id="7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P spid="5" grpId="0"/>
      <p:bldP spid="5" grpId="1"/>
      <p:bldP spid="6" grpId="0"/>
      <p:bldP spid="6" grpId="1"/>
      <p:bldP spid="7" grpId="0"/>
      <p:bldP spid="7"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userDrawn="1"/>
        </p:nvSpPr>
        <p:spPr>
          <a:xfrm>
            <a:off x="340789" y="316072"/>
            <a:ext cx="195175" cy="685877"/>
          </a:xfrm>
          <a:prstGeom prst="rect">
            <a:avLst/>
          </a:pr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lIns="92925" tIns="46462" rIns="92925" bIns="46462" rtlCol="0" anchor="ctr"/>
          <a:lstStyle/>
          <a:p>
            <a:pPr algn="l" defTabSz="685165"/>
            <a:endParaRPr lang="zh-CN" altLang="en-US" sz="1895" dirty="0">
              <a:solidFill>
                <a:srgbClr val="E7E6E6">
                  <a:lumMod val="50000"/>
                </a:srgbClr>
              </a:solidFill>
              <a:cs typeface="+mn-ea"/>
              <a:sym typeface="+mn-lt"/>
            </a:endParaRPr>
          </a:p>
        </p:txBody>
      </p:sp>
      <p:sp>
        <p:nvSpPr>
          <p:cNvPr id="15" name="文本框 37"/>
          <p:cNvSpPr txBox="1"/>
          <p:nvPr userDrawn="1"/>
        </p:nvSpPr>
        <p:spPr>
          <a:xfrm>
            <a:off x="570731" y="316072"/>
            <a:ext cx="2487862" cy="461645"/>
          </a:xfrm>
          <a:prstGeom prst="rect">
            <a:avLst/>
          </a:prstGeom>
          <a:noFill/>
        </p:spPr>
        <p:txBody>
          <a:bodyPr wrap="square" lIns="92925" tIns="46462" rIns="92925" bIns="46462" rtlCol="0">
            <a:spAutoFit/>
          </a:bodyPr>
          <a:lstStyle/>
          <a:p>
            <a:pPr lvl="0" algn="l"/>
            <a:r>
              <a:rPr lang="zh-CN" altLang="en-US" sz="2400" dirty="0">
                <a:solidFill>
                  <a:srgbClr val="1BA9B3"/>
                </a:solidFill>
                <a:latin typeface="微软雅黑" panose="020B0503020204020204" charset="-122"/>
                <a:ea typeface="微软雅黑" panose="020B0503020204020204" charset="-122"/>
              </a:rPr>
              <a:t>选定主题</a:t>
            </a:r>
          </a:p>
        </p:txBody>
      </p:sp>
      <p:sp>
        <p:nvSpPr>
          <p:cNvPr id="16" name="文本框 38"/>
          <p:cNvSpPr txBox="1"/>
          <p:nvPr userDrawn="1"/>
        </p:nvSpPr>
        <p:spPr>
          <a:xfrm>
            <a:off x="570731" y="687143"/>
            <a:ext cx="2763044" cy="323215"/>
          </a:xfrm>
          <a:prstGeom prst="rect">
            <a:avLst/>
          </a:prstGeom>
          <a:noFill/>
        </p:spPr>
        <p:txBody>
          <a:bodyPr wrap="square" lIns="92925" tIns="46462" rIns="92925" bIns="46462" rtlCol="0">
            <a:spAutoFit/>
          </a:bodyPr>
          <a:lstStyle/>
          <a:p>
            <a:pPr algn="l" defTabSz="685165"/>
            <a:r>
              <a:rPr lang="en-US" altLang="zh-CN" sz="1500" dirty="0">
                <a:solidFill>
                  <a:schemeClr val="tx1">
                    <a:lumMod val="50000"/>
                    <a:lumOff val="50000"/>
                  </a:schemeClr>
                </a:solidFill>
                <a:cs typeface="+mn-ea"/>
                <a:sym typeface="+mn-lt"/>
              </a:rPr>
              <a:t>ADD RELATED TITLE WORDS</a:t>
            </a:r>
            <a:endParaRPr lang="zh-CN" altLang="en-US" sz="1500" dirty="0">
              <a:solidFill>
                <a:schemeClr val="tx1">
                  <a:lumMod val="50000"/>
                  <a:lumOff val="50000"/>
                </a:schemeClr>
              </a:solidFill>
              <a:cs typeface="+mn-ea"/>
              <a:sym typeface="+mn-lt"/>
            </a:endParaRPr>
          </a:p>
        </p:txBody>
      </p:sp>
      <p:sp>
        <p:nvSpPr>
          <p:cNvPr id="2" name="五边形 13"/>
          <p:cNvSpPr/>
          <p:nvPr/>
        </p:nvSpPr>
        <p:spPr>
          <a:xfrm>
            <a:off x="5907116" y="1416600"/>
            <a:ext cx="3823513" cy="1241484"/>
          </a:xfrm>
          <a:prstGeom prst="homePlate">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60">
              <a:latin typeface="微软雅黑" panose="020B0503020204020204" charset="-122"/>
              <a:ea typeface="微软雅黑" panose="020B0503020204020204" charset="-122"/>
            </a:endParaRPr>
          </a:p>
        </p:txBody>
      </p:sp>
      <p:sp>
        <p:nvSpPr>
          <p:cNvPr id="3" name="五边形 14"/>
          <p:cNvSpPr/>
          <p:nvPr/>
        </p:nvSpPr>
        <p:spPr>
          <a:xfrm flipH="1">
            <a:off x="2083603" y="2649654"/>
            <a:ext cx="3823513" cy="1243591"/>
          </a:xfrm>
          <a:prstGeom prst="homePlate">
            <a:avLst/>
          </a:pr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60">
              <a:latin typeface="微软雅黑" panose="020B0503020204020204" charset="-122"/>
              <a:ea typeface="微软雅黑" panose="020B0503020204020204" charset="-122"/>
            </a:endParaRPr>
          </a:p>
        </p:txBody>
      </p:sp>
      <p:sp>
        <p:nvSpPr>
          <p:cNvPr id="4" name="TextBox 15"/>
          <p:cNvSpPr txBox="1">
            <a:spLocks noChangeArrowheads="1"/>
          </p:cNvSpPr>
          <p:nvPr/>
        </p:nvSpPr>
        <p:spPr bwMode="auto">
          <a:xfrm>
            <a:off x="2656920" y="3083856"/>
            <a:ext cx="3250196" cy="361950"/>
          </a:xfrm>
          <a:prstGeom prst="rect">
            <a:avLst/>
          </a:prstGeom>
          <a:noFill/>
          <a:ln w="9525">
            <a:noFill/>
            <a:miter lim="800000"/>
          </a:ln>
        </p:spPr>
        <p:txBody>
          <a:bodyPr>
            <a:spAutoFit/>
          </a:bodyPr>
          <a:lstStyle/>
          <a:p>
            <a:pPr algn="r"/>
            <a:r>
              <a:rPr lang="zh-CN" altLang="en-US" sz="1760">
                <a:solidFill>
                  <a:schemeClr val="bg1"/>
                </a:solidFill>
                <a:latin typeface="微软雅黑" panose="020B0503020204020204" charset="-122"/>
                <a:ea typeface="微软雅黑" panose="020B0503020204020204" charset="-122"/>
              </a:rPr>
              <a:t>点击添加标题</a:t>
            </a:r>
          </a:p>
        </p:txBody>
      </p:sp>
      <p:sp>
        <p:nvSpPr>
          <p:cNvPr id="5" name="TextBox 16"/>
          <p:cNvSpPr txBox="1">
            <a:spLocks noChangeArrowheads="1"/>
          </p:cNvSpPr>
          <p:nvPr/>
        </p:nvSpPr>
        <p:spPr bwMode="auto">
          <a:xfrm>
            <a:off x="5907116" y="1770708"/>
            <a:ext cx="3250196" cy="361950"/>
          </a:xfrm>
          <a:prstGeom prst="rect">
            <a:avLst/>
          </a:prstGeom>
          <a:noFill/>
          <a:ln w="9525">
            <a:noFill/>
            <a:miter lim="800000"/>
          </a:ln>
        </p:spPr>
        <p:txBody>
          <a:bodyPr>
            <a:spAutoFit/>
          </a:bodyPr>
          <a:lstStyle/>
          <a:p>
            <a:r>
              <a:rPr lang="zh-CN" altLang="en-US" sz="1760">
                <a:solidFill>
                  <a:schemeClr val="bg1"/>
                </a:solidFill>
                <a:latin typeface="微软雅黑" panose="020B0503020204020204" charset="-122"/>
                <a:ea typeface="微软雅黑" panose="020B0503020204020204" charset="-122"/>
              </a:rPr>
              <a:t>点击添加标题</a:t>
            </a:r>
          </a:p>
        </p:txBody>
      </p:sp>
      <p:sp>
        <p:nvSpPr>
          <p:cNvPr id="6" name="TextBox 17"/>
          <p:cNvSpPr txBox="1"/>
          <p:nvPr/>
        </p:nvSpPr>
        <p:spPr>
          <a:xfrm>
            <a:off x="1221522" y="1159452"/>
            <a:ext cx="4301978" cy="1191260"/>
          </a:xfrm>
          <a:prstGeom prst="rect">
            <a:avLst/>
          </a:prstGeom>
          <a:noFill/>
        </p:spPr>
        <p:txBody>
          <a:bodyPr>
            <a:spAutoFit/>
          </a:bodyPr>
          <a:lstStyle/>
          <a:p>
            <a:pPr>
              <a:lnSpc>
                <a:spcPct val="150000"/>
              </a:lnSpc>
              <a:defRPr/>
            </a:pPr>
            <a:r>
              <a:rPr lang="zh-CN" altLang="en-US" sz="1590" dirty="0">
                <a:solidFill>
                  <a:schemeClr val="tx1">
                    <a:lumMod val="75000"/>
                    <a:lumOff val="25000"/>
                  </a:schemeClr>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a:t>
            </a:r>
            <a:endParaRPr lang="zh-CN" altLang="en-US" sz="159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endParaRPr>
          </a:p>
        </p:txBody>
      </p:sp>
      <p:sp>
        <p:nvSpPr>
          <p:cNvPr id="7" name="TextBox 18"/>
          <p:cNvSpPr txBox="1"/>
          <p:nvPr/>
        </p:nvSpPr>
        <p:spPr>
          <a:xfrm>
            <a:off x="6193774" y="3001652"/>
            <a:ext cx="4301980" cy="1191260"/>
          </a:xfrm>
          <a:prstGeom prst="rect">
            <a:avLst/>
          </a:prstGeom>
          <a:noFill/>
        </p:spPr>
        <p:txBody>
          <a:bodyPr>
            <a:spAutoFit/>
          </a:bodyPr>
          <a:lstStyle/>
          <a:p>
            <a:pPr>
              <a:lnSpc>
                <a:spcPct val="150000"/>
              </a:lnSpc>
              <a:defRPr/>
            </a:pPr>
            <a:r>
              <a:rPr lang="zh-CN" altLang="en-US" sz="1590" dirty="0">
                <a:solidFill>
                  <a:schemeClr val="tx1">
                    <a:lumMod val="75000"/>
                    <a:lumOff val="25000"/>
                  </a:schemeClr>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a:t>
            </a:r>
            <a:endParaRPr lang="zh-CN" altLang="en-US" sz="159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endParaRPr>
          </a:p>
        </p:txBody>
      </p:sp>
      <p:sp>
        <p:nvSpPr>
          <p:cNvPr id="8" name="矩形 7"/>
          <p:cNvSpPr/>
          <p:nvPr/>
        </p:nvSpPr>
        <p:spPr>
          <a:xfrm>
            <a:off x="3426260" y="4580379"/>
            <a:ext cx="2246894" cy="301412"/>
          </a:xfrm>
          <a:prstGeom prst="rect">
            <a:avLst/>
          </a:pr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60">
              <a:latin typeface="微软雅黑" panose="020B0503020204020204" charset="-122"/>
              <a:ea typeface="微软雅黑" panose="020B0503020204020204" charset="-122"/>
            </a:endParaRPr>
          </a:p>
        </p:txBody>
      </p:sp>
      <p:sp>
        <p:nvSpPr>
          <p:cNvPr id="9" name="矩形 8"/>
          <p:cNvSpPr/>
          <p:nvPr/>
        </p:nvSpPr>
        <p:spPr>
          <a:xfrm>
            <a:off x="2136298" y="5056738"/>
            <a:ext cx="3519993" cy="301412"/>
          </a:xfrm>
          <a:prstGeom prst="rect">
            <a:avLst/>
          </a:pr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60">
              <a:latin typeface="微软雅黑" panose="020B0503020204020204" charset="-122"/>
              <a:ea typeface="微软雅黑" panose="020B0503020204020204" charset="-122"/>
            </a:endParaRPr>
          </a:p>
        </p:txBody>
      </p:sp>
      <p:sp>
        <p:nvSpPr>
          <p:cNvPr id="10" name="矩形 9"/>
          <p:cNvSpPr/>
          <p:nvPr/>
        </p:nvSpPr>
        <p:spPr>
          <a:xfrm>
            <a:off x="2804464" y="5617407"/>
            <a:ext cx="2868690" cy="301412"/>
          </a:xfrm>
          <a:prstGeom prst="rect">
            <a:avLst/>
          </a:pr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60">
              <a:latin typeface="微软雅黑" panose="020B0503020204020204" charset="-122"/>
              <a:ea typeface="微软雅黑" panose="020B0503020204020204" charset="-122"/>
            </a:endParaRPr>
          </a:p>
        </p:txBody>
      </p:sp>
      <p:sp>
        <p:nvSpPr>
          <p:cNvPr id="11" name="TextBox 22"/>
          <p:cNvSpPr txBox="1">
            <a:spLocks noChangeArrowheads="1"/>
          </p:cNvSpPr>
          <p:nvPr/>
        </p:nvSpPr>
        <p:spPr bwMode="auto">
          <a:xfrm>
            <a:off x="3704487" y="4580380"/>
            <a:ext cx="1334770" cy="316865"/>
          </a:xfrm>
          <a:prstGeom prst="rect">
            <a:avLst/>
          </a:prstGeom>
          <a:noFill/>
          <a:ln w="9525">
            <a:noFill/>
            <a:miter lim="800000"/>
          </a:ln>
        </p:spPr>
        <p:txBody>
          <a:bodyPr wrap="none">
            <a:spAutoFit/>
          </a:bodyPr>
          <a:lstStyle/>
          <a:p>
            <a:r>
              <a:rPr lang="zh-CN" altLang="en-US" sz="1465">
                <a:solidFill>
                  <a:schemeClr val="bg1"/>
                </a:solidFill>
                <a:latin typeface="微软雅黑" panose="020B0503020204020204" charset="-122"/>
                <a:ea typeface="微软雅黑" panose="020B0503020204020204" charset="-122"/>
              </a:rPr>
              <a:t>对比一：</a:t>
            </a:r>
            <a:r>
              <a:rPr lang="en-US" altLang="zh-CN" sz="1465">
                <a:solidFill>
                  <a:schemeClr val="bg1"/>
                </a:solidFill>
                <a:latin typeface="微软雅黑" panose="020B0503020204020204" charset="-122"/>
                <a:ea typeface="微软雅黑" panose="020B0503020204020204" charset="-122"/>
              </a:rPr>
              <a:t>56</a:t>
            </a:r>
            <a:r>
              <a:rPr lang="zh-CN" altLang="en-US" sz="1465">
                <a:solidFill>
                  <a:schemeClr val="bg1"/>
                </a:solidFill>
                <a:latin typeface="微软雅黑" panose="020B0503020204020204" charset="-122"/>
                <a:ea typeface="微软雅黑" panose="020B0503020204020204" charset="-122"/>
              </a:rPr>
              <a:t>％</a:t>
            </a:r>
          </a:p>
        </p:txBody>
      </p:sp>
      <p:sp>
        <p:nvSpPr>
          <p:cNvPr id="12" name="TextBox 23"/>
          <p:cNvSpPr txBox="1">
            <a:spLocks noChangeArrowheads="1"/>
          </p:cNvSpPr>
          <p:nvPr/>
        </p:nvSpPr>
        <p:spPr bwMode="auto">
          <a:xfrm>
            <a:off x="3704487" y="5056738"/>
            <a:ext cx="1443990" cy="316865"/>
          </a:xfrm>
          <a:prstGeom prst="rect">
            <a:avLst/>
          </a:prstGeom>
          <a:noFill/>
          <a:ln w="9525">
            <a:noFill/>
            <a:miter lim="800000"/>
          </a:ln>
        </p:spPr>
        <p:txBody>
          <a:bodyPr wrap="none">
            <a:spAutoFit/>
          </a:bodyPr>
          <a:lstStyle/>
          <a:p>
            <a:r>
              <a:rPr lang="zh-CN" altLang="en-US" sz="1465">
                <a:solidFill>
                  <a:schemeClr val="bg1"/>
                </a:solidFill>
                <a:latin typeface="微软雅黑" panose="020B0503020204020204" charset="-122"/>
                <a:ea typeface="微软雅黑" panose="020B0503020204020204" charset="-122"/>
              </a:rPr>
              <a:t>对比二：</a:t>
            </a:r>
            <a:r>
              <a:rPr lang="en-US" altLang="zh-CN" sz="1465">
                <a:solidFill>
                  <a:schemeClr val="bg1"/>
                </a:solidFill>
                <a:latin typeface="微软雅黑" panose="020B0503020204020204" charset="-122"/>
                <a:ea typeface="微软雅黑" panose="020B0503020204020204" charset="-122"/>
              </a:rPr>
              <a:t>820</a:t>
            </a:r>
            <a:r>
              <a:rPr lang="zh-CN" altLang="en-US" sz="1465">
                <a:solidFill>
                  <a:schemeClr val="bg1"/>
                </a:solidFill>
                <a:latin typeface="微软雅黑" panose="020B0503020204020204" charset="-122"/>
                <a:ea typeface="微软雅黑" panose="020B0503020204020204" charset="-122"/>
              </a:rPr>
              <a:t>万</a:t>
            </a:r>
          </a:p>
        </p:txBody>
      </p:sp>
      <p:sp>
        <p:nvSpPr>
          <p:cNvPr id="13" name="TextBox 24"/>
          <p:cNvSpPr txBox="1">
            <a:spLocks noChangeArrowheads="1"/>
          </p:cNvSpPr>
          <p:nvPr/>
        </p:nvSpPr>
        <p:spPr bwMode="auto">
          <a:xfrm>
            <a:off x="3704487" y="5623730"/>
            <a:ext cx="1443990" cy="316865"/>
          </a:xfrm>
          <a:prstGeom prst="rect">
            <a:avLst/>
          </a:prstGeom>
          <a:noFill/>
          <a:ln w="9525">
            <a:noFill/>
            <a:miter lim="800000"/>
          </a:ln>
        </p:spPr>
        <p:txBody>
          <a:bodyPr wrap="none">
            <a:spAutoFit/>
          </a:bodyPr>
          <a:lstStyle/>
          <a:p>
            <a:r>
              <a:rPr lang="zh-CN" altLang="en-US" sz="1465">
                <a:solidFill>
                  <a:schemeClr val="bg1"/>
                </a:solidFill>
                <a:latin typeface="微软雅黑" panose="020B0503020204020204" charset="-122"/>
                <a:ea typeface="微软雅黑" panose="020B0503020204020204" charset="-122"/>
              </a:rPr>
              <a:t>对比三：</a:t>
            </a:r>
            <a:r>
              <a:rPr lang="en-US" altLang="zh-CN" sz="1465">
                <a:solidFill>
                  <a:schemeClr val="bg1"/>
                </a:solidFill>
                <a:latin typeface="微软雅黑" panose="020B0503020204020204" charset="-122"/>
                <a:ea typeface="微软雅黑" panose="020B0503020204020204" charset="-122"/>
              </a:rPr>
              <a:t>640</a:t>
            </a:r>
            <a:r>
              <a:rPr lang="zh-CN" altLang="en-US" sz="1465">
                <a:solidFill>
                  <a:schemeClr val="bg1"/>
                </a:solidFill>
                <a:latin typeface="微软雅黑" panose="020B0503020204020204" charset="-122"/>
                <a:ea typeface="微软雅黑" panose="020B0503020204020204" charset="-122"/>
              </a:rPr>
              <a:t>万</a:t>
            </a:r>
          </a:p>
        </p:txBody>
      </p:sp>
      <p:sp>
        <p:nvSpPr>
          <p:cNvPr id="17" name="矩形 16"/>
          <p:cNvSpPr/>
          <p:nvPr/>
        </p:nvSpPr>
        <p:spPr>
          <a:xfrm>
            <a:off x="6096817" y="4546655"/>
            <a:ext cx="2246894" cy="301412"/>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60">
              <a:latin typeface="微软雅黑" panose="020B0503020204020204" charset="-122"/>
              <a:ea typeface="微软雅黑" panose="020B0503020204020204" charset="-122"/>
            </a:endParaRPr>
          </a:p>
        </p:txBody>
      </p:sp>
      <p:sp>
        <p:nvSpPr>
          <p:cNvPr id="18" name="矩形 17"/>
          <p:cNvSpPr/>
          <p:nvPr/>
        </p:nvSpPr>
        <p:spPr>
          <a:xfrm>
            <a:off x="6113679" y="5025121"/>
            <a:ext cx="3519993" cy="301414"/>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60">
              <a:latin typeface="微软雅黑" panose="020B0503020204020204" charset="-122"/>
              <a:ea typeface="微软雅黑" panose="020B0503020204020204" charset="-122"/>
            </a:endParaRPr>
          </a:p>
        </p:txBody>
      </p:sp>
      <p:sp>
        <p:nvSpPr>
          <p:cNvPr id="19" name="矩形 18"/>
          <p:cNvSpPr/>
          <p:nvPr/>
        </p:nvSpPr>
        <p:spPr>
          <a:xfrm>
            <a:off x="6096816" y="5583683"/>
            <a:ext cx="2868690" cy="301412"/>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60">
              <a:latin typeface="微软雅黑" panose="020B0503020204020204" charset="-122"/>
              <a:ea typeface="微软雅黑" panose="020B0503020204020204" charset="-122"/>
            </a:endParaRPr>
          </a:p>
        </p:txBody>
      </p:sp>
      <p:sp>
        <p:nvSpPr>
          <p:cNvPr id="20" name="TextBox 28"/>
          <p:cNvSpPr txBox="1">
            <a:spLocks noChangeArrowheads="1"/>
          </p:cNvSpPr>
          <p:nvPr/>
        </p:nvSpPr>
        <p:spPr bwMode="auto">
          <a:xfrm>
            <a:off x="6375043" y="4546656"/>
            <a:ext cx="1334770" cy="316865"/>
          </a:xfrm>
          <a:prstGeom prst="rect">
            <a:avLst/>
          </a:prstGeom>
          <a:noFill/>
          <a:ln w="9525">
            <a:noFill/>
            <a:miter lim="800000"/>
          </a:ln>
        </p:spPr>
        <p:txBody>
          <a:bodyPr wrap="none">
            <a:spAutoFit/>
          </a:bodyPr>
          <a:lstStyle/>
          <a:p>
            <a:r>
              <a:rPr lang="zh-CN" altLang="en-US" sz="1465">
                <a:solidFill>
                  <a:schemeClr val="bg1"/>
                </a:solidFill>
                <a:latin typeface="微软雅黑" panose="020B0503020204020204" charset="-122"/>
                <a:ea typeface="微软雅黑" panose="020B0503020204020204" charset="-122"/>
              </a:rPr>
              <a:t>对比一：</a:t>
            </a:r>
            <a:r>
              <a:rPr lang="en-US" altLang="zh-CN" sz="1465">
                <a:solidFill>
                  <a:schemeClr val="bg1"/>
                </a:solidFill>
                <a:latin typeface="微软雅黑" panose="020B0503020204020204" charset="-122"/>
                <a:ea typeface="微软雅黑" panose="020B0503020204020204" charset="-122"/>
              </a:rPr>
              <a:t>56</a:t>
            </a:r>
            <a:r>
              <a:rPr lang="zh-CN" altLang="en-US" sz="1465">
                <a:solidFill>
                  <a:schemeClr val="bg1"/>
                </a:solidFill>
                <a:latin typeface="微软雅黑" panose="020B0503020204020204" charset="-122"/>
                <a:ea typeface="微软雅黑" panose="020B0503020204020204" charset="-122"/>
              </a:rPr>
              <a:t>％</a:t>
            </a:r>
          </a:p>
        </p:txBody>
      </p:sp>
      <p:sp>
        <p:nvSpPr>
          <p:cNvPr id="21" name="TextBox 29"/>
          <p:cNvSpPr txBox="1">
            <a:spLocks noChangeArrowheads="1"/>
          </p:cNvSpPr>
          <p:nvPr/>
        </p:nvSpPr>
        <p:spPr bwMode="auto">
          <a:xfrm>
            <a:off x="6383474" y="5025121"/>
            <a:ext cx="1443990" cy="316865"/>
          </a:xfrm>
          <a:prstGeom prst="rect">
            <a:avLst/>
          </a:prstGeom>
          <a:noFill/>
          <a:ln w="9525">
            <a:noFill/>
            <a:miter lim="800000"/>
          </a:ln>
        </p:spPr>
        <p:txBody>
          <a:bodyPr wrap="none">
            <a:spAutoFit/>
          </a:bodyPr>
          <a:lstStyle/>
          <a:p>
            <a:r>
              <a:rPr lang="zh-CN" altLang="en-US" sz="1465">
                <a:solidFill>
                  <a:schemeClr val="bg1"/>
                </a:solidFill>
                <a:latin typeface="微软雅黑" panose="020B0503020204020204" charset="-122"/>
                <a:ea typeface="微软雅黑" panose="020B0503020204020204" charset="-122"/>
              </a:rPr>
              <a:t>对比二：</a:t>
            </a:r>
            <a:r>
              <a:rPr lang="en-US" altLang="zh-CN" sz="1465">
                <a:solidFill>
                  <a:schemeClr val="bg1"/>
                </a:solidFill>
                <a:latin typeface="微软雅黑" panose="020B0503020204020204" charset="-122"/>
                <a:ea typeface="微软雅黑" panose="020B0503020204020204" charset="-122"/>
              </a:rPr>
              <a:t>820</a:t>
            </a:r>
            <a:r>
              <a:rPr lang="zh-CN" altLang="en-US" sz="1465">
                <a:solidFill>
                  <a:schemeClr val="bg1"/>
                </a:solidFill>
                <a:latin typeface="微软雅黑" panose="020B0503020204020204" charset="-122"/>
                <a:ea typeface="微软雅黑" panose="020B0503020204020204" charset="-122"/>
              </a:rPr>
              <a:t>万</a:t>
            </a:r>
          </a:p>
        </p:txBody>
      </p:sp>
      <p:sp>
        <p:nvSpPr>
          <p:cNvPr id="22" name="TextBox 30"/>
          <p:cNvSpPr txBox="1">
            <a:spLocks noChangeArrowheads="1"/>
          </p:cNvSpPr>
          <p:nvPr/>
        </p:nvSpPr>
        <p:spPr bwMode="auto">
          <a:xfrm>
            <a:off x="6400336" y="5592114"/>
            <a:ext cx="1443990" cy="316865"/>
          </a:xfrm>
          <a:prstGeom prst="rect">
            <a:avLst/>
          </a:prstGeom>
          <a:noFill/>
          <a:ln w="9525">
            <a:noFill/>
            <a:miter lim="800000"/>
          </a:ln>
        </p:spPr>
        <p:txBody>
          <a:bodyPr wrap="none">
            <a:spAutoFit/>
          </a:bodyPr>
          <a:lstStyle/>
          <a:p>
            <a:r>
              <a:rPr lang="zh-CN" altLang="en-US" sz="1465">
                <a:solidFill>
                  <a:schemeClr val="bg1"/>
                </a:solidFill>
                <a:latin typeface="微软雅黑" panose="020B0503020204020204" charset="-122"/>
                <a:ea typeface="微软雅黑" panose="020B0503020204020204" charset="-122"/>
              </a:rPr>
              <a:t>对比三：</a:t>
            </a:r>
            <a:r>
              <a:rPr lang="en-US" altLang="zh-CN" sz="1465">
                <a:solidFill>
                  <a:schemeClr val="bg1"/>
                </a:solidFill>
                <a:latin typeface="微软雅黑" panose="020B0503020204020204" charset="-122"/>
                <a:ea typeface="微软雅黑" panose="020B0503020204020204" charset="-122"/>
              </a:rPr>
              <a:t>640</a:t>
            </a:r>
            <a:r>
              <a:rPr lang="zh-CN" altLang="en-US" sz="1465">
                <a:solidFill>
                  <a:schemeClr val="bg1"/>
                </a:solidFill>
                <a:latin typeface="微软雅黑" panose="020B0503020204020204" charset="-122"/>
                <a:ea typeface="微软雅黑" panose="020B0503020204020204" charset="-122"/>
              </a:rPr>
              <a:t>万</a:t>
            </a:r>
          </a:p>
        </p:txBody>
      </p:sp>
    </p:spTree>
  </p:cSld>
  <p:clrMapOvr>
    <a:masterClrMapping/>
  </p:clrMapOvr>
  <mc:AlternateContent xmlns:mc="http://schemas.openxmlformats.org/markup-compatibility/2006" xmlns:p14="http://schemas.microsoft.com/office/powerpoint/2010/main">
    <mc:Choice Requires="p14">
      <p:transition spd="slow" p14:dur="1400" advTm="2482">
        <p14:doors dir="vert"/>
      </p:transition>
    </mc:Choice>
    <mc:Fallback xmlns="">
      <p:transition spd="slow" advTm="24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par>
                          <p:cTn id="19" fill="hold">
                            <p:stCondLst>
                              <p:cond delay="1500"/>
                            </p:stCondLst>
                            <p:childTnLst>
                              <p:par>
                                <p:cTn id="20" presetID="22" presetClass="entr" presetSubtype="2"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right)">
                                      <p:cBhvr>
                                        <p:cTn id="22" dur="400"/>
                                        <p:tgtEl>
                                          <p:spTgt spid="8"/>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right)">
                                      <p:cBhvr>
                                        <p:cTn id="25" dur="500"/>
                                        <p:tgtEl>
                                          <p:spTgt spid="11"/>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right)">
                                      <p:cBhvr>
                                        <p:cTn id="28" dur="500"/>
                                        <p:tgtEl>
                                          <p:spTgt spid="9"/>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right)">
                                      <p:cBhvr>
                                        <p:cTn id="31" dur="500"/>
                                        <p:tgtEl>
                                          <p:spTgt spid="12"/>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right)">
                                      <p:cBhvr>
                                        <p:cTn id="34" dur="500"/>
                                        <p:tgtEl>
                                          <p:spTgt spid="13"/>
                                        </p:tgtEl>
                                      </p:cBhvr>
                                    </p:animEffect>
                                  </p:childTnLst>
                                </p:cTn>
                              </p:par>
                              <p:par>
                                <p:cTn id="35" presetID="22" presetClass="entr" presetSubtype="2"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right)">
                                      <p:cBhvr>
                                        <p:cTn id="37" dur="500"/>
                                        <p:tgtEl>
                                          <p:spTgt spid="10"/>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left)">
                                      <p:cBhvr>
                                        <p:cTn id="49" dur="500"/>
                                        <p:tgtEl>
                                          <p:spTgt spid="21"/>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6" grpId="0"/>
      <p:bldP spid="7" grpId="0"/>
      <p:bldP spid="8" grpId="0" bldLvl="0" animBg="1"/>
      <p:bldP spid="9" grpId="0" bldLvl="0" animBg="1"/>
      <p:bldP spid="10" grpId="0" bldLvl="0" animBg="1"/>
      <p:bldP spid="11" grpId="0"/>
      <p:bldP spid="12" grpId="0"/>
      <p:bldP spid="13" grpId="0"/>
      <p:bldP spid="17" grpId="0" bldLvl="0" animBg="1"/>
      <p:bldP spid="18" grpId="0" bldLvl="0" animBg="1"/>
      <p:bldP spid="19" grpId="0" bldLvl="0" animBg="1"/>
      <p:bldP spid="20" grpId="0"/>
      <p:bldP spid="21"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BA9B3"/>
        </a:solidFill>
        <a:effectLst/>
      </p:bgPr>
    </p:bg>
    <p:spTree>
      <p:nvGrpSpPr>
        <p:cNvPr id="1" name=""/>
        <p:cNvGrpSpPr/>
        <p:nvPr/>
      </p:nvGrpSpPr>
      <p:grpSpPr>
        <a:xfrm>
          <a:off x="0" y="0"/>
          <a:ext cx="0" cy="0"/>
          <a:chOff x="0" y="0"/>
          <a:chExt cx="0" cy="0"/>
        </a:xfrm>
      </p:grpSpPr>
      <p:sp>
        <p:nvSpPr>
          <p:cNvPr id="4" name="任意多边形 22"/>
          <p:cNvSpPr/>
          <p:nvPr/>
        </p:nvSpPr>
        <p:spPr bwMode="auto">
          <a:xfrm>
            <a:off x="-1220250" y="-158488"/>
            <a:ext cx="7595612" cy="7345028"/>
          </a:xfrm>
          <a:custGeom>
            <a:avLst/>
            <a:gdLst>
              <a:gd name="T0" fmla="*/ 0 w 6071317"/>
              <a:gd name="T1" fmla="*/ 0 h 6858000"/>
              <a:gd name="T2" fmla="*/ 4099531 w 6071317"/>
              <a:gd name="T3" fmla="*/ 0 h 6858000"/>
              <a:gd name="T4" fmla="*/ 6067015 w 6071317"/>
              <a:gd name="T5" fmla="*/ 3496218 h 6858000"/>
              <a:gd name="T6" fmla="*/ 4099531 w 6071317"/>
              <a:gd name="T7" fmla="*/ 6992435 h 6858000"/>
              <a:gd name="T8" fmla="*/ 0 w 6071317"/>
              <a:gd name="T9" fmla="*/ 6992435 h 6858000"/>
              <a:gd name="T10" fmla="*/ 0 w 6071317"/>
              <a:gd name="T11" fmla="*/ 0 h 6858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71317" h="6858000">
                <a:moveTo>
                  <a:pt x="0" y="0"/>
                </a:moveTo>
                <a:lnTo>
                  <a:pt x="4102435" y="0"/>
                </a:lnTo>
                <a:lnTo>
                  <a:pt x="6071317" y="3429000"/>
                </a:lnTo>
                <a:lnTo>
                  <a:pt x="4102435" y="6858000"/>
                </a:lnTo>
                <a:lnTo>
                  <a:pt x="0" y="6858000"/>
                </a:lnTo>
                <a:lnTo>
                  <a:pt x="0" y="0"/>
                </a:lnTo>
                <a:close/>
              </a:path>
            </a:pathLst>
          </a:custGeom>
          <a:solidFill>
            <a:srgbClr val="1BA9B3"/>
          </a:solidFill>
          <a:ln w="9525">
            <a:noFill/>
            <a:round/>
          </a:ln>
        </p:spPr>
        <p:txBody>
          <a:bodyPr lIns="92920" tIns="46460" rIns="92920" bIns="46460" anchor="ctr"/>
          <a:lstStyle/>
          <a:p>
            <a:endParaRPr lang="zh-CN" altLang="en-US" sz="2440"/>
          </a:p>
        </p:txBody>
      </p:sp>
      <p:sp>
        <p:nvSpPr>
          <p:cNvPr id="5" name="任意多边形 22"/>
          <p:cNvSpPr/>
          <p:nvPr/>
        </p:nvSpPr>
        <p:spPr bwMode="auto">
          <a:xfrm>
            <a:off x="-1171467" y="14611"/>
            <a:ext cx="7355798" cy="6975205"/>
          </a:xfrm>
          <a:custGeom>
            <a:avLst/>
            <a:gdLst>
              <a:gd name="T0" fmla="*/ 0 w 6071317"/>
              <a:gd name="T1" fmla="*/ 0 h 6858000"/>
              <a:gd name="T2" fmla="*/ 4099531 w 6071317"/>
              <a:gd name="T3" fmla="*/ 0 h 6858000"/>
              <a:gd name="T4" fmla="*/ 6067015 w 6071317"/>
              <a:gd name="T5" fmla="*/ 3496218 h 6858000"/>
              <a:gd name="T6" fmla="*/ 4099531 w 6071317"/>
              <a:gd name="T7" fmla="*/ 6992435 h 6858000"/>
              <a:gd name="T8" fmla="*/ 0 w 6071317"/>
              <a:gd name="T9" fmla="*/ 6992435 h 6858000"/>
              <a:gd name="T10" fmla="*/ 0 w 6071317"/>
              <a:gd name="T11" fmla="*/ 0 h 6858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71317" h="6858000">
                <a:moveTo>
                  <a:pt x="0" y="0"/>
                </a:moveTo>
                <a:lnTo>
                  <a:pt x="4102435" y="0"/>
                </a:lnTo>
                <a:lnTo>
                  <a:pt x="6071317" y="3429000"/>
                </a:lnTo>
                <a:lnTo>
                  <a:pt x="4102435" y="6858000"/>
                </a:lnTo>
                <a:lnTo>
                  <a:pt x="0" y="6858000"/>
                </a:lnTo>
                <a:lnTo>
                  <a:pt x="0" y="0"/>
                </a:lnTo>
                <a:close/>
              </a:path>
            </a:pathLst>
          </a:custGeom>
          <a:blipFill>
            <a:blip r:embed="rId3" cstate="print"/>
            <a:stretch>
              <a:fillRect t="-14496"/>
            </a:stretch>
          </a:blipFill>
          <a:ln w="9525">
            <a:noFill/>
            <a:round/>
          </a:ln>
        </p:spPr>
        <p:txBody>
          <a:bodyPr lIns="92920" tIns="46460" rIns="92920" bIns="46460" anchor="ctr"/>
          <a:lstStyle/>
          <a:p>
            <a:endParaRPr lang="zh-CN" altLang="en-US" sz="2440"/>
          </a:p>
        </p:txBody>
      </p:sp>
      <p:sp>
        <p:nvSpPr>
          <p:cNvPr id="6" name="椭圆 9"/>
          <p:cNvSpPr>
            <a:spLocks noChangeArrowheads="1"/>
          </p:cNvSpPr>
          <p:nvPr/>
        </p:nvSpPr>
        <p:spPr bwMode="auto">
          <a:xfrm>
            <a:off x="5462949" y="2895063"/>
            <a:ext cx="1208287" cy="1208658"/>
          </a:xfrm>
          <a:prstGeom prst="ellipse">
            <a:avLst/>
          </a:prstGeom>
          <a:solidFill>
            <a:srgbClr val="A5A5A5"/>
          </a:solidFill>
          <a:ln w="9525">
            <a:noFill/>
            <a:round/>
          </a:ln>
          <a:effectLst>
            <a:outerShdw blurRad="50800" dist="38100" dir="2700000" algn="tl" rotWithShape="0">
              <a:prstClr val="black">
                <a:alpha val="40000"/>
              </a:prstClr>
            </a:outerShdw>
          </a:effectLst>
        </p:spPr>
        <p:txBody>
          <a:bodyPr lIns="92920" tIns="46460" rIns="92920" bIns="46460" anchor="ctr"/>
          <a:lstStyle/>
          <a:p>
            <a:pPr algn="ctr" eaLnBrk="1" hangingPunct="1">
              <a:buFont typeface="Arial" panose="020B0604020202020204" pitchFamily="34" charset="0"/>
              <a:buNone/>
            </a:pPr>
            <a:endParaRPr lang="zh-CN" altLang="en-US" sz="2440">
              <a:solidFill>
                <a:srgbClr val="FFFFFF"/>
              </a:solidFill>
            </a:endParaRPr>
          </a:p>
        </p:txBody>
      </p:sp>
      <p:sp>
        <p:nvSpPr>
          <p:cNvPr id="7" name="矩形 4"/>
          <p:cNvSpPr>
            <a:spLocks noChangeArrowheads="1"/>
          </p:cNvSpPr>
          <p:nvPr/>
        </p:nvSpPr>
        <p:spPr bwMode="auto">
          <a:xfrm>
            <a:off x="5750095" y="2943473"/>
            <a:ext cx="808214" cy="2178685"/>
          </a:xfrm>
          <a:prstGeom prst="rect">
            <a:avLst/>
          </a:prstGeom>
          <a:noFill/>
          <a:ln w="9525">
            <a:noFill/>
            <a:miter lim="800000"/>
          </a:ln>
        </p:spPr>
        <p:txBody>
          <a:bodyPr lIns="92920" tIns="46460" rIns="92920" bIns="46460">
            <a:spAutoFit/>
          </a:bodyPr>
          <a:lstStyle/>
          <a:p>
            <a:pPr eaLnBrk="1" hangingPunct="1">
              <a:buFont typeface="Arial" panose="020B0604020202020204" pitchFamily="34" charset="0"/>
              <a:buNone/>
            </a:pPr>
            <a:r>
              <a:rPr lang="en-US" altLang="zh-CN" sz="6775" b="1" dirty="0">
                <a:solidFill>
                  <a:schemeClr val="bg1"/>
                </a:solidFill>
                <a:latin typeface="微软雅黑" panose="020B0503020204020204" charset="-122"/>
                <a:ea typeface="微软雅黑" panose="020B0503020204020204" charset="-122"/>
              </a:rPr>
              <a:t>8	</a:t>
            </a:r>
            <a:endParaRPr lang="zh-CN" altLang="en-US" sz="6775" b="1" dirty="0">
              <a:solidFill>
                <a:schemeClr val="bg1"/>
              </a:solidFill>
              <a:latin typeface="微软雅黑" panose="020B0503020204020204" charset="-122"/>
              <a:ea typeface="微软雅黑" panose="020B0503020204020204" charset="-122"/>
            </a:endParaRPr>
          </a:p>
        </p:txBody>
      </p:sp>
      <p:sp>
        <p:nvSpPr>
          <p:cNvPr id="8" name="矩形 15"/>
          <p:cNvSpPr>
            <a:spLocks noChangeArrowheads="1"/>
          </p:cNvSpPr>
          <p:nvPr/>
        </p:nvSpPr>
        <p:spPr bwMode="auto">
          <a:xfrm>
            <a:off x="6962569" y="3200049"/>
            <a:ext cx="2259330" cy="676910"/>
          </a:xfrm>
          <a:prstGeom prst="rect">
            <a:avLst/>
          </a:prstGeom>
          <a:noFill/>
          <a:ln w="9525">
            <a:noFill/>
            <a:miter lim="800000"/>
          </a:ln>
        </p:spPr>
        <p:txBody>
          <a:bodyPr wrap="none" lIns="92920" tIns="46460" rIns="92920" bIns="46460">
            <a:spAutoFit/>
          </a:bodyPr>
          <a:lstStyle/>
          <a:p>
            <a:pPr lvl="0" algn="l" defTabSz="914400">
              <a:defRPr/>
            </a:pPr>
            <a:r>
              <a:rPr lang="zh-CN" altLang="en-US" sz="3795" b="1" kern="0" dirty="0">
                <a:solidFill>
                  <a:schemeClr val="bg1"/>
                </a:solidFill>
                <a:latin typeface="微软雅黑" panose="020B0503020204020204" charset="-122"/>
                <a:ea typeface="微软雅黑" panose="020B0503020204020204" charset="-122"/>
              </a:rPr>
              <a:t>效果确认 </a:t>
            </a:r>
          </a:p>
        </p:txBody>
      </p:sp>
      <p:cxnSp>
        <p:nvCxnSpPr>
          <p:cNvPr id="10" name="直接连接符 18"/>
          <p:cNvCxnSpPr>
            <a:cxnSpLocks noChangeShapeType="1"/>
          </p:cNvCxnSpPr>
          <p:nvPr/>
        </p:nvCxnSpPr>
        <p:spPr bwMode="auto">
          <a:xfrm>
            <a:off x="6991606" y="3871346"/>
            <a:ext cx="4762162" cy="0"/>
          </a:xfrm>
          <a:prstGeom prst="line">
            <a:avLst/>
          </a:prstGeom>
          <a:noFill/>
          <a:ln w="6350">
            <a:solidFill>
              <a:schemeClr val="bg1"/>
            </a:solidFill>
            <a:round/>
          </a:ln>
        </p:spPr>
      </p:cxnSp>
      <p:grpSp>
        <p:nvGrpSpPr>
          <p:cNvPr id="2" name="组合 1"/>
          <p:cNvGrpSpPr/>
          <p:nvPr/>
        </p:nvGrpSpPr>
        <p:grpSpPr>
          <a:xfrm>
            <a:off x="7077075" y="3951288"/>
            <a:ext cx="3489325" cy="398780"/>
            <a:chOff x="4856247" y="3761971"/>
            <a:chExt cx="3489800" cy="398840"/>
          </a:xfrm>
          <a:solidFill>
            <a:schemeClr val="bg1"/>
          </a:solidFill>
        </p:grpSpPr>
        <p:grpSp>
          <p:nvGrpSpPr>
            <p:cNvPr id="44068" name="组合 111"/>
            <p:cNvGrpSpPr/>
            <p:nvPr/>
          </p:nvGrpSpPr>
          <p:grpSpPr>
            <a:xfrm>
              <a:off x="4856247" y="3798822"/>
              <a:ext cx="329713" cy="338554"/>
              <a:chOff x="4912707" y="3793580"/>
              <a:chExt cx="269405" cy="276629"/>
            </a:xfrm>
            <a:grpFill/>
          </p:grpSpPr>
          <p:sp>
            <p:nvSpPr>
              <p:cNvPr id="3" name="椭圆 114"/>
              <p:cNvSpPr/>
              <p:nvPr/>
            </p:nvSpPr>
            <p:spPr>
              <a:xfrm>
                <a:off x="4912707" y="3804557"/>
                <a:ext cx="238958" cy="2389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000" strike="noStrike" noProof="1">
                  <a:solidFill>
                    <a:schemeClr val="bg1"/>
                  </a:solidFill>
                </a:endParaRPr>
              </a:p>
            </p:txBody>
          </p:sp>
          <p:sp>
            <p:nvSpPr>
              <p:cNvPr id="44070" name="文本框 115"/>
              <p:cNvSpPr txBox="1"/>
              <p:nvPr/>
            </p:nvSpPr>
            <p:spPr>
              <a:xfrm>
                <a:off x="4916629" y="3793580"/>
                <a:ext cx="265483" cy="276629"/>
              </a:xfrm>
              <a:prstGeom prst="rect">
                <a:avLst/>
              </a:prstGeom>
              <a:grpFill/>
              <a:ln w="9525">
                <a:noFill/>
              </a:ln>
            </p:spPr>
            <p:txBody>
              <a:bodyPr wrap="square" anchor="t">
                <a:spAutoFit/>
              </a:bodyPr>
              <a:lstStyle/>
              <a:p>
                <a:r>
                  <a:rPr lang="en-US" altLang="zh-CN" sz="1600" dirty="0">
                    <a:solidFill>
                      <a:schemeClr val="tx1"/>
                    </a:solidFill>
                    <a:latin typeface="Impact" panose="020B0806030902050204" pitchFamily="34" charset="0"/>
                    <a:ea typeface="宋体" panose="02010600030101010101" pitchFamily="2" charset="-122"/>
                  </a:rPr>
                  <a:t>1</a:t>
                </a:r>
              </a:p>
            </p:txBody>
          </p:sp>
        </p:grpSp>
        <p:sp>
          <p:nvSpPr>
            <p:cNvPr id="44071" name="矩形 113"/>
            <p:cNvSpPr/>
            <p:nvPr/>
          </p:nvSpPr>
          <p:spPr>
            <a:xfrm>
              <a:off x="5123082" y="3761971"/>
              <a:ext cx="3222965" cy="398840"/>
            </a:xfrm>
            <a:prstGeom prst="rect">
              <a:avLst/>
            </a:prstGeom>
            <a:noFill/>
            <a:ln w="9525">
              <a:noFill/>
            </a:ln>
          </p:spPr>
          <p:txBody>
            <a:bodyPr wrap="square" anchor="t">
              <a:spAutoFit/>
            </a:bodyPr>
            <a:lstStyle/>
            <a:p>
              <a:r>
                <a:rPr lang="zh-CN" altLang="en-US" sz="2000" dirty="0">
                  <a:solidFill>
                    <a:schemeClr val="bg1"/>
                  </a:solidFill>
                  <a:latin typeface="微软雅黑" panose="020B0503020204020204" charset="-122"/>
                  <a:ea typeface="微软雅黑" panose="020B0503020204020204" charset="-122"/>
                  <a:sym typeface="宋体" panose="02010600030101010101" pitchFamily="2" charset="-122"/>
                </a:rPr>
                <a:t>柏拉图</a:t>
              </a:r>
            </a:p>
          </p:txBody>
        </p:sp>
      </p:grpSp>
    </p:spTree>
  </p:cSld>
  <p:clrMapOvr>
    <a:masterClrMapping/>
  </p:clrMapOvr>
  <mc:AlternateContent xmlns:mc="http://schemas.openxmlformats.org/markup-compatibility/2006" xmlns:p14="http://schemas.microsoft.com/office/powerpoint/2010/main">
    <mc:Choice Requires="p14">
      <p:transition spd="slow" p14:dur="1400" advTm="2221">
        <p14:doors dir="vert"/>
      </p:transition>
    </mc:Choice>
    <mc:Fallback xmlns="">
      <p:transition spd="slow" advTm="22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600" fill="hold"/>
                                        <p:tgtEl>
                                          <p:spTgt spid="5"/>
                                        </p:tgtEl>
                                        <p:attrNameLst>
                                          <p:attrName>ppt_w</p:attrName>
                                        </p:attrNameLst>
                                      </p:cBhvr>
                                      <p:tavLst>
                                        <p:tav tm="0">
                                          <p:val>
                                            <p:strVal val="#ppt_w*0.70"/>
                                          </p:val>
                                        </p:tav>
                                        <p:tav tm="100000">
                                          <p:val>
                                            <p:strVal val="#ppt_w"/>
                                          </p:val>
                                        </p:tav>
                                      </p:tavLst>
                                    </p:anim>
                                    <p:anim calcmode="lin" valueType="num">
                                      <p:cBhvr>
                                        <p:cTn id="8" dur="600" fill="hold"/>
                                        <p:tgtEl>
                                          <p:spTgt spid="5"/>
                                        </p:tgtEl>
                                        <p:attrNameLst>
                                          <p:attrName>ppt_h</p:attrName>
                                        </p:attrNameLst>
                                      </p:cBhvr>
                                      <p:tavLst>
                                        <p:tav tm="0">
                                          <p:val>
                                            <p:strVal val="#ppt_h"/>
                                          </p:val>
                                        </p:tav>
                                        <p:tav tm="100000">
                                          <p:val>
                                            <p:strVal val="#ppt_h"/>
                                          </p:val>
                                        </p:tav>
                                      </p:tavLst>
                                    </p:anim>
                                    <p:animEffect transition="in" filter="fade">
                                      <p:cBhvr>
                                        <p:cTn id="9" dur="600"/>
                                        <p:tgtEl>
                                          <p:spTgt spid="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600" fill="hold"/>
                                        <p:tgtEl>
                                          <p:spTgt spid="4"/>
                                        </p:tgtEl>
                                        <p:attrNameLst>
                                          <p:attrName>ppt_w</p:attrName>
                                        </p:attrNameLst>
                                      </p:cBhvr>
                                      <p:tavLst>
                                        <p:tav tm="0">
                                          <p:val>
                                            <p:strVal val="#ppt_w*0.70"/>
                                          </p:val>
                                        </p:tav>
                                        <p:tav tm="100000">
                                          <p:val>
                                            <p:strVal val="#ppt_w"/>
                                          </p:val>
                                        </p:tav>
                                      </p:tavLst>
                                    </p:anim>
                                    <p:anim calcmode="lin" valueType="num">
                                      <p:cBhvr>
                                        <p:cTn id="13" dur="600" fill="hold"/>
                                        <p:tgtEl>
                                          <p:spTgt spid="4"/>
                                        </p:tgtEl>
                                        <p:attrNameLst>
                                          <p:attrName>ppt_h</p:attrName>
                                        </p:attrNameLst>
                                      </p:cBhvr>
                                      <p:tavLst>
                                        <p:tav tm="0">
                                          <p:val>
                                            <p:strVal val="#ppt_h"/>
                                          </p:val>
                                        </p:tav>
                                        <p:tav tm="100000">
                                          <p:val>
                                            <p:strVal val="#ppt_h"/>
                                          </p:val>
                                        </p:tav>
                                      </p:tavLst>
                                    </p:anim>
                                    <p:animEffect transition="in" filter="fade">
                                      <p:cBhvr>
                                        <p:cTn id="14" dur="600"/>
                                        <p:tgtEl>
                                          <p:spTgt spid="4"/>
                                        </p:tgtEl>
                                      </p:cBhvr>
                                    </p:animEffect>
                                  </p:childTnLst>
                                </p:cTn>
                              </p:par>
                              <p:par>
                                <p:cTn id="15" presetID="1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6"/>
                                        </p:tgtEl>
                                        <p:attrNameLst>
                                          <p:attrName>ppt_y</p:attrName>
                                        </p:attrNameLst>
                                      </p:cBhvr>
                                      <p:tavLst>
                                        <p:tav tm="0" fmla="#ppt_y+(sin(-2*pi*(1-$))*-#ppt_x+cos(-2*pi*(1-$))*(1-#ppt_y))*(1-$)">
                                          <p:val>
                                            <p:fltVal val="0"/>
                                          </p:val>
                                        </p:tav>
                                        <p:tav tm="100000">
                                          <p:val>
                                            <p:fltVal val="1"/>
                                          </p:val>
                                        </p:tav>
                                      </p:tavLst>
                                    </p:anim>
                                  </p:childTnLst>
                                </p:cTn>
                              </p:par>
                              <p:par>
                                <p:cTn id="21" presetID="1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slide(fromBottom)">
                                      <p:cBhvr>
                                        <p:cTn id="23" dur="500"/>
                                        <p:tgtEl>
                                          <p:spTgt spid="7"/>
                                        </p:tgtEl>
                                      </p:cBhvr>
                                    </p:animEffect>
                                  </p:childTnLst>
                                </p:cTn>
                              </p:par>
                              <p:par>
                                <p:cTn id="24" presetID="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0-#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par>
                                <p:cTn id="28" presetID="17" presetClass="entr" presetSubtype="8"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ppt_x</p:attrName>
                                        </p:attrNameLst>
                                      </p:cBhvr>
                                      <p:tavLst>
                                        <p:tav tm="0">
                                          <p:val>
                                            <p:strVal val="#ppt_x-#ppt_w/2"/>
                                          </p:val>
                                        </p:tav>
                                        <p:tav tm="100000">
                                          <p:val>
                                            <p:strVal val="#ppt_x"/>
                                          </p:val>
                                        </p:tav>
                                      </p:tavLst>
                                    </p:anim>
                                    <p:anim calcmode="lin" valueType="num">
                                      <p:cBhvr>
                                        <p:cTn id="31" dur="500" fill="hold"/>
                                        <p:tgtEl>
                                          <p:spTgt spid="10"/>
                                        </p:tgtEl>
                                        <p:attrNameLst>
                                          <p:attrName>ppt_y</p:attrName>
                                        </p:attrNameLst>
                                      </p:cBhvr>
                                      <p:tavLst>
                                        <p:tav tm="0">
                                          <p:val>
                                            <p:strVal val="#ppt_y"/>
                                          </p:val>
                                        </p:tav>
                                        <p:tav tm="100000">
                                          <p:val>
                                            <p:strVal val="#ppt_y"/>
                                          </p:val>
                                        </p:tav>
                                      </p:tavLst>
                                    </p:anim>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strVal val="#ppt_h"/>
                                          </p:val>
                                        </p:tav>
                                        <p:tav tm="100000">
                                          <p:val>
                                            <p:strVal val="#ppt_h"/>
                                          </p:val>
                                        </p:tav>
                                      </p:tavLst>
                                    </p:anim>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userDrawn="1"/>
        </p:nvSpPr>
        <p:spPr>
          <a:xfrm>
            <a:off x="340789" y="316072"/>
            <a:ext cx="195175" cy="685877"/>
          </a:xfrm>
          <a:prstGeom prst="rect">
            <a:avLst/>
          </a:pr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lIns="92925" tIns="46462" rIns="92925" bIns="46462" rtlCol="0" anchor="ctr"/>
          <a:lstStyle/>
          <a:p>
            <a:pPr algn="l" defTabSz="685165"/>
            <a:endParaRPr lang="zh-CN" altLang="en-US" sz="1895" dirty="0">
              <a:solidFill>
                <a:srgbClr val="E7E6E6">
                  <a:lumMod val="50000"/>
                </a:srgbClr>
              </a:solidFill>
              <a:cs typeface="+mn-ea"/>
              <a:sym typeface="+mn-lt"/>
            </a:endParaRPr>
          </a:p>
        </p:txBody>
      </p:sp>
      <p:sp>
        <p:nvSpPr>
          <p:cNvPr id="15" name="文本框 37"/>
          <p:cNvSpPr txBox="1"/>
          <p:nvPr userDrawn="1"/>
        </p:nvSpPr>
        <p:spPr>
          <a:xfrm>
            <a:off x="570731" y="316072"/>
            <a:ext cx="2487862" cy="461645"/>
          </a:xfrm>
          <a:prstGeom prst="rect">
            <a:avLst/>
          </a:prstGeom>
          <a:noFill/>
        </p:spPr>
        <p:txBody>
          <a:bodyPr wrap="square" lIns="92925" tIns="46462" rIns="92925" bIns="46462" rtlCol="0">
            <a:spAutoFit/>
          </a:bodyPr>
          <a:lstStyle/>
          <a:p>
            <a:pPr lvl="0" algn="l"/>
            <a:r>
              <a:rPr lang="zh-CN" altLang="en-US" sz="2400" dirty="0">
                <a:solidFill>
                  <a:srgbClr val="1BA9B3"/>
                </a:solidFill>
                <a:latin typeface="微软雅黑" panose="020B0503020204020204" charset="-122"/>
                <a:ea typeface="微软雅黑" panose="020B0503020204020204" charset="-122"/>
              </a:rPr>
              <a:t>效果确认</a:t>
            </a:r>
          </a:p>
        </p:txBody>
      </p:sp>
      <p:sp>
        <p:nvSpPr>
          <p:cNvPr id="16" name="文本框 38"/>
          <p:cNvSpPr txBox="1"/>
          <p:nvPr userDrawn="1"/>
        </p:nvSpPr>
        <p:spPr>
          <a:xfrm>
            <a:off x="570731" y="687143"/>
            <a:ext cx="2763044" cy="323215"/>
          </a:xfrm>
          <a:prstGeom prst="rect">
            <a:avLst/>
          </a:prstGeom>
          <a:noFill/>
        </p:spPr>
        <p:txBody>
          <a:bodyPr wrap="square" lIns="92925" tIns="46462" rIns="92925" bIns="46462" rtlCol="0">
            <a:spAutoFit/>
          </a:bodyPr>
          <a:lstStyle/>
          <a:p>
            <a:pPr algn="l" defTabSz="685165"/>
            <a:r>
              <a:rPr lang="en-US" altLang="zh-CN" sz="1500" dirty="0">
                <a:solidFill>
                  <a:schemeClr val="tx1">
                    <a:lumMod val="50000"/>
                    <a:lumOff val="50000"/>
                  </a:schemeClr>
                </a:solidFill>
                <a:cs typeface="+mn-ea"/>
                <a:sym typeface="+mn-lt"/>
              </a:rPr>
              <a:t>ADD RELATED TITLE WORDS</a:t>
            </a:r>
            <a:endParaRPr lang="zh-CN" altLang="en-US" sz="1500" dirty="0">
              <a:solidFill>
                <a:schemeClr val="tx1">
                  <a:lumMod val="50000"/>
                  <a:lumOff val="50000"/>
                </a:schemeClr>
              </a:solidFill>
              <a:cs typeface="+mn-ea"/>
              <a:sym typeface="+mn-lt"/>
            </a:endParaRPr>
          </a:p>
        </p:txBody>
      </p:sp>
      <p:grpSp>
        <p:nvGrpSpPr>
          <p:cNvPr id="2" name="Group 24"/>
          <p:cNvGrpSpPr/>
          <p:nvPr/>
        </p:nvGrpSpPr>
        <p:grpSpPr>
          <a:xfrm>
            <a:off x="4285782" y="1749570"/>
            <a:ext cx="1664578" cy="1663752"/>
            <a:chOff x="3207641" y="1456107"/>
            <a:chExt cx="1254024" cy="1253402"/>
          </a:xfrm>
        </p:grpSpPr>
        <p:sp>
          <p:nvSpPr>
            <p:cNvPr id="3" name="Freeform 20"/>
            <p:cNvSpPr/>
            <p:nvPr/>
          </p:nvSpPr>
          <p:spPr bwMode="auto">
            <a:xfrm>
              <a:off x="3207641" y="1456107"/>
              <a:ext cx="1254024" cy="1253402"/>
            </a:xfrm>
            <a:custGeom>
              <a:avLst/>
              <a:gdLst/>
              <a:ahLst/>
              <a:cxnLst>
                <a:cxn ang="0">
                  <a:pos x="982" y="0"/>
                </a:cxn>
                <a:cxn ang="0">
                  <a:pos x="957" y="12"/>
                </a:cxn>
                <a:cxn ang="0">
                  <a:pos x="719" y="251"/>
                </a:cxn>
                <a:cxn ang="0">
                  <a:pos x="534" y="67"/>
                </a:cxn>
                <a:cxn ang="0">
                  <a:pos x="504" y="55"/>
                </a:cxn>
                <a:cxn ang="0">
                  <a:pos x="438" y="87"/>
                </a:cxn>
                <a:cxn ang="0">
                  <a:pos x="49" y="476"/>
                </a:cxn>
                <a:cxn ang="0">
                  <a:pos x="20" y="523"/>
                </a:cxn>
                <a:cxn ang="0">
                  <a:pos x="29" y="572"/>
                </a:cxn>
                <a:cxn ang="0">
                  <a:pos x="213" y="756"/>
                </a:cxn>
                <a:cxn ang="0">
                  <a:pos x="15" y="955"/>
                </a:cxn>
                <a:cxn ang="0">
                  <a:pos x="4" y="989"/>
                </a:cxn>
                <a:cxn ang="0">
                  <a:pos x="36" y="1005"/>
                </a:cxn>
                <a:cxn ang="0">
                  <a:pos x="956" y="1005"/>
                </a:cxn>
                <a:cxn ang="0">
                  <a:pos x="1007" y="953"/>
                </a:cxn>
                <a:cxn ang="0">
                  <a:pos x="1007" y="33"/>
                </a:cxn>
                <a:cxn ang="0">
                  <a:pos x="982" y="0"/>
                </a:cxn>
              </a:cxnLst>
              <a:rect l="0" t="0" r="r" b="b"/>
              <a:pathLst>
                <a:path w="1007" h="1005">
                  <a:moveTo>
                    <a:pt x="982" y="0"/>
                  </a:moveTo>
                  <a:cubicBezTo>
                    <a:pt x="974" y="0"/>
                    <a:pt x="966" y="4"/>
                    <a:pt x="957" y="12"/>
                  </a:cubicBezTo>
                  <a:cubicBezTo>
                    <a:pt x="719" y="251"/>
                    <a:pt x="719" y="251"/>
                    <a:pt x="719" y="251"/>
                  </a:cubicBezTo>
                  <a:cubicBezTo>
                    <a:pt x="534" y="67"/>
                    <a:pt x="534" y="67"/>
                    <a:pt x="534" y="67"/>
                  </a:cubicBezTo>
                  <a:cubicBezTo>
                    <a:pt x="527" y="59"/>
                    <a:pt x="516" y="55"/>
                    <a:pt x="504" y="55"/>
                  </a:cubicBezTo>
                  <a:cubicBezTo>
                    <a:pt x="482" y="55"/>
                    <a:pt x="458" y="67"/>
                    <a:pt x="438" y="87"/>
                  </a:cubicBezTo>
                  <a:cubicBezTo>
                    <a:pt x="49" y="476"/>
                    <a:pt x="49" y="476"/>
                    <a:pt x="49" y="476"/>
                  </a:cubicBezTo>
                  <a:cubicBezTo>
                    <a:pt x="35" y="490"/>
                    <a:pt x="24" y="507"/>
                    <a:pt x="20" y="523"/>
                  </a:cubicBezTo>
                  <a:cubicBezTo>
                    <a:pt x="14" y="543"/>
                    <a:pt x="17" y="561"/>
                    <a:pt x="29" y="572"/>
                  </a:cubicBezTo>
                  <a:cubicBezTo>
                    <a:pt x="213" y="756"/>
                    <a:pt x="213" y="756"/>
                    <a:pt x="213" y="756"/>
                  </a:cubicBezTo>
                  <a:cubicBezTo>
                    <a:pt x="15" y="955"/>
                    <a:pt x="15" y="955"/>
                    <a:pt x="15" y="955"/>
                  </a:cubicBezTo>
                  <a:cubicBezTo>
                    <a:pt x="0" y="970"/>
                    <a:pt x="2" y="983"/>
                    <a:pt x="4" y="989"/>
                  </a:cubicBezTo>
                  <a:cubicBezTo>
                    <a:pt x="7" y="995"/>
                    <a:pt x="14" y="1005"/>
                    <a:pt x="36" y="1005"/>
                  </a:cubicBezTo>
                  <a:cubicBezTo>
                    <a:pt x="956" y="1005"/>
                    <a:pt x="956" y="1005"/>
                    <a:pt x="956" y="1005"/>
                  </a:cubicBezTo>
                  <a:cubicBezTo>
                    <a:pt x="984" y="1005"/>
                    <a:pt x="1007" y="982"/>
                    <a:pt x="1007" y="953"/>
                  </a:cubicBezTo>
                  <a:cubicBezTo>
                    <a:pt x="1007" y="33"/>
                    <a:pt x="1007" y="33"/>
                    <a:pt x="1007" y="33"/>
                  </a:cubicBezTo>
                  <a:cubicBezTo>
                    <a:pt x="1007" y="9"/>
                    <a:pt x="994" y="0"/>
                    <a:pt x="982" y="0"/>
                  </a:cubicBezTo>
                  <a:close/>
                </a:path>
              </a:pathLst>
            </a:custGeom>
            <a:solidFill>
              <a:srgbClr val="1BA9B3"/>
            </a:solidFill>
            <a:ln w="28575" cap="flat">
              <a:noFill/>
              <a:prstDash val="solid"/>
              <a:miter lim="800000"/>
            </a:ln>
            <a:effectLst>
              <a:outerShdw blurRad="203200" dist="101600" dir="2700000" algn="tl" rotWithShape="0">
                <a:prstClr val="black">
                  <a:alpha val="28000"/>
                </a:prstClr>
              </a:outerShdw>
            </a:effectLst>
          </p:spPr>
          <p:txBody>
            <a:bodyPr vert="horz" wrap="square" lIns="121376" tIns="60688" rIns="121376" bIns="60688" numCol="1" anchor="t" anchorCtr="0" compatLnSpc="1"/>
            <a:lstStyle/>
            <a:p>
              <a:endParaRPr lang="en-US" altLang="en-US" sz="3185">
                <a:solidFill>
                  <a:schemeClr val="tx1">
                    <a:lumMod val="75000"/>
                    <a:lumOff val="25000"/>
                  </a:schemeClr>
                </a:solidFill>
                <a:latin typeface="微软雅黑" panose="020B0503020204020204" charset="-122"/>
                <a:ea typeface="微软雅黑" panose="020B0503020204020204" charset="-122"/>
              </a:endParaRPr>
            </a:p>
          </p:txBody>
        </p:sp>
        <p:sp>
          <p:nvSpPr>
            <p:cNvPr id="4" name="Freeform 47"/>
            <p:cNvSpPr>
              <a:spLocks noEditPoints="1"/>
            </p:cNvSpPr>
            <p:nvPr/>
          </p:nvSpPr>
          <p:spPr bwMode="auto">
            <a:xfrm>
              <a:off x="3602710" y="2027607"/>
              <a:ext cx="616744" cy="370285"/>
            </a:xfrm>
            <a:custGeom>
              <a:avLst/>
              <a:gdLst>
                <a:gd name="T0" fmla="*/ 88 w 187"/>
                <a:gd name="T1" fmla="*/ 82 h 112"/>
                <a:gd name="T2" fmla="*/ 77 w 187"/>
                <a:gd name="T3" fmla="*/ 100 h 112"/>
                <a:gd name="T4" fmla="*/ 82 w 187"/>
                <a:gd name="T5" fmla="*/ 100 h 112"/>
                <a:gd name="T6" fmla="*/ 82 w 187"/>
                <a:gd name="T7" fmla="*/ 112 h 112"/>
                <a:gd name="T8" fmla="*/ 95 w 187"/>
                <a:gd name="T9" fmla="*/ 112 h 112"/>
                <a:gd name="T10" fmla="*/ 95 w 187"/>
                <a:gd name="T11" fmla="*/ 100 h 112"/>
                <a:gd name="T12" fmla="*/ 100 w 187"/>
                <a:gd name="T13" fmla="*/ 100 h 112"/>
                <a:gd name="T14" fmla="*/ 88 w 187"/>
                <a:gd name="T15" fmla="*/ 82 h 112"/>
                <a:gd name="T16" fmla="*/ 115 w 187"/>
                <a:gd name="T17" fmla="*/ 82 h 112"/>
                <a:gd name="T18" fmla="*/ 103 w 187"/>
                <a:gd name="T19" fmla="*/ 100 h 112"/>
                <a:gd name="T20" fmla="*/ 108 w 187"/>
                <a:gd name="T21" fmla="*/ 100 h 112"/>
                <a:gd name="T22" fmla="*/ 108 w 187"/>
                <a:gd name="T23" fmla="*/ 112 h 112"/>
                <a:gd name="T24" fmla="*/ 121 w 187"/>
                <a:gd name="T25" fmla="*/ 112 h 112"/>
                <a:gd name="T26" fmla="*/ 121 w 187"/>
                <a:gd name="T27" fmla="*/ 100 h 112"/>
                <a:gd name="T28" fmla="*/ 126 w 187"/>
                <a:gd name="T29" fmla="*/ 100 h 112"/>
                <a:gd name="T30" fmla="*/ 115 w 187"/>
                <a:gd name="T31" fmla="*/ 82 h 112"/>
                <a:gd name="T32" fmla="*/ 141 w 187"/>
                <a:gd name="T33" fmla="*/ 82 h 112"/>
                <a:gd name="T34" fmla="*/ 130 w 187"/>
                <a:gd name="T35" fmla="*/ 100 h 112"/>
                <a:gd name="T36" fmla="*/ 134 w 187"/>
                <a:gd name="T37" fmla="*/ 100 h 112"/>
                <a:gd name="T38" fmla="*/ 134 w 187"/>
                <a:gd name="T39" fmla="*/ 112 h 112"/>
                <a:gd name="T40" fmla="*/ 148 w 187"/>
                <a:gd name="T41" fmla="*/ 112 h 112"/>
                <a:gd name="T42" fmla="*/ 148 w 187"/>
                <a:gd name="T43" fmla="*/ 100 h 112"/>
                <a:gd name="T44" fmla="*/ 152 w 187"/>
                <a:gd name="T45" fmla="*/ 100 h 112"/>
                <a:gd name="T46" fmla="*/ 141 w 187"/>
                <a:gd name="T47" fmla="*/ 82 h 112"/>
                <a:gd name="T48" fmla="*/ 115 w 187"/>
                <a:gd name="T49" fmla="*/ 12 h 112"/>
                <a:gd name="T50" fmla="*/ 91 w 187"/>
                <a:gd name="T51" fmla="*/ 28 h 112"/>
                <a:gd name="T52" fmla="*/ 82 w 187"/>
                <a:gd name="T53" fmla="*/ 24 h 112"/>
                <a:gd name="T54" fmla="*/ 79 w 187"/>
                <a:gd name="T55" fmla="*/ 24 h 112"/>
                <a:gd name="T56" fmla="*/ 68 w 187"/>
                <a:gd name="T57" fmla="*/ 40 h 112"/>
                <a:gd name="T58" fmla="*/ 59 w 187"/>
                <a:gd name="T59" fmla="*/ 38 h 112"/>
                <a:gd name="T60" fmla="*/ 44 w 187"/>
                <a:gd name="T61" fmla="*/ 53 h 112"/>
                <a:gd name="T62" fmla="*/ 67 w 187"/>
                <a:gd name="T63" fmla="*/ 79 h 112"/>
                <a:gd name="T64" fmla="*/ 163 w 187"/>
                <a:gd name="T65" fmla="*/ 79 h 112"/>
                <a:gd name="T66" fmla="*/ 187 w 187"/>
                <a:gd name="T67" fmla="*/ 53 h 112"/>
                <a:gd name="T68" fmla="*/ 168 w 187"/>
                <a:gd name="T69" fmla="*/ 37 h 112"/>
                <a:gd name="T70" fmla="*/ 163 w 187"/>
                <a:gd name="T71" fmla="*/ 38 h 112"/>
                <a:gd name="T72" fmla="*/ 151 w 187"/>
                <a:gd name="T73" fmla="*/ 24 h 112"/>
                <a:gd name="T74" fmla="*/ 143 w 187"/>
                <a:gd name="T75" fmla="*/ 27 h 112"/>
                <a:gd name="T76" fmla="*/ 115 w 187"/>
                <a:gd name="T77" fmla="*/ 12 h 112"/>
                <a:gd name="T78" fmla="*/ 72 w 187"/>
                <a:gd name="T79" fmla="*/ 0 h 112"/>
                <a:gd name="T80" fmla="*/ 47 w 187"/>
                <a:gd name="T81" fmla="*/ 17 h 112"/>
                <a:gd name="T82" fmla="*/ 38 w 187"/>
                <a:gd name="T83" fmla="*/ 12 h 112"/>
                <a:gd name="T84" fmla="*/ 36 w 187"/>
                <a:gd name="T85" fmla="*/ 12 h 112"/>
                <a:gd name="T86" fmla="*/ 24 w 187"/>
                <a:gd name="T87" fmla="*/ 28 h 112"/>
                <a:gd name="T88" fmla="*/ 15 w 187"/>
                <a:gd name="T89" fmla="*/ 26 h 112"/>
                <a:gd name="T90" fmla="*/ 0 w 187"/>
                <a:gd name="T91" fmla="*/ 41 h 112"/>
                <a:gd name="T92" fmla="*/ 24 w 187"/>
                <a:gd name="T93" fmla="*/ 67 h 112"/>
                <a:gd name="T94" fmla="*/ 40 w 187"/>
                <a:gd name="T95" fmla="*/ 67 h 112"/>
                <a:gd name="T96" fmla="*/ 38 w 187"/>
                <a:gd name="T97" fmla="*/ 53 h 112"/>
                <a:gd name="T98" fmla="*/ 48 w 187"/>
                <a:gd name="T99" fmla="*/ 35 h 112"/>
                <a:gd name="T100" fmla="*/ 59 w 187"/>
                <a:gd name="T101" fmla="*/ 32 h 112"/>
                <a:gd name="T102" fmla="*/ 62 w 187"/>
                <a:gd name="T103" fmla="*/ 32 h 112"/>
                <a:gd name="T104" fmla="*/ 78 w 187"/>
                <a:gd name="T105" fmla="*/ 18 h 112"/>
                <a:gd name="T106" fmla="*/ 82 w 187"/>
                <a:gd name="T107" fmla="*/ 18 h 112"/>
                <a:gd name="T108" fmla="*/ 90 w 187"/>
                <a:gd name="T109" fmla="*/ 20 h 112"/>
                <a:gd name="T110" fmla="*/ 97 w 187"/>
                <a:gd name="T111" fmla="*/ 12 h 112"/>
                <a:gd name="T112" fmla="*/ 72 w 187"/>
                <a:gd name="T113"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7" h="112">
                  <a:moveTo>
                    <a:pt x="88" y="82"/>
                  </a:moveTo>
                  <a:cubicBezTo>
                    <a:pt x="77" y="100"/>
                    <a:pt x="77" y="100"/>
                    <a:pt x="77" y="100"/>
                  </a:cubicBezTo>
                  <a:cubicBezTo>
                    <a:pt x="82" y="100"/>
                    <a:pt x="82" y="100"/>
                    <a:pt x="82" y="100"/>
                  </a:cubicBezTo>
                  <a:cubicBezTo>
                    <a:pt x="82" y="112"/>
                    <a:pt x="82" y="112"/>
                    <a:pt x="82" y="112"/>
                  </a:cubicBezTo>
                  <a:cubicBezTo>
                    <a:pt x="95" y="112"/>
                    <a:pt x="95" y="112"/>
                    <a:pt x="95" y="112"/>
                  </a:cubicBezTo>
                  <a:cubicBezTo>
                    <a:pt x="95" y="100"/>
                    <a:pt x="95" y="100"/>
                    <a:pt x="95" y="100"/>
                  </a:cubicBezTo>
                  <a:cubicBezTo>
                    <a:pt x="100" y="100"/>
                    <a:pt x="100" y="100"/>
                    <a:pt x="100" y="100"/>
                  </a:cubicBezTo>
                  <a:cubicBezTo>
                    <a:pt x="88" y="82"/>
                    <a:pt x="88" y="82"/>
                    <a:pt x="88" y="82"/>
                  </a:cubicBezTo>
                  <a:moveTo>
                    <a:pt x="115" y="82"/>
                  </a:moveTo>
                  <a:cubicBezTo>
                    <a:pt x="103" y="100"/>
                    <a:pt x="103" y="100"/>
                    <a:pt x="103" y="100"/>
                  </a:cubicBezTo>
                  <a:cubicBezTo>
                    <a:pt x="108" y="100"/>
                    <a:pt x="108" y="100"/>
                    <a:pt x="108" y="100"/>
                  </a:cubicBezTo>
                  <a:cubicBezTo>
                    <a:pt x="108" y="112"/>
                    <a:pt x="108" y="112"/>
                    <a:pt x="108" y="112"/>
                  </a:cubicBezTo>
                  <a:cubicBezTo>
                    <a:pt x="121" y="112"/>
                    <a:pt x="121" y="112"/>
                    <a:pt x="121" y="112"/>
                  </a:cubicBezTo>
                  <a:cubicBezTo>
                    <a:pt x="121" y="100"/>
                    <a:pt x="121" y="100"/>
                    <a:pt x="121" y="100"/>
                  </a:cubicBezTo>
                  <a:cubicBezTo>
                    <a:pt x="126" y="100"/>
                    <a:pt x="126" y="100"/>
                    <a:pt x="126" y="100"/>
                  </a:cubicBezTo>
                  <a:cubicBezTo>
                    <a:pt x="115" y="82"/>
                    <a:pt x="115" y="82"/>
                    <a:pt x="115" y="82"/>
                  </a:cubicBezTo>
                  <a:moveTo>
                    <a:pt x="141" y="82"/>
                  </a:moveTo>
                  <a:cubicBezTo>
                    <a:pt x="130" y="100"/>
                    <a:pt x="130" y="100"/>
                    <a:pt x="130" y="100"/>
                  </a:cubicBezTo>
                  <a:cubicBezTo>
                    <a:pt x="134" y="100"/>
                    <a:pt x="134" y="100"/>
                    <a:pt x="134" y="100"/>
                  </a:cubicBezTo>
                  <a:cubicBezTo>
                    <a:pt x="134" y="112"/>
                    <a:pt x="134" y="112"/>
                    <a:pt x="134" y="112"/>
                  </a:cubicBezTo>
                  <a:cubicBezTo>
                    <a:pt x="148" y="112"/>
                    <a:pt x="148" y="112"/>
                    <a:pt x="148" y="112"/>
                  </a:cubicBezTo>
                  <a:cubicBezTo>
                    <a:pt x="148" y="100"/>
                    <a:pt x="148" y="100"/>
                    <a:pt x="148" y="100"/>
                  </a:cubicBezTo>
                  <a:cubicBezTo>
                    <a:pt x="152" y="100"/>
                    <a:pt x="152" y="100"/>
                    <a:pt x="152" y="100"/>
                  </a:cubicBezTo>
                  <a:cubicBezTo>
                    <a:pt x="141" y="82"/>
                    <a:pt x="141" y="82"/>
                    <a:pt x="141" y="82"/>
                  </a:cubicBezTo>
                  <a:moveTo>
                    <a:pt x="115" y="12"/>
                  </a:moveTo>
                  <a:cubicBezTo>
                    <a:pt x="101" y="12"/>
                    <a:pt x="97" y="20"/>
                    <a:pt x="91" y="28"/>
                  </a:cubicBezTo>
                  <a:cubicBezTo>
                    <a:pt x="90" y="26"/>
                    <a:pt x="86" y="24"/>
                    <a:pt x="82" y="24"/>
                  </a:cubicBezTo>
                  <a:cubicBezTo>
                    <a:pt x="81" y="24"/>
                    <a:pt x="80" y="24"/>
                    <a:pt x="79" y="24"/>
                  </a:cubicBezTo>
                  <a:cubicBezTo>
                    <a:pt x="70" y="27"/>
                    <a:pt x="66" y="33"/>
                    <a:pt x="68" y="40"/>
                  </a:cubicBezTo>
                  <a:cubicBezTo>
                    <a:pt x="65" y="39"/>
                    <a:pt x="62" y="38"/>
                    <a:pt x="59" y="38"/>
                  </a:cubicBezTo>
                  <a:cubicBezTo>
                    <a:pt x="50" y="38"/>
                    <a:pt x="44" y="46"/>
                    <a:pt x="44" y="53"/>
                  </a:cubicBezTo>
                  <a:cubicBezTo>
                    <a:pt x="43" y="66"/>
                    <a:pt x="50" y="79"/>
                    <a:pt x="67" y="79"/>
                  </a:cubicBezTo>
                  <a:cubicBezTo>
                    <a:pt x="163" y="79"/>
                    <a:pt x="163" y="79"/>
                    <a:pt x="163" y="79"/>
                  </a:cubicBezTo>
                  <a:cubicBezTo>
                    <a:pt x="181" y="79"/>
                    <a:pt x="187" y="66"/>
                    <a:pt x="187" y="53"/>
                  </a:cubicBezTo>
                  <a:cubicBezTo>
                    <a:pt x="186" y="45"/>
                    <a:pt x="177" y="37"/>
                    <a:pt x="168" y="37"/>
                  </a:cubicBezTo>
                  <a:cubicBezTo>
                    <a:pt x="166" y="37"/>
                    <a:pt x="164" y="37"/>
                    <a:pt x="163" y="38"/>
                  </a:cubicBezTo>
                  <a:cubicBezTo>
                    <a:pt x="165" y="32"/>
                    <a:pt x="158" y="24"/>
                    <a:pt x="151" y="24"/>
                  </a:cubicBezTo>
                  <a:cubicBezTo>
                    <a:pt x="148" y="24"/>
                    <a:pt x="145" y="25"/>
                    <a:pt x="143" y="27"/>
                  </a:cubicBezTo>
                  <a:cubicBezTo>
                    <a:pt x="138" y="19"/>
                    <a:pt x="130" y="12"/>
                    <a:pt x="115" y="12"/>
                  </a:cubicBezTo>
                  <a:moveTo>
                    <a:pt x="72" y="0"/>
                  </a:moveTo>
                  <a:cubicBezTo>
                    <a:pt x="57" y="0"/>
                    <a:pt x="53" y="8"/>
                    <a:pt x="47" y="17"/>
                  </a:cubicBezTo>
                  <a:cubicBezTo>
                    <a:pt x="46" y="15"/>
                    <a:pt x="42" y="12"/>
                    <a:pt x="38" y="12"/>
                  </a:cubicBezTo>
                  <a:cubicBezTo>
                    <a:pt x="37" y="12"/>
                    <a:pt x="36" y="12"/>
                    <a:pt x="36" y="12"/>
                  </a:cubicBezTo>
                  <a:cubicBezTo>
                    <a:pt x="26" y="15"/>
                    <a:pt x="22" y="21"/>
                    <a:pt x="24" y="28"/>
                  </a:cubicBezTo>
                  <a:cubicBezTo>
                    <a:pt x="21" y="27"/>
                    <a:pt x="18" y="26"/>
                    <a:pt x="15" y="26"/>
                  </a:cubicBezTo>
                  <a:cubicBezTo>
                    <a:pt x="6" y="26"/>
                    <a:pt x="1" y="34"/>
                    <a:pt x="0" y="41"/>
                  </a:cubicBezTo>
                  <a:cubicBezTo>
                    <a:pt x="0" y="54"/>
                    <a:pt x="6" y="67"/>
                    <a:pt x="24" y="67"/>
                  </a:cubicBezTo>
                  <a:cubicBezTo>
                    <a:pt x="40" y="67"/>
                    <a:pt x="40" y="67"/>
                    <a:pt x="40" y="67"/>
                  </a:cubicBezTo>
                  <a:cubicBezTo>
                    <a:pt x="39" y="63"/>
                    <a:pt x="38" y="58"/>
                    <a:pt x="38" y="53"/>
                  </a:cubicBezTo>
                  <a:cubicBezTo>
                    <a:pt x="39" y="45"/>
                    <a:pt x="42" y="39"/>
                    <a:pt x="48" y="35"/>
                  </a:cubicBezTo>
                  <a:cubicBezTo>
                    <a:pt x="52" y="33"/>
                    <a:pt x="55" y="32"/>
                    <a:pt x="59" y="32"/>
                  </a:cubicBezTo>
                  <a:cubicBezTo>
                    <a:pt x="60" y="32"/>
                    <a:pt x="61" y="32"/>
                    <a:pt x="62" y="32"/>
                  </a:cubicBezTo>
                  <a:cubicBezTo>
                    <a:pt x="64" y="26"/>
                    <a:pt x="69" y="21"/>
                    <a:pt x="78" y="18"/>
                  </a:cubicBezTo>
                  <a:cubicBezTo>
                    <a:pt x="79" y="18"/>
                    <a:pt x="81" y="18"/>
                    <a:pt x="82" y="18"/>
                  </a:cubicBezTo>
                  <a:cubicBezTo>
                    <a:pt x="85" y="18"/>
                    <a:pt x="87" y="19"/>
                    <a:pt x="90" y="20"/>
                  </a:cubicBezTo>
                  <a:cubicBezTo>
                    <a:pt x="92" y="17"/>
                    <a:pt x="94" y="14"/>
                    <a:pt x="97" y="12"/>
                  </a:cubicBezTo>
                  <a:cubicBezTo>
                    <a:pt x="92" y="5"/>
                    <a:pt x="84" y="0"/>
                    <a:pt x="72" y="0"/>
                  </a:cubicBezTo>
                </a:path>
              </a:pathLst>
            </a:custGeom>
            <a:solidFill>
              <a:schemeClr val="bg1"/>
            </a:solidFill>
            <a:ln>
              <a:noFill/>
            </a:ln>
          </p:spPr>
          <p:txBody>
            <a:bodyPr vert="horz" wrap="square" lIns="121376" tIns="60688" rIns="121376" bIns="60688" numCol="1" anchor="t" anchorCtr="0" compatLnSpc="1"/>
            <a:lstStyle/>
            <a:p>
              <a:endParaRPr lang="zh-CN" altLang="en-US" sz="3185">
                <a:solidFill>
                  <a:schemeClr val="tx1">
                    <a:lumMod val="75000"/>
                    <a:lumOff val="25000"/>
                  </a:schemeClr>
                </a:solidFill>
                <a:latin typeface="微软雅黑" panose="020B0503020204020204" charset="-122"/>
                <a:ea typeface="微软雅黑" panose="020B0503020204020204" charset="-122"/>
              </a:endParaRPr>
            </a:p>
          </p:txBody>
        </p:sp>
      </p:grpSp>
      <p:grpSp>
        <p:nvGrpSpPr>
          <p:cNvPr id="5" name="Group 25"/>
          <p:cNvGrpSpPr/>
          <p:nvPr/>
        </p:nvGrpSpPr>
        <p:grpSpPr>
          <a:xfrm>
            <a:off x="6112357" y="1752875"/>
            <a:ext cx="1666231" cy="1663752"/>
            <a:chOff x="4583706" y="1458598"/>
            <a:chExt cx="1255269" cy="1253402"/>
          </a:xfrm>
        </p:grpSpPr>
        <p:sp>
          <p:nvSpPr>
            <p:cNvPr id="6" name="Freeform 22"/>
            <p:cNvSpPr/>
            <p:nvPr/>
          </p:nvSpPr>
          <p:spPr bwMode="auto">
            <a:xfrm>
              <a:off x="4583706" y="1458598"/>
              <a:ext cx="1255269" cy="1253402"/>
            </a:xfrm>
            <a:custGeom>
              <a:avLst/>
              <a:gdLst/>
              <a:ahLst/>
              <a:cxnLst>
                <a:cxn ang="0">
                  <a:pos x="993" y="955"/>
                </a:cxn>
                <a:cxn ang="0">
                  <a:pos x="788" y="750"/>
                </a:cxn>
                <a:cxn ang="0">
                  <a:pos x="963" y="576"/>
                </a:cxn>
                <a:cxn ang="0">
                  <a:pos x="972" y="527"/>
                </a:cxn>
                <a:cxn ang="0">
                  <a:pos x="943" y="480"/>
                </a:cxn>
                <a:cxn ang="0">
                  <a:pos x="554" y="91"/>
                </a:cxn>
                <a:cxn ang="0">
                  <a:pos x="488" y="59"/>
                </a:cxn>
                <a:cxn ang="0">
                  <a:pos x="457" y="71"/>
                </a:cxn>
                <a:cxn ang="0">
                  <a:pos x="283" y="245"/>
                </a:cxn>
                <a:cxn ang="0">
                  <a:pos x="50" y="12"/>
                </a:cxn>
                <a:cxn ang="0">
                  <a:pos x="25" y="0"/>
                </a:cxn>
                <a:cxn ang="0">
                  <a:pos x="0" y="33"/>
                </a:cxn>
                <a:cxn ang="0">
                  <a:pos x="0" y="953"/>
                </a:cxn>
                <a:cxn ang="0">
                  <a:pos x="52" y="1005"/>
                </a:cxn>
                <a:cxn ang="0">
                  <a:pos x="972" y="1005"/>
                </a:cxn>
                <a:cxn ang="0">
                  <a:pos x="1003" y="988"/>
                </a:cxn>
                <a:cxn ang="0">
                  <a:pos x="993" y="955"/>
                </a:cxn>
              </a:cxnLst>
              <a:rect l="0" t="0" r="r" b="b"/>
              <a:pathLst>
                <a:path w="1008" h="1005">
                  <a:moveTo>
                    <a:pt x="993" y="955"/>
                  </a:moveTo>
                  <a:cubicBezTo>
                    <a:pt x="788" y="750"/>
                    <a:pt x="788" y="750"/>
                    <a:pt x="788" y="750"/>
                  </a:cubicBezTo>
                  <a:cubicBezTo>
                    <a:pt x="963" y="576"/>
                    <a:pt x="963" y="576"/>
                    <a:pt x="963" y="576"/>
                  </a:cubicBezTo>
                  <a:cubicBezTo>
                    <a:pt x="974" y="564"/>
                    <a:pt x="978" y="546"/>
                    <a:pt x="972" y="527"/>
                  </a:cubicBezTo>
                  <a:cubicBezTo>
                    <a:pt x="967" y="510"/>
                    <a:pt x="957" y="494"/>
                    <a:pt x="943" y="480"/>
                  </a:cubicBezTo>
                  <a:cubicBezTo>
                    <a:pt x="554" y="91"/>
                    <a:pt x="554" y="91"/>
                    <a:pt x="554" y="91"/>
                  </a:cubicBezTo>
                  <a:cubicBezTo>
                    <a:pt x="534" y="71"/>
                    <a:pt x="509" y="59"/>
                    <a:pt x="488" y="59"/>
                  </a:cubicBezTo>
                  <a:cubicBezTo>
                    <a:pt x="476" y="59"/>
                    <a:pt x="465" y="63"/>
                    <a:pt x="457" y="71"/>
                  </a:cubicBezTo>
                  <a:cubicBezTo>
                    <a:pt x="283" y="245"/>
                    <a:pt x="283" y="245"/>
                    <a:pt x="283" y="245"/>
                  </a:cubicBezTo>
                  <a:cubicBezTo>
                    <a:pt x="50" y="12"/>
                    <a:pt x="50" y="12"/>
                    <a:pt x="50" y="12"/>
                  </a:cubicBezTo>
                  <a:cubicBezTo>
                    <a:pt x="42" y="4"/>
                    <a:pt x="33" y="0"/>
                    <a:pt x="25" y="0"/>
                  </a:cubicBezTo>
                  <a:cubicBezTo>
                    <a:pt x="13" y="0"/>
                    <a:pt x="0" y="8"/>
                    <a:pt x="0" y="33"/>
                  </a:cubicBezTo>
                  <a:cubicBezTo>
                    <a:pt x="0" y="953"/>
                    <a:pt x="0" y="953"/>
                    <a:pt x="0" y="953"/>
                  </a:cubicBezTo>
                  <a:cubicBezTo>
                    <a:pt x="0" y="982"/>
                    <a:pt x="23" y="1005"/>
                    <a:pt x="52" y="1005"/>
                  </a:cubicBezTo>
                  <a:cubicBezTo>
                    <a:pt x="972" y="1005"/>
                    <a:pt x="972" y="1005"/>
                    <a:pt x="972" y="1005"/>
                  </a:cubicBezTo>
                  <a:cubicBezTo>
                    <a:pt x="993" y="1005"/>
                    <a:pt x="1001" y="995"/>
                    <a:pt x="1003" y="988"/>
                  </a:cubicBezTo>
                  <a:cubicBezTo>
                    <a:pt x="1006" y="982"/>
                    <a:pt x="1008" y="970"/>
                    <a:pt x="993" y="955"/>
                  </a:cubicBezTo>
                  <a:close/>
                </a:path>
              </a:pathLst>
            </a:custGeom>
            <a:solidFill>
              <a:srgbClr val="A5A5A5"/>
            </a:solidFill>
            <a:ln w="28575" cap="flat">
              <a:noFill/>
              <a:prstDash val="solid"/>
              <a:miter lim="800000"/>
            </a:ln>
            <a:effectLst>
              <a:outerShdw blurRad="203200" dist="101600" dir="2700000" algn="tl" rotWithShape="0">
                <a:prstClr val="black">
                  <a:alpha val="28000"/>
                </a:prstClr>
              </a:outerShdw>
            </a:effectLst>
          </p:spPr>
          <p:txBody>
            <a:bodyPr vert="horz" wrap="square" lIns="121376" tIns="60688" rIns="121376" bIns="60688" numCol="1" anchor="t" anchorCtr="0" compatLnSpc="1"/>
            <a:lstStyle/>
            <a:p>
              <a:endParaRPr lang="en-US" altLang="en-US" sz="3185" dirty="0">
                <a:solidFill>
                  <a:schemeClr val="tx1">
                    <a:lumMod val="75000"/>
                    <a:lumOff val="25000"/>
                  </a:schemeClr>
                </a:solidFill>
                <a:latin typeface="微软雅黑" panose="020B0503020204020204" charset="-122"/>
                <a:ea typeface="微软雅黑" panose="020B0503020204020204" charset="-122"/>
              </a:endParaRPr>
            </a:p>
          </p:txBody>
        </p:sp>
        <p:sp>
          <p:nvSpPr>
            <p:cNvPr id="7" name="Freeform 46"/>
            <p:cNvSpPr>
              <a:spLocks noEditPoints="1"/>
            </p:cNvSpPr>
            <p:nvPr/>
          </p:nvSpPr>
          <p:spPr bwMode="auto">
            <a:xfrm>
              <a:off x="4745710" y="1970457"/>
              <a:ext cx="508397" cy="507206"/>
            </a:xfrm>
            <a:custGeom>
              <a:avLst/>
              <a:gdLst>
                <a:gd name="T0" fmla="*/ 69 w 154"/>
                <a:gd name="T1" fmla="*/ 142 h 154"/>
                <a:gd name="T2" fmla="*/ 85 w 154"/>
                <a:gd name="T3" fmla="*/ 142 h 154"/>
                <a:gd name="T4" fmla="*/ 23 w 154"/>
                <a:gd name="T5" fmla="*/ 131 h 154"/>
                <a:gd name="T6" fmla="*/ 25 w 154"/>
                <a:gd name="T7" fmla="*/ 117 h 154"/>
                <a:gd name="T8" fmla="*/ 117 w 154"/>
                <a:gd name="T9" fmla="*/ 129 h 154"/>
                <a:gd name="T10" fmla="*/ 128 w 154"/>
                <a:gd name="T11" fmla="*/ 117 h 154"/>
                <a:gd name="T12" fmla="*/ 0 w 154"/>
                <a:gd name="T13" fmla="*/ 77 h 154"/>
                <a:gd name="T14" fmla="*/ 12 w 154"/>
                <a:gd name="T15" fmla="*/ 69 h 154"/>
                <a:gd name="T16" fmla="*/ 142 w 154"/>
                <a:gd name="T17" fmla="*/ 85 h 154"/>
                <a:gd name="T18" fmla="*/ 142 w 154"/>
                <a:gd name="T19" fmla="*/ 69 h 154"/>
                <a:gd name="T20" fmla="*/ 73 w 154"/>
                <a:gd name="T21" fmla="*/ 34 h 154"/>
                <a:gd name="T22" fmla="*/ 56 w 154"/>
                <a:gd name="T23" fmla="*/ 57 h 154"/>
                <a:gd name="T24" fmla="*/ 69 w 154"/>
                <a:gd name="T25" fmla="*/ 76 h 154"/>
                <a:gd name="T26" fmla="*/ 81 w 154"/>
                <a:gd name="T27" fmla="*/ 92 h 154"/>
                <a:gd name="T28" fmla="*/ 81 w 154"/>
                <a:gd name="T29" fmla="*/ 95 h 154"/>
                <a:gd name="T30" fmla="*/ 71 w 154"/>
                <a:gd name="T31" fmla="*/ 91 h 154"/>
                <a:gd name="T32" fmla="*/ 71 w 154"/>
                <a:gd name="T33" fmla="*/ 86 h 154"/>
                <a:gd name="T34" fmla="*/ 72 w 154"/>
                <a:gd name="T35" fmla="*/ 82 h 154"/>
                <a:gd name="T36" fmla="*/ 56 w 154"/>
                <a:gd name="T37" fmla="*/ 84 h 154"/>
                <a:gd name="T38" fmla="*/ 56 w 154"/>
                <a:gd name="T39" fmla="*/ 90 h 154"/>
                <a:gd name="T40" fmla="*/ 60 w 154"/>
                <a:gd name="T41" fmla="*/ 104 h 154"/>
                <a:gd name="T42" fmla="*/ 73 w 154"/>
                <a:gd name="T43" fmla="*/ 118 h 154"/>
                <a:gd name="T44" fmla="*/ 80 w 154"/>
                <a:gd name="T45" fmla="*/ 108 h 154"/>
                <a:gd name="T46" fmla="*/ 98 w 154"/>
                <a:gd name="T47" fmla="*/ 93 h 154"/>
                <a:gd name="T48" fmla="*/ 85 w 154"/>
                <a:gd name="T49" fmla="*/ 74 h 154"/>
                <a:gd name="T50" fmla="*/ 73 w 154"/>
                <a:gd name="T51" fmla="*/ 57 h 154"/>
                <a:gd name="T52" fmla="*/ 81 w 154"/>
                <a:gd name="T53" fmla="*/ 51 h 154"/>
                <a:gd name="T54" fmla="*/ 82 w 154"/>
                <a:gd name="T55" fmla="*/ 68 h 154"/>
                <a:gd name="T56" fmla="*/ 98 w 154"/>
                <a:gd name="T57" fmla="*/ 66 h 154"/>
                <a:gd name="T58" fmla="*/ 98 w 154"/>
                <a:gd name="T59" fmla="*/ 60 h 154"/>
                <a:gd name="T60" fmla="*/ 93 w 154"/>
                <a:gd name="T61" fmla="*/ 46 h 154"/>
                <a:gd name="T62" fmla="*/ 80 w 154"/>
                <a:gd name="T63" fmla="*/ 34 h 154"/>
                <a:gd name="T64" fmla="*/ 25 w 154"/>
                <a:gd name="T65" fmla="*/ 37 h 154"/>
                <a:gd name="T66" fmla="*/ 23 w 154"/>
                <a:gd name="T67" fmla="*/ 23 h 154"/>
                <a:gd name="T68" fmla="*/ 117 w 154"/>
                <a:gd name="T69" fmla="*/ 26 h 154"/>
                <a:gd name="T70" fmla="*/ 131 w 154"/>
                <a:gd name="T71" fmla="*/ 23 h 154"/>
                <a:gd name="T72" fmla="*/ 31 w 154"/>
                <a:gd name="T73" fmla="*/ 77 h 154"/>
                <a:gd name="T74" fmla="*/ 123 w 154"/>
                <a:gd name="T75" fmla="*/ 77 h 154"/>
                <a:gd name="T76" fmla="*/ 77 w 154"/>
                <a:gd name="T77" fmla="*/ 17 h 154"/>
                <a:gd name="T78" fmla="*/ 77 w 154"/>
                <a:gd name="T79" fmla="*/ 137 h 154"/>
                <a:gd name="T80" fmla="*/ 77 w 154"/>
                <a:gd name="T81" fmla="*/ 17 h 154"/>
                <a:gd name="T82" fmla="*/ 69 w 154"/>
                <a:gd name="T83" fmla="*/ 12 h 154"/>
                <a:gd name="T84" fmla="*/ 77 w 154"/>
                <a:gd name="T85"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4" h="154">
                  <a:moveTo>
                    <a:pt x="85" y="142"/>
                  </a:moveTo>
                  <a:cubicBezTo>
                    <a:pt x="69" y="142"/>
                    <a:pt x="69" y="142"/>
                    <a:pt x="69" y="142"/>
                  </a:cubicBezTo>
                  <a:cubicBezTo>
                    <a:pt x="77" y="154"/>
                    <a:pt x="77" y="154"/>
                    <a:pt x="77" y="154"/>
                  </a:cubicBezTo>
                  <a:cubicBezTo>
                    <a:pt x="85" y="142"/>
                    <a:pt x="85" y="142"/>
                    <a:pt x="85" y="142"/>
                  </a:cubicBezTo>
                  <a:moveTo>
                    <a:pt x="25" y="117"/>
                  </a:moveTo>
                  <a:cubicBezTo>
                    <a:pt x="23" y="131"/>
                    <a:pt x="23" y="131"/>
                    <a:pt x="23" y="131"/>
                  </a:cubicBezTo>
                  <a:cubicBezTo>
                    <a:pt x="37" y="129"/>
                    <a:pt x="37" y="129"/>
                    <a:pt x="37" y="129"/>
                  </a:cubicBezTo>
                  <a:cubicBezTo>
                    <a:pt x="25" y="117"/>
                    <a:pt x="25" y="117"/>
                    <a:pt x="25" y="117"/>
                  </a:cubicBezTo>
                  <a:moveTo>
                    <a:pt x="128" y="117"/>
                  </a:moveTo>
                  <a:cubicBezTo>
                    <a:pt x="117" y="129"/>
                    <a:pt x="117" y="129"/>
                    <a:pt x="117" y="129"/>
                  </a:cubicBezTo>
                  <a:cubicBezTo>
                    <a:pt x="131" y="131"/>
                    <a:pt x="131" y="131"/>
                    <a:pt x="131" y="131"/>
                  </a:cubicBezTo>
                  <a:cubicBezTo>
                    <a:pt x="128" y="117"/>
                    <a:pt x="128" y="117"/>
                    <a:pt x="128" y="117"/>
                  </a:cubicBezTo>
                  <a:moveTo>
                    <a:pt x="12" y="69"/>
                  </a:moveTo>
                  <a:cubicBezTo>
                    <a:pt x="0" y="77"/>
                    <a:pt x="0" y="77"/>
                    <a:pt x="0" y="77"/>
                  </a:cubicBezTo>
                  <a:cubicBezTo>
                    <a:pt x="12" y="85"/>
                    <a:pt x="12" y="85"/>
                    <a:pt x="12" y="85"/>
                  </a:cubicBezTo>
                  <a:cubicBezTo>
                    <a:pt x="12" y="69"/>
                    <a:pt x="12" y="69"/>
                    <a:pt x="12" y="69"/>
                  </a:cubicBezTo>
                  <a:moveTo>
                    <a:pt x="142" y="69"/>
                  </a:moveTo>
                  <a:cubicBezTo>
                    <a:pt x="142" y="85"/>
                    <a:pt x="142" y="85"/>
                    <a:pt x="142" y="85"/>
                  </a:cubicBezTo>
                  <a:cubicBezTo>
                    <a:pt x="154" y="77"/>
                    <a:pt x="154" y="77"/>
                    <a:pt x="154" y="77"/>
                  </a:cubicBezTo>
                  <a:cubicBezTo>
                    <a:pt x="142" y="69"/>
                    <a:pt x="142" y="69"/>
                    <a:pt x="142" y="69"/>
                  </a:cubicBezTo>
                  <a:moveTo>
                    <a:pt x="80" y="34"/>
                  </a:moveTo>
                  <a:cubicBezTo>
                    <a:pt x="73" y="34"/>
                    <a:pt x="73" y="34"/>
                    <a:pt x="73" y="34"/>
                  </a:cubicBezTo>
                  <a:cubicBezTo>
                    <a:pt x="73" y="42"/>
                    <a:pt x="73" y="42"/>
                    <a:pt x="73" y="42"/>
                  </a:cubicBezTo>
                  <a:cubicBezTo>
                    <a:pt x="62" y="43"/>
                    <a:pt x="56" y="48"/>
                    <a:pt x="56" y="57"/>
                  </a:cubicBezTo>
                  <a:cubicBezTo>
                    <a:pt x="56" y="61"/>
                    <a:pt x="58" y="66"/>
                    <a:pt x="63" y="71"/>
                  </a:cubicBezTo>
                  <a:cubicBezTo>
                    <a:pt x="65" y="72"/>
                    <a:pt x="67" y="74"/>
                    <a:pt x="69" y="76"/>
                  </a:cubicBezTo>
                  <a:cubicBezTo>
                    <a:pt x="71" y="78"/>
                    <a:pt x="73" y="80"/>
                    <a:pt x="75" y="81"/>
                  </a:cubicBezTo>
                  <a:cubicBezTo>
                    <a:pt x="79" y="85"/>
                    <a:pt x="81" y="89"/>
                    <a:pt x="81" y="92"/>
                  </a:cubicBezTo>
                  <a:cubicBezTo>
                    <a:pt x="81" y="92"/>
                    <a:pt x="81" y="93"/>
                    <a:pt x="81" y="93"/>
                  </a:cubicBezTo>
                  <a:cubicBezTo>
                    <a:pt x="81" y="94"/>
                    <a:pt x="81" y="95"/>
                    <a:pt x="81" y="95"/>
                  </a:cubicBezTo>
                  <a:cubicBezTo>
                    <a:pt x="81" y="98"/>
                    <a:pt x="80" y="100"/>
                    <a:pt x="76" y="100"/>
                  </a:cubicBezTo>
                  <a:cubicBezTo>
                    <a:pt x="73" y="100"/>
                    <a:pt x="71" y="97"/>
                    <a:pt x="71" y="91"/>
                  </a:cubicBezTo>
                  <a:cubicBezTo>
                    <a:pt x="71" y="90"/>
                    <a:pt x="71" y="90"/>
                    <a:pt x="71" y="89"/>
                  </a:cubicBezTo>
                  <a:cubicBezTo>
                    <a:pt x="71" y="88"/>
                    <a:pt x="71" y="87"/>
                    <a:pt x="71" y="86"/>
                  </a:cubicBezTo>
                  <a:cubicBezTo>
                    <a:pt x="71" y="85"/>
                    <a:pt x="72" y="84"/>
                    <a:pt x="72" y="84"/>
                  </a:cubicBezTo>
                  <a:cubicBezTo>
                    <a:pt x="72" y="83"/>
                    <a:pt x="72" y="82"/>
                    <a:pt x="72" y="82"/>
                  </a:cubicBezTo>
                  <a:cubicBezTo>
                    <a:pt x="56" y="82"/>
                    <a:pt x="56" y="82"/>
                    <a:pt x="56" y="82"/>
                  </a:cubicBezTo>
                  <a:cubicBezTo>
                    <a:pt x="56" y="83"/>
                    <a:pt x="56" y="83"/>
                    <a:pt x="56" y="84"/>
                  </a:cubicBezTo>
                  <a:cubicBezTo>
                    <a:pt x="56" y="85"/>
                    <a:pt x="56" y="86"/>
                    <a:pt x="56" y="87"/>
                  </a:cubicBezTo>
                  <a:cubicBezTo>
                    <a:pt x="56" y="88"/>
                    <a:pt x="56" y="89"/>
                    <a:pt x="56" y="90"/>
                  </a:cubicBezTo>
                  <a:cubicBezTo>
                    <a:pt x="56" y="91"/>
                    <a:pt x="56" y="92"/>
                    <a:pt x="56" y="92"/>
                  </a:cubicBezTo>
                  <a:cubicBezTo>
                    <a:pt x="56" y="98"/>
                    <a:pt x="57" y="102"/>
                    <a:pt x="60" y="104"/>
                  </a:cubicBezTo>
                  <a:cubicBezTo>
                    <a:pt x="63" y="106"/>
                    <a:pt x="67" y="108"/>
                    <a:pt x="73" y="108"/>
                  </a:cubicBezTo>
                  <a:cubicBezTo>
                    <a:pt x="73" y="118"/>
                    <a:pt x="73" y="118"/>
                    <a:pt x="73" y="118"/>
                  </a:cubicBezTo>
                  <a:cubicBezTo>
                    <a:pt x="80" y="118"/>
                    <a:pt x="80" y="118"/>
                    <a:pt x="80" y="118"/>
                  </a:cubicBezTo>
                  <a:cubicBezTo>
                    <a:pt x="80" y="108"/>
                    <a:pt x="80" y="108"/>
                    <a:pt x="80" y="108"/>
                  </a:cubicBezTo>
                  <a:cubicBezTo>
                    <a:pt x="86" y="108"/>
                    <a:pt x="90" y="106"/>
                    <a:pt x="93" y="104"/>
                  </a:cubicBezTo>
                  <a:cubicBezTo>
                    <a:pt x="96" y="102"/>
                    <a:pt x="98" y="98"/>
                    <a:pt x="98" y="93"/>
                  </a:cubicBezTo>
                  <a:cubicBezTo>
                    <a:pt x="98" y="88"/>
                    <a:pt x="96" y="84"/>
                    <a:pt x="91" y="79"/>
                  </a:cubicBezTo>
                  <a:cubicBezTo>
                    <a:pt x="89" y="77"/>
                    <a:pt x="87" y="76"/>
                    <a:pt x="85" y="74"/>
                  </a:cubicBezTo>
                  <a:cubicBezTo>
                    <a:pt x="83" y="72"/>
                    <a:pt x="81" y="70"/>
                    <a:pt x="79" y="68"/>
                  </a:cubicBezTo>
                  <a:cubicBezTo>
                    <a:pt x="75" y="64"/>
                    <a:pt x="73" y="61"/>
                    <a:pt x="73" y="57"/>
                  </a:cubicBezTo>
                  <a:cubicBezTo>
                    <a:pt x="73" y="52"/>
                    <a:pt x="74" y="50"/>
                    <a:pt x="78" y="50"/>
                  </a:cubicBezTo>
                  <a:cubicBezTo>
                    <a:pt x="79" y="50"/>
                    <a:pt x="80" y="50"/>
                    <a:pt x="81" y="51"/>
                  </a:cubicBezTo>
                  <a:cubicBezTo>
                    <a:pt x="82" y="52"/>
                    <a:pt x="82" y="54"/>
                    <a:pt x="82" y="55"/>
                  </a:cubicBezTo>
                  <a:cubicBezTo>
                    <a:pt x="82" y="68"/>
                    <a:pt x="82" y="68"/>
                    <a:pt x="82" y="68"/>
                  </a:cubicBezTo>
                  <a:cubicBezTo>
                    <a:pt x="98" y="68"/>
                    <a:pt x="98" y="68"/>
                    <a:pt x="98" y="68"/>
                  </a:cubicBezTo>
                  <a:cubicBezTo>
                    <a:pt x="98" y="67"/>
                    <a:pt x="98" y="67"/>
                    <a:pt x="98" y="66"/>
                  </a:cubicBezTo>
                  <a:cubicBezTo>
                    <a:pt x="98" y="65"/>
                    <a:pt x="98" y="64"/>
                    <a:pt x="98" y="63"/>
                  </a:cubicBezTo>
                  <a:cubicBezTo>
                    <a:pt x="98" y="62"/>
                    <a:pt x="98" y="61"/>
                    <a:pt x="98" y="60"/>
                  </a:cubicBezTo>
                  <a:cubicBezTo>
                    <a:pt x="98" y="59"/>
                    <a:pt x="98" y="58"/>
                    <a:pt x="98" y="58"/>
                  </a:cubicBezTo>
                  <a:cubicBezTo>
                    <a:pt x="98" y="52"/>
                    <a:pt x="97" y="48"/>
                    <a:pt x="93" y="46"/>
                  </a:cubicBezTo>
                  <a:cubicBezTo>
                    <a:pt x="91" y="44"/>
                    <a:pt x="86" y="42"/>
                    <a:pt x="80" y="42"/>
                  </a:cubicBezTo>
                  <a:cubicBezTo>
                    <a:pt x="80" y="34"/>
                    <a:pt x="80" y="34"/>
                    <a:pt x="80" y="34"/>
                  </a:cubicBezTo>
                  <a:moveTo>
                    <a:pt x="23" y="23"/>
                  </a:moveTo>
                  <a:cubicBezTo>
                    <a:pt x="25" y="37"/>
                    <a:pt x="25" y="37"/>
                    <a:pt x="25" y="37"/>
                  </a:cubicBezTo>
                  <a:cubicBezTo>
                    <a:pt x="37" y="26"/>
                    <a:pt x="37" y="26"/>
                    <a:pt x="37" y="26"/>
                  </a:cubicBezTo>
                  <a:cubicBezTo>
                    <a:pt x="23" y="23"/>
                    <a:pt x="23" y="23"/>
                    <a:pt x="23" y="23"/>
                  </a:cubicBezTo>
                  <a:moveTo>
                    <a:pt x="131" y="23"/>
                  </a:moveTo>
                  <a:cubicBezTo>
                    <a:pt x="117" y="26"/>
                    <a:pt x="117" y="26"/>
                    <a:pt x="117" y="26"/>
                  </a:cubicBezTo>
                  <a:cubicBezTo>
                    <a:pt x="128" y="37"/>
                    <a:pt x="128" y="37"/>
                    <a:pt x="128" y="37"/>
                  </a:cubicBezTo>
                  <a:cubicBezTo>
                    <a:pt x="131" y="23"/>
                    <a:pt x="131" y="23"/>
                    <a:pt x="131" y="23"/>
                  </a:cubicBezTo>
                  <a:moveTo>
                    <a:pt x="77" y="123"/>
                  </a:moveTo>
                  <a:cubicBezTo>
                    <a:pt x="51" y="123"/>
                    <a:pt x="31" y="103"/>
                    <a:pt x="31" y="77"/>
                  </a:cubicBezTo>
                  <a:cubicBezTo>
                    <a:pt x="31" y="52"/>
                    <a:pt x="51" y="31"/>
                    <a:pt x="77" y="31"/>
                  </a:cubicBezTo>
                  <a:cubicBezTo>
                    <a:pt x="102" y="31"/>
                    <a:pt x="123" y="52"/>
                    <a:pt x="123" y="77"/>
                  </a:cubicBezTo>
                  <a:cubicBezTo>
                    <a:pt x="123" y="103"/>
                    <a:pt x="102" y="123"/>
                    <a:pt x="77" y="123"/>
                  </a:cubicBezTo>
                  <a:moveTo>
                    <a:pt x="77" y="17"/>
                  </a:moveTo>
                  <a:cubicBezTo>
                    <a:pt x="44" y="17"/>
                    <a:pt x="17" y="44"/>
                    <a:pt x="17" y="77"/>
                  </a:cubicBezTo>
                  <a:cubicBezTo>
                    <a:pt x="17" y="110"/>
                    <a:pt x="44" y="137"/>
                    <a:pt x="77" y="137"/>
                  </a:cubicBezTo>
                  <a:cubicBezTo>
                    <a:pt x="110" y="137"/>
                    <a:pt x="137" y="110"/>
                    <a:pt x="137" y="77"/>
                  </a:cubicBezTo>
                  <a:cubicBezTo>
                    <a:pt x="137" y="44"/>
                    <a:pt x="110" y="17"/>
                    <a:pt x="77" y="17"/>
                  </a:cubicBezTo>
                  <a:moveTo>
                    <a:pt x="77" y="0"/>
                  </a:moveTo>
                  <a:cubicBezTo>
                    <a:pt x="69" y="12"/>
                    <a:pt x="69" y="12"/>
                    <a:pt x="69" y="12"/>
                  </a:cubicBezTo>
                  <a:cubicBezTo>
                    <a:pt x="85" y="12"/>
                    <a:pt x="85" y="12"/>
                    <a:pt x="85" y="12"/>
                  </a:cubicBezTo>
                  <a:cubicBezTo>
                    <a:pt x="77" y="0"/>
                    <a:pt x="77" y="0"/>
                    <a:pt x="77" y="0"/>
                  </a:cubicBezTo>
                </a:path>
              </a:pathLst>
            </a:custGeom>
            <a:solidFill>
              <a:schemeClr val="bg1"/>
            </a:solidFill>
            <a:ln>
              <a:noFill/>
            </a:ln>
          </p:spPr>
          <p:txBody>
            <a:bodyPr vert="horz" wrap="square" lIns="121376" tIns="60688" rIns="121376" bIns="60688" numCol="1" anchor="t" anchorCtr="0" compatLnSpc="1"/>
            <a:lstStyle/>
            <a:p>
              <a:endParaRPr lang="zh-CN" altLang="en-US" sz="3185">
                <a:solidFill>
                  <a:schemeClr val="tx1">
                    <a:lumMod val="75000"/>
                    <a:lumOff val="25000"/>
                  </a:schemeClr>
                </a:solidFill>
                <a:latin typeface="微软雅黑" panose="020B0503020204020204" charset="-122"/>
                <a:ea typeface="微软雅黑" panose="020B0503020204020204" charset="-122"/>
              </a:endParaRPr>
            </a:p>
          </p:txBody>
        </p:sp>
      </p:grpSp>
      <p:grpSp>
        <p:nvGrpSpPr>
          <p:cNvPr id="8" name="Group 27"/>
          <p:cNvGrpSpPr/>
          <p:nvPr/>
        </p:nvGrpSpPr>
        <p:grpSpPr>
          <a:xfrm>
            <a:off x="4279170" y="3581929"/>
            <a:ext cx="1664578" cy="1663752"/>
            <a:chOff x="3202660" y="2836530"/>
            <a:chExt cx="1254024" cy="1253402"/>
          </a:xfrm>
        </p:grpSpPr>
        <p:sp>
          <p:nvSpPr>
            <p:cNvPr id="9" name="Freeform 21"/>
            <p:cNvSpPr/>
            <p:nvPr/>
          </p:nvSpPr>
          <p:spPr bwMode="auto">
            <a:xfrm>
              <a:off x="3202660" y="2836530"/>
              <a:ext cx="1254024" cy="1253402"/>
            </a:xfrm>
            <a:custGeom>
              <a:avLst/>
              <a:gdLst/>
              <a:ahLst/>
              <a:cxnLst>
                <a:cxn ang="0">
                  <a:pos x="956" y="0"/>
                </a:cxn>
                <a:cxn ang="0">
                  <a:pos x="36" y="0"/>
                </a:cxn>
                <a:cxn ang="0">
                  <a:pos x="4" y="16"/>
                </a:cxn>
                <a:cxn ang="0">
                  <a:pos x="15" y="50"/>
                </a:cxn>
                <a:cxn ang="0">
                  <a:pos x="237" y="272"/>
                </a:cxn>
                <a:cxn ang="0">
                  <a:pos x="47" y="462"/>
                </a:cxn>
                <a:cxn ang="0">
                  <a:pos x="68" y="559"/>
                </a:cxn>
                <a:cxn ang="0">
                  <a:pos x="456" y="948"/>
                </a:cxn>
                <a:cxn ang="0">
                  <a:pos x="522" y="980"/>
                </a:cxn>
                <a:cxn ang="0">
                  <a:pos x="522" y="980"/>
                </a:cxn>
                <a:cxn ang="0">
                  <a:pos x="553" y="968"/>
                </a:cxn>
                <a:cxn ang="0">
                  <a:pos x="743" y="778"/>
                </a:cxn>
                <a:cxn ang="0">
                  <a:pos x="957" y="993"/>
                </a:cxn>
                <a:cxn ang="0">
                  <a:pos x="982" y="1005"/>
                </a:cxn>
                <a:cxn ang="0">
                  <a:pos x="1002" y="994"/>
                </a:cxn>
                <a:cxn ang="0">
                  <a:pos x="1007" y="972"/>
                </a:cxn>
                <a:cxn ang="0">
                  <a:pos x="1007" y="52"/>
                </a:cxn>
                <a:cxn ang="0">
                  <a:pos x="956" y="0"/>
                </a:cxn>
              </a:cxnLst>
              <a:rect l="0" t="0" r="r" b="b"/>
              <a:pathLst>
                <a:path w="1007" h="1005">
                  <a:moveTo>
                    <a:pt x="956" y="0"/>
                  </a:moveTo>
                  <a:cubicBezTo>
                    <a:pt x="36" y="0"/>
                    <a:pt x="36" y="0"/>
                    <a:pt x="36" y="0"/>
                  </a:cubicBezTo>
                  <a:cubicBezTo>
                    <a:pt x="14" y="0"/>
                    <a:pt x="7" y="10"/>
                    <a:pt x="4" y="16"/>
                  </a:cubicBezTo>
                  <a:cubicBezTo>
                    <a:pt x="2" y="22"/>
                    <a:pt x="0" y="35"/>
                    <a:pt x="15" y="50"/>
                  </a:cubicBezTo>
                  <a:cubicBezTo>
                    <a:pt x="237" y="272"/>
                    <a:pt x="237" y="272"/>
                    <a:pt x="237" y="272"/>
                  </a:cubicBezTo>
                  <a:cubicBezTo>
                    <a:pt x="47" y="462"/>
                    <a:pt x="47" y="462"/>
                    <a:pt x="47" y="462"/>
                  </a:cubicBezTo>
                  <a:cubicBezTo>
                    <a:pt x="26" y="484"/>
                    <a:pt x="34" y="526"/>
                    <a:pt x="68" y="559"/>
                  </a:cubicBezTo>
                  <a:cubicBezTo>
                    <a:pt x="456" y="948"/>
                    <a:pt x="456" y="948"/>
                    <a:pt x="456" y="948"/>
                  </a:cubicBezTo>
                  <a:cubicBezTo>
                    <a:pt x="476" y="968"/>
                    <a:pt x="501" y="980"/>
                    <a:pt x="522" y="980"/>
                  </a:cubicBezTo>
                  <a:cubicBezTo>
                    <a:pt x="522" y="980"/>
                    <a:pt x="522" y="980"/>
                    <a:pt x="522" y="980"/>
                  </a:cubicBezTo>
                  <a:cubicBezTo>
                    <a:pt x="534" y="980"/>
                    <a:pt x="545" y="976"/>
                    <a:pt x="553" y="968"/>
                  </a:cubicBezTo>
                  <a:cubicBezTo>
                    <a:pt x="743" y="778"/>
                    <a:pt x="743" y="778"/>
                    <a:pt x="743" y="778"/>
                  </a:cubicBezTo>
                  <a:cubicBezTo>
                    <a:pt x="957" y="993"/>
                    <a:pt x="957" y="993"/>
                    <a:pt x="957" y="993"/>
                  </a:cubicBezTo>
                  <a:cubicBezTo>
                    <a:pt x="966" y="1001"/>
                    <a:pt x="974" y="1005"/>
                    <a:pt x="982" y="1005"/>
                  </a:cubicBezTo>
                  <a:cubicBezTo>
                    <a:pt x="991" y="1005"/>
                    <a:pt x="998" y="1001"/>
                    <a:pt x="1002" y="994"/>
                  </a:cubicBezTo>
                  <a:cubicBezTo>
                    <a:pt x="1006" y="988"/>
                    <a:pt x="1007" y="981"/>
                    <a:pt x="1007" y="972"/>
                  </a:cubicBezTo>
                  <a:cubicBezTo>
                    <a:pt x="1007" y="52"/>
                    <a:pt x="1007" y="52"/>
                    <a:pt x="1007" y="52"/>
                  </a:cubicBezTo>
                  <a:cubicBezTo>
                    <a:pt x="1007" y="23"/>
                    <a:pt x="984" y="0"/>
                    <a:pt x="956" y="0"/>
                  </a:cubicBezTo>
                  <a:close/>
                </a:path>
              </a:pathLst>
            </a:custGeom>
            <a:solidFill>
              <a:schemeClr val="accent3"/>
            </a:solidFill>
            <a:ln w="28575" cap="flat">
              <a:noFill/>
              <a:prstDash val="solid"/>
              <a:miter lim="800000"/>
            </a:ln>
            <a:effectLst>
              <a:outerShdw blurRad="203200" dist="101600" dir="2700000" algn="tl" rotWithShape="0">
                <a:prstClr val="black">
                  <a:alpha val="28000"/>
                </a:prstClr>
              </a:outerShdw>
            </a:effectLst>
          </p:spPr>
          <p:txBody>
            <a:bodyPr vert="horz" wrap="square" lIns="121376" tIns="60688" rIns="121376" bIns="60688" numCol="1" anchor="t" anchorCtr="0" compatLnSpc="1"/>
            <a:lstStyle/>
            <a:p>
              <a:endParaRPr lang="en-US" altLang="en-US" sz="3185" dirty="0">
                <a:solidFill>
                  <a:schemeClr val="tx1">
                    <a:lumMod val="75000"/>
                    <a:lumOff val="25000"/>
                  </a:schemeClr>
                </a:solidFill>
                <a:latin typeface="微软雅黑" panose="020B0503020204020204" charset="-122"/>
                <a:ea typeface="微软雅黑" panose="020B0503020204020204" charset="-122"/>
              </a:endParaRPr>
            </a:p>
          </p:txBody>
        </p:sp>
        <p:sp>
          <p:nvSpPr>
            <p:cNvPr id="10" name="Freeform 45"/>
            <p:cNvSpPr>
              <a:spLocks noEditPoints="1"/>
            </p:cNvSpPr>
            <p:nvPr/>
          </p:nvSpPr>
          <p:spPr bwMode="auto">
            <a:xfrm>
              <a:off x="3624141" y="3113457"/>
              <a:ext cx="721519" cy="370285"/>
            </a:xfrm>
            <a:custGeom>
              <a:avLst/>
              <a:gdLst>
                <a:gd name="T0" fmla="*/ 29 w 219"/>
                <a:gd name="T1" fmla="*/ 43 h 112"/>
                <a:gd name="T2" fmla="*/ 19 w 219"/>
                <a:gd name="T3" fmla="*/ 54 h 112"/>
                <a:gd name="T4" fmla="*/ 23 w 219"/>
                <a:gd name="T5" fmla="*/ 62 h 112"/>
                <a:gd name="T6" fmla="*/ 4 w 219"/>
                <a:gd name="T7" fmla="*/ 91 h 112"/>
                <a:gd name="T8" fmla="*/ 6 w 219"/>
                <a:gd name="T9" fmla="*/ 92 h 112"/>
                <a:gd name="T10" fmla="*/ 18 w 219"/>
                <a:gd name="T11" fmla="*/ 81 h 112"/>
                <a:gd name="T12" fmla="*/ 12 w 219"/>
                <a:gd name="T13" fmla="*/ 112 h 112"/>
                <a:gd name="T14" fmla="*/ 22 w 219"/>
                <a:gd name="T15" fmla="*/ 112 h 112"/>
                <a:gd name="T16" fmla="*/ 29 w 219"/>
                <a:gd name="T17" fmla="*/ 99 h 112"/>
                <a:gd name="T18" fmla="*/ 36 w 219"/>
                <a:gd name="T19" fmla="*/ 112 h 112"/>
                <a:gd name="T20" fmla="*/ 46 w 219"/>
                <a:gd name="T21" fmla="*/ 112 h 112"/>
                <a:gd name="T22" fmla="*/ 41 w 219"/>
                <a:gd name="T23" fmla="*/ 81 h 112"/>
                <a:gd name="T24" fmla="*/ 52 w 219"/>
                <a:gd name="T25" fmla="*/ 92 h 112"/>
                <a:gd name="T26" fmla="*/ 55 w 219"/>
                <a:gd name="T27" fmla="*/ 91 h 112"/>
                <a:gd name="T28" fmla="*/ 36 w 219"/>
                <a:gd name="T29" fmla="*/ 62 h 112"/>
                <a:gd name="T30" fmla="*/ 40 w 219"/>
                <a:gd name="T31" fmla="*/ 54 h 112"/>
                <a:gd name="T32" fmla="*/ 29 w 219"/>
                <a:gd name="T33" fmla="*/ 43 h 112"/>
                <a:gd name="T34" fmla="*/ 189 w 219"/>
                <a:gd name="T35" fmla="*/ 43 h 112"/>
                <a:gd name="T36" fmla="*/ 179 w 219"/>
                <a:gd name="T37" fmla="*/ 54 h 112"/>
                <a:gd name="T38" fmla="*/ 183 w 219"/>
                <a:gd name="T39" fmla="*/ 62 h 112"/>
                <a:gd name="T40" fmla="*/ 164 w 219"/>
                <a:gd name="T41" fmla="*/ 91 h 112"/>
                <a:gd name="T42" fmla="*/ 166 w 219"/>
                <a:gd name="T43" fmla="*/ 92 h 112"/>
                <a:gd name="T44" fmla="*/ 178 w 219"/>
                <a:gd name="T45" fmla="*/ 81 h 112"/>
                <a:gd name="T46" fmla="*/ 172 w 219"/>
                <a:gd name="T47" fmla="*/ 112 h 112"/>
                <a:gd name="T48" fmla="*/ 182 w 219"/>
                <a:gd name="T49" fmla="*/ 112 h 112"/>
                <a:gd name="T50" fmla="*/ 189 w 219"/>
                <a:gd name="T51" fmla="*/ 99 h 112"/>
                <a:gd name="T52" fmla="*/ 197 w 219"/>
                <a:gd name="T53" fmla="*/ 112 h 112"/>
                <a:gd name="T54" fmla="*/ 206 w 219"/>
                <a:gd name="T55" fmla="*/ 112 h 112"/>
                <a:gd name="T56" fmla="*/ 201 w 219"/>
                <a:gd name="T57" fmla="*/ 81 h 112"/>
                <a:gd name="T58" fmla="*/ 213 w 219"/>
                <a:gd name="T59" fmla="*/ 92 h 112"/>
                <a:gd name="T60" fmla="*/ 215 w 219"/>
                <a:gd name="T61" fmla="*/ 91 h 112"/>
                <a:gd name="T62" fmla="*/ 196 w 219"/>
                <a:gd name="T63" fmla="*/ 62 h 112"/>
                <a:gd name="T64" fmla="*/ 200 w 219"/>
                <a:gd name="T65" fmla="*/ 54 h 112"/>
                <a:gd name="T66" fmla="*/ 189 w 219"/>
                <a:gd name="T67" fmla="*/ 43 h 112"/>
                <a:gd name="T68" fmla="*/ 111 w 219"/>
                <a:gd name="T69" fmla="*/ 0 h 112"/>
                <a:gd name="T70" fmla="*/ 94 w 219"/>
                <a:gd name="T71" fmla="*/ 17 h 112"/>
                <a:gd name="T72" fmla="*/ 100 w 219"/>
                <a:gd name="T73" fmla="*/ 31 h 112"/>
                <a:gd name="T74" fmla="*/ 70 w 219"/>
                <a:gd name="T75" fmla="*/ 78 h 112"/>
                <a:gd name="T76" fmla="*/ 73 w 219"/>
                <a:gd name="T77" fmla="*/ 80 h 112"/>
                <a:gd name="T78" fmla="*/ 92 w 219"/>
                <a:gd name="T79" fmla="*/ 62 h 112"/>
                <a:gd name="T80" fmla="*/ 84 w 219"/>
                <a:gd name="T81" fmla="*/ 112 h 112"/>
                <a:gd name="T82" fmla="*/ 99 w 219"/>
                <a:gd name="T83" fmla="*/ 112 h 112"/>
                <a:gd name="T84" fmla="*/ 111 w 219"/>
                <a:gd name="T85" fmla="*/ 91 h 112"/>
                <a:gd name="T86" fmla="*/ 123 w 219"/>
                <a:gd name="T87" fmla="*/ 112 h 112"/>
                <a:gd name="T88" fmla="*/ 139 w 219"/>
                <a:gd name="T89" fmla="*/ 112 h 112"/>
                <a:gd name="T90" fmla="*/ 130 w 219"/>
                <a:gd name="T91" fmla="*/ 62 h 112"/>
                <a:gd name="T92" fmla="*/ 149 w 219"/>
                <a:gd name="T93" fmla="*/ 80 h 112"/>
                <a:gd name="T94" fmla="*/ 153 w 219"/>
                <a:gd name="T95" fmla="*/ 78 h 112"/>
                <a:gd name="T96" fmla="*/ 122 w 219"/>
                <a:gd name="T97" fmla="*/ 31 h 112"/>
                <a:gd name="T98" fmla="*/ 128 w 219"/>
                <a:gd name="T99" fmla="*/ 17 h 112"/>
                <a:gd name="T100" fmla="*/ 111 w 219"/>
                <a:gd name="T10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9" h="112">
                  <a:moveTo>
                    <a:pt x="29" y="43"/>
                  </a:moveTo>
                  <a:cubicBezTo>
                    <a:pt x="23" y="43"/>
                    <a:pt x="19" y="48"/>
                    <a:pt x="19" y="54"/>
                  </a:cubicBezTo>
                  <a:cubicBezTo>
                    <a:pt x="19" y="57"/>
                    <a:pt x="20" y="60"/>
                    <a:pt x="23" y="62"/>
                  </a:cubicBezTo>
                  <a:cubicBezTo>
                    <a:pt x="12" y="66"/>
                    <a:pt x="0" y="87"/>
                    <a:pt x="4" y="91"/>
                  </a:cubicBezTo>
                  <a:cubicBezTo>
                    <a:pt x="4" y="92"/>
                    <a:pt x="5" y="92"/>
                    <a:pt x="6" y="92"/>
                  </a:cubicBezTo>
                  <a:cubicBezTo>
                    <a:pt x="9" y="92"/>
                    <a:pt x="14" y="87"/>
                    <a:pt x="18" y="81"/>
                  </a:cubicBezTo>
                  <a:cubicBezTo>
                    <a:pt x="15" y="91"/>
                    <a:pt x="13" y="102"/>
                    <a:pt x="12" y="112"/>
                  </a:cubicBezTo>
                  <a:cubicBezTo>
                    <a:pt x="22" y="112"/>
                    <a:pt x="22" y="112"/>
                    <a:pt x="22" y="112"/>
                  </a:cubicBezTo>
                  <a:cubicBezTo>
                    <a:pt x="22" y="106"/>
                    <a:pt x="25" y="99"/>
                    <a:pt x="29" y="99"/>
                  </a:cubicBezTo>
                  <a:cubicBezTo>
                    <a:pt x="33" y="99"/>
                    <a:pt x="36" y="106"/>
                    <a:pt x="36" y="112"/>
                  </a:cubicBezTo>
                  <a:cubicBezTo>
                    <a:pt x="46" y="112"/>
                    <a:pt x="46" y="112"/>
                    <a:pt x="46" y="112"/>
                  </a:cubicBezTo>
                  <a:cubicBezTo>
                    <a:pt x="45" y="102"/>
                    <a:pt x="43" y="91"/>
                    <a:pt x="41" y="81"/>
                  </a:cubicBezTo>
                  <a:cubicBezTo>
                    <a:pt x="44" y="87"/>
                    <a:pt x="49" y="92"/>
                    <a:pt x="52" y="92"/>
                  </a:cubicBezTo>
                  <a:cubicBezTo>
                    <a:pt x="53" y="92"/>
                    <a:pt x="54" y="92"/>
                    <a:pt x="55" y="91"/>
                  </a:cubicBezTo>
                  <a:cubicBezTo>
                    <a:pt x="59" y="87"/>
                    <a:pt x="47" y="66"/>
                    <a:pt x="36" y="62"/>
                  </a:cubicBezTo>
                  <a:cubicBezTo>
                    <a:pt x="38" y="60"/>
                    <a:pt x="40" y="57"/>
                    <a:pt x="40" y="54"/>
                  </a:cubicBezTo>
                  <a:cubicBezTo>
                    <a:pt x="40" y="48"/>
                    <a:pt x="35" y="43"/>
                    <a:pt x="29" y="43"/>
                  </a:cubicBezTo>
                  <a:moveTo>
                    <a:pt x="189" y="43"/>
                  </a:moveTo>
                  <a:cubicBezTo>
                    <a:pt x="184" y="43"/>
                    <a:pt x="179" y="48"/>
                    <a:pt x="179" y="54"/>
                  </a:cubicBezTo>
                  <a:cubicBezTo>
                    <a:pt x="179" y="57"/>
                    <a:pt x="180" y="60"/>
                    <a:pt x="183" y="62"/>
                  </a:cubicBezTo>
                  <a:cubicBezTo>
                    <a:pt x="172" y="66"/>
                    <a:pt x="160" y="87"/>
                    <a:pt x="164" y="91"/>
                  </a:cubicBezTo>
                  <a:cubicBezTo>
                    <a:pt x="165" y="92"/>
                    <a:pt x="165" y="92"/>
                    <a:pt x="166" y="92"/>
                  </a:cubicBezTo>
                  <a:cubicBezTo>
                    <a:pt x="170" y="92"/>
                    <a:pt x="174" y="87"/>
                    <a:pt x="178" y="81"/>
                  </a:cubicBezTo>
                  <a:cubicBezTo>
                    <a:pt x="175" y="91"/>
                    <a:pt x="173" y="102"/>
                    <a:pt x="172" y="112"/>
                  </a:cubicBezTo>
                  <a:cubicBezTo>
                    <a:pt x="182" y="112"/>
                    <a:pt x="182" y="112"/>
                    <a:pt x="182" y="112"/>
                  </a:cubicBezTo>
                  <a:cubicBezTo>
                    <a:pt x="182" y="106"/>
                    <a:pt x="186" y="99"/>
                    <a:pt x="189" y="99"/>
                  </a:cubicBezTo>
                  <a:cubicBezTo>
                    <a:pt x="193" y="99"/>
                    <a:pt x="196" y="106"/>
                    <a:pt x="197" y="112"/>
                  </a:cubicBezTo>
                  <a:cubicBezTo>
                    <a:pt x="206" y="112"/>
                    <a:pt x="206" y="112"/>
                    <a:pt x="206" y="112"/>
                  </a:cubicBezTo>
                  <a:cubicBezTo>
                    <a:pt x="205" y="102"/>
                    <a:pt x="203" y="91"/>
                    <a:pt x="201" y="81"/>
                  </a:cubicBezTo>
                  <a:cubicBezTo>
                    <a:pt x="205" y="87"/>
                    <a:pt x="209" y="92"/>
                    <a:pt x="213" y="92"/>
                  </a:cubicBezTo>
                  <a:cubicBezTo>
                    <a:pt x="213" y="92"/>
                    <a:pt x="214" y="92"/>
                    <a:pt x="215" y="91"/>
                  </a:cubicBezTo>
                  <a:cubicBezTo>
                    <a:pt x="219" y="87"/>
                    <a:pt x="207" y="66"/>
                    <a:pt x="196" y="62"/>
                  </a:cubicBezTo>
                  <a:cubicBezTo>
                    <a:pt x="198" y="60"/>
                    <a:pt x="200" y="57"/>
                    <a:pt x="200" y="54"/>
                  </a:cubicBezTo>
                  <a:cubicBezTo>
                    <a:pt x="200" y="48"/>
                    <a:pt x="195" y="43"/>
                    <a:pt x="189" y="43"/>
                  </a:cubicBezTo>
                  <a:moveTo>
                    <a:pt x="111" y="0"/>
                  </a:moveTo>
                  <a:cubicBezTo>
                    <a:pt x="102" y="0"/>
                    <a:pt x="94" y="8"/>
                    <a:pt x="94" y="17"/>
                  </a:cubicBezTo>
                  <a:cubicBezTo>
                    <a:pt x="94" y="23"/>
                    <a:pt x="96" y="28"/>
                    <a:pt x="100" y="31"/>
                  </a:cubicBezTo>
                  <a:cubicBezTo>
                    <a:pt x="83" y="37"/>
                    <a:pt x="63" y="72"/>
                    <a:pt x="70" y="78"/>
                  </a:cubicBezTo>
                  <a:cubicBezTo>
                    <a:pt x="71" y="79"/>
                    <a:pt x="72" y="80"/>
                    <a:pt x="73" y="80"/>
                  </a:cubicBezTo>
                  <a:cubicBezTo>
                    <a:pt x="79" y="80"/>
                    <a:pt x="86" y="71"/>
                    <a:pt x="92" y="62"/>
                  </a:cubicBezTo>
                  <a:cubicBezTo>
                    <a:pt x="88" y="78"/>
                    <a:pt x="85" y="96"/>
                    <a:pt x="84" y="112"/>
                  </a:cubicBezTo>
                  <a:cubicBezTo>
                    <a:pt x="99" y="112"/>
                    <a:pt x="99" y="112"/>
                    <a:pt x="99" y="112"/>
                  </a:cubicBezTo>
                  <a:cubicBezTo>
                    <a:pt x="100" y="103"/>
                    <a:pt x="105" y="91"/>
                    <a:pt x="111" y="91"/>
                  </a:cubicBezTo>
                  <a:cubicBezTo>
                    <a:pt x="117" y="91"/>
                    <a:pt x="123" y="103"/>
                    <a:pt x="123" y="112"/>
                  </a:cubicBezTo>
                  <a:cubicBezTo>
                    <a:pt x="139" y="112"/>
                    <a:pt x="139" y="112"/>
                    <a:pt x="139" y="112"/>
                  </a:cubicBezTo>
                  <a:cubicBezTo>
                    <a:pt x="137" y="96"/>
                    <a:pt x="134" y="78"/>
                    <a:pt x="130" y="62"/>
                  </a:cubicBezTo>
                  <a:cubicBezTo>
                    <a:pt x="136" y="71"/>
                    <a:pt x="143" y="80"/>
                    <a:pt x="149" y="80"/>
                  </a:cubicBezTo>
                  <a:cubicBezTo>
                    <a:pt x="150" y="80"/>
                    <a:pt x="152" y="79"/>
                    <a:pt x="153" y="78"/>
                  </a:cubicBezTo>
                  <a:cubicBezTo>
                    <a:pt x="159" y="72"/>
                    <a:pt x="140" y="37"/>
                    <a:pt x="122" y="31"/>
                  </a:cubicBezTo>
                  <a:cubicBezTo>
                    <a:pt x="126" y="28"/>
                    <a:pt x="128" y="23"/>
                    <a:pt x="128" y="17"/>
                  </a:cubicBezTo>
                  <a:cubicBezTo>
                    <a:pt x="128" y="8"/>
                    <a:pt x="121" y="0"/>
                    <a:pt x="111" y="0"/>
                  </a:cubicBezTo>
                </a:path>
              </a:pathLst>
            </a:custGeom>
            <a:solidFill>
              <a:schemeClr val="bg1"/>
            </a:solidFill>
            <a:ln>
              <a:noFill/>
            </a:ln>
          </p:spPr>
          <p:txBody>
            <a:bodyPr vert="horz" wrap="square" lIns="121376" tIns="60688" rIns="121376" bIns="60688" numCol="1" anchor="t" anchorCtr="0" compatLnSpc="1"/>
            <a:lstStyle/>
            <a:p>
              <a:endParaRPr lang="zh-CN" altLang="en-US" sz="3185">
                <a:solidFill>
                  <a:schemeClr val="tx1">
                    <a:lumMod val="75000"/>
                    <a:lumOff val="25000"/>
                  </a:schemeClr>
                </a:solidFill>
                <a:latin typeface="微软雅黑" panose="020B0503020204020204" charset="-122"/>
                <a:ea typeface="微软雅黑" panose="020B0503020204020204" charset="-122"/>
              </a:endParaRPr>
            </a:p>
          </p:txBody>
        </p:sp>
      </p:grpSp>
      <p:grpSp>
        <p:nvGrpSpPr>
          <p:cNvPr id="11" name="Group 28"/>
          <p:cNvGrpSpPr/>
          <p:nvPr/>
        </p:nvGrpSpPr>
        <p:grpSpPr>
          <a:xfrm>
            <a:off x="6112357" y="3581929"/>
            <a:ext cx="1666231" cy="1663752"/>
            <a:chOff x="4583706" y="2836530"/>
            <a:chExt cx="1255269" cy="1253402"/>
          </a:xfrm>
        </p:grpSpPr>
        <p:sp>
          <p:nvSpPr>
            <p:cNvPr id="12" name="Freeform 23"/>
            <p:cNvSpPr/>
            <p:nvPr/>
          </p:nvSpPr>
          <p:spPr bwMode="auto">
            <a:xfrm>
              <a:off x="4583706" y="2836530"/>
              <a:ext cx="1255269" cy="1253402"/>
            </a:xfrm>
            <a:custGeom>
              <a:avLst/>
              <a:gdLst/>
              <a:ahLst/>
              <a:cxnLst>
                <a:cxn ang="0">
                  <a:pos x="1003" y="16"/>
                </a:cxn>
                <a:cxn ang="0">
                  <a:pos x="972" y="0"/>
                </a:cxn>
                <a:cxn ang="0">
                  <a:pos x="52" y="0"/>
                </a:cxn>
                <a:cxn ang="0">
                  <a:pos x="0" y="52"/>
                </a:cxn>
                <a:cxn ang="0">
                  <a:pos x="0" y="972"/>
                </a:cxn>
                <a:cxn ang="0">
                  <a:pos x="25" y="1005"/>
                </a:cxn>
                <a:cxn ang="0">
                  <a:pos x="50" y="993"/>
                </a:cxn>
                <a:cxn ang="0">
                  <a:pos x="268" y="775"/>
                </a:cxn>
                <a:cxn ang="0">
                  <a:pos x="455" y="962"/>
                </a:cxn>
                <a:cxn ang="0">
                  <a:pos x="486" y="974"/>
                </a:cxn>
                <a:cxn ang="0">
                  <a:pos x="551" y="942"/>
                </a:cxn>
                <a:cxn ang="0">
                  <a:pos x="940" y="553"/>
                </a:cxn>
                <a:cxn ang="0">
                  <a:pos x="960" y="457"/>
                </a:cxn>
                <a:cxn ang="0">
                  <a:pos x="773" y="269"/>
                </a:cxn>
                <a:cxn ang="0">
                  <a:pos x="993" y="50"/>
                </a:cxn>
                <a:cxn ang="0">
                  <a:pos x="1003" y="16"/>
                </a:cxn>
              </a:cxnLst>
              <a:rect l="0" t="0" r="r" b="b"/>
              <a:pathLst>
                <a:path w="1008" h="1005">
                  <a:moveTo>
                    <a:pt x="1003" y="16"/>
                  </a:moveTo>
                  <a:cubicBezTo>
                    <a:pt x="1001" y="10"/>
                    <a:pt x="993" y="0"/>
                    <a:pt x="972" y="0"/>
                  </a:cubicBezTo>
                  <a:cubicBezTo>
                    <a:pt x="52" y="0"/>
                    <a:pt x="52" y="0"/>
                    <a:pt x="52" y="0"/>
                  </a:cubicBezTo>
                  <a:cubicBezTo>
                    <a:pt x="23" y="0"/>
                    <a:pt x="0" y="23"/>
                    <a:pt x="0" y="52"/>
                  </a:cubicBezTo>
                  <a:cubicBezTo>
                    <a:pt x="0" y="972"/>
                    <a:pt x="0" y="972"/>
                    <a:pt x="0" y="972"/>
                  </a:cubicBezTo>
                  <a:cubicBezTo>
                    <a:pt x="0" y="996"/>
                    <a:pt x="13" y="1005"/>
                    <a:pt x="25" y="1005"/>
                  </a:cubicBezTo>
                  <a:cubicBezTo>
                    <a:pt x="33" y="1005"/>
                    <a:pt x="42" y="1001"/>
                    <a:pt x="50" y="993"/>
                  </a:cubicBezTo>
                  <a:cubicBezTo>
                    <a:pt x="268" y="775"/>
                    <a:pt x="268" y="775"/>
                    <a:pt x="268" y="775"/>
                  </a:cubicBezTo>
                  <a:cubicBezTo>
                    <a:pt x="455" y="962"/>
                    <a:pt x="455" y="962"/>
                    <a:pt x="455" y="962"/>
                  </a:cubicBezTo>
                  <a:cubicBezTo>
                    <a:pt x="463" y="970"/>
                    <a:pt x="473" y="974"/>
                    <a:pt x="486" y="974"/>
                  </a:cubicBezTo>
                  <a:cubicBezTo>
                    <a:pt x="507" y="974"/>
                    <a:pt x="531" y="962"/>
                    <a:pt x="551" y="942"/>
                  </a:cubicBezTo>
                  <a:cubicBezTo>
                    <a:pt x="940" y="553"/>
                    <a:pt x="940" y="553"/>
                    <a:pt x="940" y="553"/>
                  </a:cubicBezTo>
                  <a:cubicBezTo>
                    <a:pt x="973" y="520"/>
                    <a:pt x="982" y="478"/>
                    <a:pt x="960" y="457"/>
                  </a:cubicBezTo>
                  <a:cubicBezTo>
                    <a:pt x="773" y="269"/>
                    <a:pt x="773" y="269"/>
                    <a:pt x="773" y="269"/>
                  </a:cubicBezTo>
                  <a:cubicBezTo>
                    <a:pt x="993" y="50"/>
                    <a:pt x="993" y="50"/>
                    <a:pt x="993" y="50"/>
                  </a:cubicBezTo>
                  <a:cubicBezTo>
                    <a:pt x="1008" y="35"/>
                    <a:pt x="1006" y="22"/>
                    <a:pt x="1003" y="16"/>
                  </a:cubicBezTo>
                  <a:close/>
                </a:path>
              </a:pathLst>
            </a:custGeom>
            <a:solidFill>
              <a:srgbClr val="1BA9B3"/>
            </a:solidFill>
            <a:ln w="28575" cap="flat">
              <a:noFill/>
              <a:prstDash val="solid"/>
              <a:miter lim="800000"/>
            </a:ln>
            <a:effectLst>
              <a:outerShdw blurRad="203200" dist="101600" dir="2700000" algn="tl" rotWithShape="0">
                <a:prstClr val="black">
                  <a:alpha val="28000"/>
                </a:prstClr>
              </a:outerShdw>
            </a:effectLst>
          </p:spPr>
          <p:txBody>
            <a:bodyPr vert="horz" wrap="square" lIns="121376" tIns="60688" rIns="121376" bIns="60688" numCol="1" anchor="t" anchorCtr="0" compatLnSpc="1"/>
            <a:lstStyle/>
            <a:p>
              <a:endParaRPr lang="en-US" altLang="en-US" sz="3185" dirty="0">
                <a:solidFill>
                  <a:schemeClr val="tx1">
                    <a:lumMod val="75000"/>
                    <a:lumOff val="25000"/>
                  </a:schemeClr>
                </a:solidFill>
                <a:latin typeface="微软雅黑" panose="020B0503020204020204" charset="-122"/>
                <a:ea typeface="微软雅黑" panose="020B0503020204020204" charset="-122"/>
              </a:endParaRPr>
            </a:p>
          </p:txBody>
        </p:sp>
        <p:sp>
          <p:nvSpPr>
            <p:cNvPr id="13" name="Freeform 43"/>
            <p:cNvSpPr>
              <a:spLocks noEditPoints="1"/>
            </p:cNvSpPr>
            <p:nvPr/>
          </p:nvSpPr>
          <p:spPr bwMode="auto">
            <a:xfrm>
              <a:off x="4820719" y="3113457"/>
              <a:ext cx="382191" cy="342900"/>
            </a:xfrm>
            <a:custGeom>
              <a:avLst/>
              <a:gdLst>
                <a:gd name="T0" fmla="*/ 81 w 116"/>
                <a:gd name="T1" fmla="*/ 70 h 104"/>
                <a:gd name="T2" fmla="*/ 65 w 116"/>
                <a:gd name="T3" fmla="*/ 83 h 104"/>
                <a:gd name="T4" fmla="*/ 111 w 116"/>
                <a:gd name="T5" fmla="*/ 104 h 104"/>
                <a:gd name="T6" fmla="*/ 116 w 116"/>
                <a:gd name="T7" fmla="*/ 85 h 104"/>
                <a:gd name="T8" fmla="*/ 81 w 116"/>
                <a:gd name="T9" fmla="*/ 70 h 104"/>
                <a:gd name="T10" fmla="*/ 111 w 116"/>
                <a:gd name="T11" fmla="*/ 2 h 104"/>
                <a:gd name="T12" fmla="*/ 65 w 116"/>
                <a:gd name="T13" fmla="*/ 24 h 104"/>
                <a:gd name="T14" fmla="*/ 77 w 116"/>
                <a:gd name="T15" fmla="*/ 32 h 104"/>
                <a:gd name="T16" fmla="*/ 0 w 116"/>
                <a:gd name="T17" fmla="*/ 83 h 104"/>
                <a:gd name="T18" fmla="*/ 3 w 116"/>
                <a:gd name="T19" fmla="*/ 102 h 104"/>
                <a:gd name="T20" fmla="*/ 93 w 116"/>
                <a:gd name="T21" fmla="*/ 44 h 104"/>
                <a:gd name="T22" fmla="*/ 106 w 116"/>
                <a:gd name="T23" fmla="*/ 52 h 104"/>
                <a:gd name="T24" fmla="*/ 111 w 116"/>
                <a:gd name="T25" fmla="*/ 2 h 104"/>
                <a:gd name="T26" fmla="*/ 7 w 116"/>
                <a:gd name="T27" fmla="*/ 0 h 104"/>
                <a:gd name="T28" fmla="*/ 11 w 116"/>
                <a:gd name="T29" fmla="*/ 51 h 104"/>
                <a:gd name="T30" fmla="*/ 24 w 116"/>
                <a:gd name="T31" fmla="*/ 42 h 104"/>
                <a:gd name="T32" fmla="*/ 36 w 116"/>
                <a:gd name="T33" fmla="*/ 58 h 104"/>
                <a:gd name="T34" fmla="*/ 52 w 116"/>
                <a:gd name="T35" fmla="*/ 47 h 104"/>
                <a:gd name="T36" fmla="*/ 40 w 116"/>
                <a:gd name="T37" fmla="*/ 32 h 104"/>
                <a:gd name="T38" fmla="*/ 53 w 116"/>
                <a:gd name="T39" fmla="*/ 24 h 104"/>
                <a:gd name="T40" fmla="*/ 7 w 116"/>
                <a:gd name="T41"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6" h="104">
                  <a:moveTo>
                    <a:pt x="81" y="70"/>
                  </a:moveTo>
                  <a:cubicBezTo>
                    <a:pt x="76" y="75"/>
                    <a:pt x="70" y="79"/>
                    <a:pt x="65" y="83"/>
                  </a:cubicBezTo>
                  <a:cubicBezTo>
                    <a:pt x="88" y="99"/>
                    <a:pt x="110" y="104"/>
                    <a:pt x="111" y="104"/>
                  </a:cubicBezTo>
                  <a:cubicBezTo>
                    <a:pt x="116" y="85"/>
                    <a:pt x="116" y="85"/>
                    <a:pt x="116" y="85"/>
                  </a:cubicBezTo>
                  <a:cubicBezTo>
                    <a:pt x="115" y="85"/>
                    <a:pt x="100" y="81"/>
                    <a:pt x="81" y="70"/>
                  </a:cubicBezTo>
                  <a:moveTo>
                    <a:pt x="111" y="2"/>
                  </a:moveTo>
                  <a:cubicBezTo>
                    <a:pt x="65" y="24"/>
                    <a:pt x="65" y="24"/>
                    <a:pt x="65" y="24"/>
                  </a:cubicBezTo>
                  <a:cubicBezTo>
                    <a:pt x="77" y="32"/>
                    <a:pt x="77" y="32"/>
                    <a:pt x="77" y="32"/>
                  </a:cubicBezTo>
                  <a:cubicBezTo>
                    <a:pt x="49" y="72"/>
                    <a:pt x="0" y="83"/>
                    <a:pt x="0" y="83"/>
                  </a:cubicBezTo>
                  <a:cubicBezTo>
                    <a:pt x="3" y="102"/>
                    <a:pt x="3" y="102"/>
                    <a:pt x="3" y="102"/>
                  </a:cubicBezTo>
                  <a:cubicBezTo>
                    <a:pt x="6" y="102"/>
                    <a:pt x="60" y="90"/>
                    <a:pt x="93" y="44"/>
                  </a:cubicBezTo>
                  <a:cubicBezTo>
                    <a:pt x="106" y="52"/>
                    <a:pt x="106" y="52"/>
                    <a:pt x="106" y="52"/>
                  </a:cubicBezTo>
                  <a:cubicBezTo>
                    <a:pt x="111" y="2"/>
                    <a:pt x="111" y="2"/>
                    <a:pt x="111" y="2"/>
                  </a:cubicBezTo>
                  <a:moveTo>
                    <a:pt x="7" y="0"/>
                  </a:moveTo>
                  <a:cubicBezTo>
                    <a:pt x="11" y="51"/>
                    <a:pt x="11" y="51"/>
                    <a:pt x="11" y="51"/>
                  </a:cubicBezTo>
                  <a:cubicBezTo>
                    <a:pt x="24" y="42"/>
                    <a:pt x="24" y="42"/>
                    <a:pt x="24" y="42"/>
                  </a:cubicBezTo>
                  <a:cubicBezTo>
                    <a:pt x="28" y="48"/>
                    <a:pt x="32" y="54"/>
                    <a:pt x="36" y="58"/>
                  </a:cubicBezTo>
                  <a:cubicBezTo>
                    <a:pt x="41" y="55"/>
                    <a:pt x="47" y="51"/>
                    <a:pt x="52" y="47"/>
                  </a:cubicBezTo>
                  <a:cubicBezTo>
                    <a:pt x="48" y="42"/>
                    <a:pt x="44" y="37"/>
                    <a:pt x="40" y="32"/>
                  </a:cubicBezTo>
                  <a:cubicBezTo>
                    <a:pt x="53" y="24"/>
                    <a:pt x="53" y="24"/>
                    <a:pt x="53" y="24"/>
                  </a:cubicBezTo>
                  <a:cubicBezTo>
                    <a:pt x="7" y="0"/>
                    <a:pt x="7" y="0"/>
                    <a:pt x="7" y="0"/>
                  </a:cubicBezTo>
                </a:path>
              </a:pathLst>
            </a:custGeom>
            <a:solidFill>
              <a:schemeClr val="bg1"/>
            </a:solidFill>
            <a:ln>
              <a:noFill/>
            </a:ln>
          </p:spPr>
          <p:txBody>
            <a:bodyPr vert="horz" wrap="square" lIns="121376" tIns="60688" rIns="121376" bIns="60688" numCol="1" anchor="t" anchorCtr="0" compatLnSpc="1"/>
            <a:lstStyle/>
            <a:p>
              <a:endParaRPr lang="zh-CN" altLang="en-US" sz="3185">
                <a:solidFill>
                  <a:schemeClr val="tx1">
                    <a:lumMod val="75000"/>
                    <a:lumOff val="25000"/>
                  </a:schemeClr>
                </a:solidFill>
                <a:latin typeface="微软雅黑" panose="020B0503020204020204" charset="-122"/>
                <a:ea typeface="微软雅黑" panose="020B0503020204020204" charset="-122"/>
              </a:endParaRPr>
            </a:p>
          </p:txBody>
        </p:sp>
      </p:grpSp>
      <p:grpSp>
        <p:nvGrpSpPr>
          <p:cNvPr id="17" name="组合 25"/>
          <p:cNvGrpSpPr/>
          <p:nvPr/>
        </p:nvGrpSpPr>
        <p:grpSpPr>
          <a:xfrm>
            <a:off x="7944469" y="1957791"/>
            <a:ext cx="3921666" cy="932869"/>
            <a:chOff x="497329" y="2770637"/>
            <a:chExt cx="3210265" cy="702784"/>
          </a:xfrm>
        </p:grpSpPr>
        <p:sp>
          <p:nvSpPr>
            <p:cNvPr id="18" name="矩形 26"/>
            <p:cNvSpPr/>
            <p:nvPr/>
          </p:nvSpPr>
          <p:spPr>
            <a:xfrm>
              <a:off x="503238" y="3053880"/>
              <a:ext cx="3204356" cy="419541"/>
            </a:xfrm>
            <a:prstGeom prst="rect">
              <a:avLst/>
            </a:prstGeom>
          </p:spPr>
          <p:txBody>
            <a:bodyPr wrap="square">
              <a:spAutoFit/>
            </a:bodyPr>
            <a:lstStyle/>
            <a:p>
              <a:pPr algn="just">
                <a:lnSpc>
                  <a:spcPct val="114000"/>
                </a:lnSpc>
              </a:pPr>
              <a:r>
                <a:rPr lang="zh-CN" altLang="en-US" sz="1330" dirty="0">
                  <a:solidFill>
                    <a:schemeClr val="tx1">
                      <a:lumMod val="75000"/>
                      <a:lumOff val="25000"/>
                    </a:schemeClr>
                  </a:solidFill>
                  <a:latin typeface="微软雅黑" panose="020B0503020204020204" charset="-122"/>
                  <a:ea typeface="微软雅黑" panose="020B0503020204020204" charset="-122"/>
                </a:rPr>
                <a:t>轻点此处输入文字内容，</a:t>
              </a:r>
              <a:r>
                <a:rPr lang="en-US" altLang="zh-CN" sz="1330" dirty="0">
                  <a:solidFill>
                    <a:schemeClr val="tx1">
                      <a:lumMod val="75000"/>
                      <a:lumOff val="25000"/>
                    </a:schemeClr>
                  </a:solidFill>
                  <a:latin typeface="微软雅黑" panose="020B0503020204020204" charset="-122"/>
                  <a:ea typeface="微软雅黑" panose="020B0503020204020204" charset="-122"/>
                </a:rPr>
                <a:t>PPT</a:t>
              </a:r>
              <a:r>
                <a:rPr lang="zh-CN" altLang="en-US" sz="1330" dirty="0">
                  <a:solidFill>
                    <a:schemeClr val="tx1">
                      <a:lumMod val="75000"/>
                      <a:lumOff val="25000"/>
                    </a:schemeClr>
                  </a:solidFill>
                  <a:latin typeface="微软雅黑" panose="020B0503020204020204" charset="-122"/>
                  <a:ea typeface="微软雅黑" panose="020B0503020204020204" charset="-122"/>
                </a:rPr>
                <a:t>模板所有文字图片都可编辑，数据图表都可以修改颜色大小形状。</a:t>
              </a:r>
            </a:p>
          </p:txBody>
        </p:sp>
        <p:sp>
          <p:nvSpPr>
            <p:cNvPr id="19" name="矩形 27"/>
            <p:cNvSpPr/>
            <p:nvPr/>
          </p:nvSpPr>
          <p:spPr>
            <a:xfrm>
              <a:off x="497329" y="2770637"/>
              <a:ext cx="1309919" cy="284159"/>
            </a:xfrm>
            <a:prstGeom prst="rect">
              <a:avLst/>
            </a:prstGeom>
          </p:spPr>
          <p:txBody>
            <a:bodyPr wrap="none">
              <a:spAutoFit/>
            </a:bodyPr>
            <a:lstStyle/>
            <a:p>
              <a:pPr>
                <a:defRPr/>
              </a:pPr>
              <a:r>
                <a:rPr lang="zh-CN" altLang="en-US" sz="1855" dirty="0">
                  <a:solidFill>
                    <a:schemeClr val="tx1">
                      <a:lumMod val="75000"/>
                      <a:lumOff val="25000"/>
                    </a:schemeClr>
                  </a:solidFill>
                  <a:latin typeface="微软雅黑" panose="020B0503020204020204" charset="-122"/>
                  <a:ea typeface="微软雅黑" panose="020B0503020204020204" charset="-122"/>
                </a:rPr>
                <a:t>点击添加标题</a:t>
              </a:r>
            </a:p>
          </p:txBody>
        </p:sp>
      </p:grpSp>
      <p:grpSp>
        <p:nvGrpSpPr>
          <p:cNvPr id="20" name="组合 25"/>
          <p:cNvGrpSpPr/>
          <p:nvPr/>
        </p:nvGrpSpPr>
        <p:grpSpPr>
          <a:xfrm>
            <a:off x="7960522" y="3739558"/>
            <a:ext cx="3921666" cy="932869"/>
            <a:chOff x="497329" y="2770637"/>
            <a:chExt cx="3210265" cy="702784"/>
          </a:xfrm>
        </p:grpSpPr>
        <p:sp>
          <p:nvSpPr>
            <p:cNvPr id="21" name="矩形 26"/>
            <p:cNvSpPr/>
            <p:nvPr/>
          </p:nvSpPr>
          <p:spPr>
            <a:xfrm>
              <a:off x="503238" y="3053880"/>
              <a:ext cx="3204356" cy="419541"/>
            </a:xfrm>
            <a:prstGeom prst="rect">
              <a:avLst/>
            </a:prstGeom>
          </p:spPr>
          <p:txBody>
            <a:bodyPr wrap="square">
              <a:spAutoFit/>
            </a:bodyPr>
            <a:lstStyle/>
            <a:p>
              <a:pPr algn="just">
                <a:lnSpc>
                  <a:spcPct val="114000"/>
                </a:lnSpc>
              </a:pPr>
              <a:r>
                <a:rPr lang="zh-CN" altLang="en-US" sz="1330" dirty="0">
                  <a:solidFill>
                    <a:schemeClr val="tx1">
                      <a:lumMod val="75000"/>
                      <a:lumOff val="25000"/>
                    </a:schemeClr>
                  </a:solidFill>
                  <a:latin typeface="微软雅黑" panose="020B0503020204020204" charset="-122"/>
                  <a:ea typeface="微软雅黑" panose="020B0503020204020204" charset="-122"/>
                </a:rPr>
                <a:t>轻点此处输入文字内容，</a:t>
              </a:r>
              <a:r>
                <a:rPr lang="en-US" altLang="zh-CN" sz="1330" dirty="0">
                  <a:solidFill>
                    <a:schemeClr val="tx1">
                      <a:lumMod val="75000"/>
                      <a:lumOff val="25000"/>
                    </a:schemeClr>
                  </a:solidFill>
                  <a:latin typeface="微软雅黑" panose="020B0503020204020204" charset="-122"/>
                  <a:ea typeface="微软雅黑" panose="020B0503020204020204" charset="-122"/>
                </a:rPr>
                <a:t>PPT</a:t>
              </a:r>
              <a:r>
                <a:rPr lang="zh-CN" altLang="en-US" sz="1330" dirty="0">
                  <a:solidFill>
                    <a:schemeClr val="tx1">
                      <a:lumMod val="75000"/>
                      <a:lumOff val="25000"/>
                    </a:schemeClr>
                  </a:solidFill>
                  <a:latin typeface="微软雅黑" panose="020B0503020204020204" charset="-122"/>
                  <a:ea typeface="微软雅黑" panose="020B0503020204020204" charset="-122"/>
                </a:rPr>
                <a:t>模板所有文字图片都可编辑，数据图表都可以修改颜色大小形状。</a:t>
              </a:r>
            </a:p>
          </p:txBody>
        </p:sp>
        <p:sp>
          <p:nvSpPr>
            <p:cNvPr id="22" name="矩形 27"/>
            <p:cNvSpPr/>
            <p:nvPr/>
          </p:nvSpPr>
          <p:spPr>
            <a:xfrm>
              <a:off x="497329" y="2770637"/>
              <a:ext cx="1309919" cy="284159"/>
            </a:xfrm>
            <a:prstGeom prst="rect">
              <a:avLst/>
            </a:prstGeom>
          </p:spPr>
          <p:txBody>
            <a:bodyPr wrap="none">
              <a:spAutoFit/>
            </a:bodyPr>
            <a:lstStyle/>
            <a:p>
              <a:pPr>
                <a:defRPr/>
              </a:pPr>
              <a:r>
                <a:rPr lang="zh-CN" altLang="en-US" sz="1855" dirty="0">
                  <a:solidFill>
                    <a:schemeClr val="tx1">
                      <a:lumMod val="75000"/>
                      <a:lumOff val="25000"/>
                    </a:schemeClr>
                  </a:solidFill>
                  <a:latin typeface="微软雅黑" panose="020B0503020204020204" charset="-122"/>
                  <a:ea typeface="微软雅黑" panose="020B0503020204020204" charset="-122"/>
                </a:rPr>
                <a:t>点击添加标题</a:t>
              </a:r>
            </a:p>
          </p:txBody>
        </p:sp>
      </p:grpSp>
      <p:grpSp>
        <p:nvGrpSpPr>
          <p:cNvPr id="23" name="组合 25"/>
          <p:cNvGrpSpPr/>
          <p:nvPr/>
        </p:nvGrpSpPr>
        <p:grpSpPr>
          <a:xfrm>
            <a:off x="295957" y="1982919"/>
            <a:ext cx="3930502" cy="986827"/>
            <a:chOff x="503238" y="2729987"/>
            <a:chExt cx="3217497" cy="743434"/>
          </a:xfrm>
        </p:grpSpPr>
        <p:sp>
          <p:nvSpPr>
            <p:cNvPr id="24" name="矩形 26"/>
            <p:cNvSpPr/>
            <p:nvPr/>
          </p:nvSpPr>
          <p:spPr>
            <a:xfrm>
              <a:off x="503238" y="3053880"/>
              <a:ext cx="3204356" cy="419541"/>
            </a:xfrm>
            <a:prstGeom prst="rect">
              <a:avLst/>
            </a:prstGeom>
          </p:spPr>
          <p:txBody>
            <a:bodyPr wrap="square">
              <a:spAutoFit/>
            </a:bodyPr>
            <a:lstStyle/>
            <a:p>
              <a:pPr algn="r">
                <a:lnSpc>
                  <a:spcPct val="114000"/>
                </a:lnSpc>
              </a:pPr>
              <a:r>
                <a:rPr lang="zh-CN" altLang="en-US" sz="1330" dirty="0">
                  <a:solidFill>
                    <a:schemeClr val="tx1">
                      <a:lumMod val="75000"/>
                      <a:lumOff val="25000"/>
                    </a:schemeClr>
                  </a:solidFill>
                  <a:latin typeface="微软雅黑" panose="020B0503020204020204" charset="-122"/>
                  <a:ea typeface="微软雅黑" panose="020B0503020204020204" charset="-122"/>
                </a:rPr>
                <a:t>轻点此处输入文字内容，</a:t>
              </a:r>
              <a:r>
                <a:rPr lang="en-US" altLang="zh-CN" sz="1330" dirty="0">
                  <a:solidFill>
                    <a:schemeClr val="tx1">
                      <a:lumMod val="75000"/>
                      <a:lumOff val="25000"/>
                    </a:schemeClr>
                  </a:solidFill>
                  <a:latin typeface="微软雅黑" panose="020B0503020204020204" charset="-122"/>
                  <a:ea typeface="微软雅黑" panose="020B0503020204020204" charset="-122"/>
                </a:rPr>
                <a:t>PPT</a:t>
              </a:r>
              <a:r>
                <a:rPr lang="zh-CN" altLang="en-US" sz="1330" dirty="0">
                  <a:solidFill>
                    <a:schemeClr val="tx1">
                      <a:lumMod val="75000"/>
                      <a:lumOff val="25000"/>
                    </a:schemeClr>
                  </a:solidFill>
                  <a:latin typeface="微软雅黑" panose="020B0503020204020204" charset="-122"/>
                  <a:ea typeface="微软雅黑" panose="020B0503020204020204" charset="-122"/>
                </a:rPr>
                <a:t>模板所有文字图片都可编辑，数据图表都可以修改颜色大小形状。</a:t>
              </a:r>
            </a:p>
          </p:txBody>
        </p:sp>
        <p:sp>
          <p:nvSpPr>
            <p:cNvPr id="25" name="矩形 27"/>
            <p:cNvSpPr/>
            <p:nvPr/>
          </p:nvSpPr>
          <p:spPr>
            <a:xfrm>
              <a:off x="2410816" y="2729987"/>
              <a:ext cx="1309919" cy="284159"/>
            </a:xfrm>
            <a:prstGeom prst="rect">
              <a:avLst/>
            </a:prstGeom>
          </p:spPr>
          <p:txBody>
            <a:bodyPr wrap="none">
              <a:spAutoFit/>
            </a:bodyPr>
            <a:lstStyle/>
            <a:p>
              <a:pPr algn="r">
                <a:defRPr/>
              </a:pPr>
              <a:r>
                <a:rPr lang="zh-CN" altLang="en-US" sz="1855" dirty="0">
                  <a:solidFill>
                    <a:schemeClr val="tx1">
                      <a:lumMod val="75000"/>
                      <a:lumOff val="25000"/>
                    </a:schemeClr>
                  </a:solidFill>
                  <a:latin typeface="微软雅黑" panose="020B0503020204020204" charset="-122"/>
                  <a:ea typeface="微软雅黑" panose="020B0503020204020204" charset="-122"/>
                </a:rPr>
                <a:t>点击添加标题</a:t>
              </a:r>
            </a:p>
          </p:txBody>
        </p:sp>
      </p:grpSp>
      <p:grpSp>
        <p:nvGrpSpPr>
          <p:cNvPr id="26" name="组合 25"/>
          <p:cNvGrpSpPr/>
          <p:nvPr/>
        </p:nvGrpSpPr>
        <p:grpSpPr>
          <a:xfrm>
            <a:off x="312009" y="3727809"/>
            <a:ext cx="3914449" cy="992175"/>
            <a:chOff x="503238" y="2725958"/>
            <a:chExt cx="3204356" cy="747463"/>
          </a:xfrm>
        </p:grpSpPr>
        <p:sp>
          <p:nvSpPr>
            <p:cNvPr id="27" name="矩形 26"/>
            <p:cNvSpPr/>
            <p:nvPr/>
          </p:nvSpPr>
          <p:spPr>
            <a:xfrm>
              <a:off x="503238" y="3053880"/>
              <a:ext cx="3204356" cy="419541"/>
            </a:xfrm>
            <a:prstGeom prst="rect">
              <a:avLst/>
            </a:prstGeom>
          </p:spPr>
          <p:txBody>
            <a:bodyPr wrap="square">
              <a:spAutoFit/>
            </a:bodyPr>
            <a:lstStyle/>
            <a:p>
              <a:pPr algn="r">
                <a:lnSpc>
                  <a:spcPct val="114000"/>
                </a:lnSpc>
              </a:pPr>
              <a:r>
                <a:rPr lang="zh-CN" altLang="en-US" sz="1330" dirty="0">
                  <a:solidFill>
                    <a:schemeClr val="tx1">
                      <a:lumMod val="75000"/>
                      <a:lumOff val="25000"/>
                    </a:schemeClr>
                  </a:solidFill>
                  <a:latin typeface="微软雅黑" panose="020B0503020204020204" charset="-122"/>
                  <a:ea typeface="微软雅黑" panose="020B0503020204020204" charset="-122"/>
                </a:rPr>
                <a:t>轻点此处输入文字内容，</a:t>
              </a:r>
              <a:r>
                <a:rPr lang="en-US" altLang="zh-CN" sz="1330" dirty="0">
                  <a:solidFill>
                    <a:schemeClr val="tx1">
                      <a:lumMod val="75000"/>
                      <a:lumOff val="25000"/>
                    </a:schemeClr>
                  </a:solidFill>
                  <a:latin typeface="微软雅黑" panose="020B0503020204020204" charset="-122"/>
                  <a:ea typeface="微软雅黑" panose="020B0503020204020204" charset="-122"/>
                </a:rPr>
                <a:t>PPT</a:t>
              </a:r>
              <a:r>
                <a:rPr lang="zh-CN" altLang="en-US" sz="1330" dirty="0">
                  <a:solidFill>
                    <a:schemeClr val="tx1">
                      <a:lumMod val="75000"/>
                      <a:lumOff val="25000"/>
                    </a:schemeClr>
                  </a:solidFill>
                  <a:latin typeface="微软雅黑" panose="020B0503020204020204" charset="-122"/>
                  <a:ea typeface="微软雅黑" panose="020B0503020204020204" charset="-122"/>
                </a:rPr>
                <a:t>模板所有文字图片都可编辑，数据图表都可以修改颜色大小形状。</a:t>
              </a:r>
            </a:p>
          </p:txBody>
        </p:sp>
        <p:sp>
          <p:nvSpPr>
            <p:cNvPr id="28" name="矩形 27"/>
            <p:cNvSpPr/>
            <p:nvPr/>
          </p:nvSpPr>
          <p:spPr>
            <a:xfrm>
              <a:off x="2384534" y="2725958"/>
              <a:ext cx="1309919" cy="284159"/>
            </a:xfrm>
            <a:prstGeom prst="rect">
              <a:avLst/>
            </a:prstGeom>
          </p:spPr>
          <p:txBody>
            <a:bodyPr wrap="none">
              <a:spAutoFit/>
            </a:bodyPr>
            <a:lstStyle/>
            <a:p>
              <a:pPr algn="r">
                <a:defRPr/>
              </a:pPr>
              <a:r>
                <a:rPr lang="zh-CN" altLang="en-US" sz="1855" dirty="0">
                  <a:solidFill>
                    <a:schemeClr val="tx1">
                      <a:lumMod val="75000"/>
                      <a:lumOff val="25000"/>
                    </a:schemeClr>
                  </a:solidFill>
                  <a:latin typeface="微软雅黑" panose="020B0503020204020204" charset="-122"/>
                  <a:ea typeface="微软雅黑" panose="020B0503020204020204" charset="-122"/>
                </a:rPr>
                <a:t>点击添加标题</a:t>
              </a:r>
            </a:p>
          </p:txBody>
        </p:sp>
      </p:grpSp>
    </p:spTree>
  </p:cSld>
  <p:clrMapOvr>
    <a:masterClrMapping/>
  </p:clrMapOvr>
  <mc:AlternateContent xmlns:mc="http://schemas.openxmlformats.org/markup-compatibility/2006" xmlns:p14="http://schemas.microsoft.com/office/powerpoint/2010/main">
    <mc:Choice Requires="p14">
      <p:transition spd="slow" p14:dur="1400" advTm="4204">
        <p14:doors dir="vert"/>
      </p:transition>
    </mc:Choice>
    <mc:Fallback xmlns="">
      <p:transition spd="slow" advTm="42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2"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6"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2" decel="10000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1+#ppt_w/2"/>
                                          </p:val>
                                        </p:tav>
                                        <p:tav tm="100000">
                                          <p:val>
                                            <p:strVal val="#ppt_x"/>
                                          </p:val>
                                        </p:tav>
                                      </p:tavLst>
                                    </p:anim>
                                    <p:anim calcmode="lin" valueType="num">
                                      <p:cBhvr additive="base">
                                        <p:cTn id="28" dur="500" fill="hold"/>
                                        <p:tgtEl>
                                          <p:spTgt spid="23"/>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decel="100000"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fill="hold"/>
                                        <p:tgtEl>
                                          <p:spTgt spid="26"/>
                                        </p:tgtEl>
                                        <p:attrNameLst>
                                          <p:attrName>ppt_x</p:attrName>
                                        </p:attrNameLst>
                                      </p:cBhvr>
                                      <p:tavLst>
                                        <p:tav tm="0">
                                          <p:val>
                                            <p:strVal val="1+#ppt_w/2"/>
                                          </p:val>
                                        </p:tav>
                                        <p:tav tm="100000">
                                          <p:val>
                                            <p:strVal val="#ppt_x"/>
                                          </p:val>
                                        </p:tav>
                                      </p:tavLst>
                                    </p:anim>
                                    <p:anim calcmode="lin" valueType="num">
                                      <p:cBhvr additive="base">
                                        <p:cTn id="33" dur="500" fill="hold"/>
                                        <p:tgtEl>
                                          <p:spTgt spid="26"/>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decel="100000"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0-#ppt_w/2"/>
                                          </p:val>
                                        </p:tav>
                                        <p:tav tm="100000">
                                          <p:val>
                                            <p:strVal val="#ppt_x"/>
                                          </p:val>
                                        </p:tav>
                                      </p:tavLst>
                                    </p:anim>
                                    <p:anim calcmode="lin" valueType="num">
                                      <p:cBhvr additive="base">
                                        <p:cTn id="38" dur="500" fill="hold"/>
                                        <p:tgtEl>
                                          <p:spTgt spid="17"/>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decel="100000"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0-#ppt_w/2"/>
                                          </p:val>
                                        </p:tav>
                                        <p:tav tm="100000">
                                          <p:val>
                                            <p:strVal val="#ppt_x"/>
                                          </p:val>
                                        </p:tav>
                                      </p:tavLst>
                                    </p:anim>
                                    <p:anim calcmode="lin" valueType="num">
                                      <p:cBhvr additive="base">
                                        <p:cTn id="43"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userDrawn="1"/>
        </p:nvSpPr>
        <p:spPr>
          <a:xfrm>
            <a:off x="340789" y="316072"/>
            <a:ext cx="195175" cy="685877"/>
          </a:xfrm>
          <a:prstGeom prst="rect">
            <a:avLst/>
          </a:pr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lIns="92925" tIns="46462" rIns="92925" bIns="46462" rtlCol="0" anchor="ctr"/>
          <a:lstStyle/>
          <a:p>
            <a:pPr algn="l" defTabSz="685165"/>
            <a:endParaRPr lang="zh-CN" altLang="en-US" sz="1895" dirty="0">
              <a:solidFill>
                <a:srgbClr val="E7E6E6">
                  <a:lumMod val="50000"/>
                </a:srgbClr>
              </a:solidFill>
              <a:cs typeface="+mn-ea"/>
              <a:sym typeface="+mn-lt"/>
            </a:endParaRPr>
          </a:p>
        </p:txBody>
      </p:sp>
      <p:sp>
        <p:nvSpPr>
          <p:cNvPr id="15" name="文本框 37"/>
          <p:cNvSpPr txBox="1"/>
          <p:nvPr userDrawn="1"/>
        </p:nvSpPr>
        <p:spPr>
          <a:xfrm>
            <a:off x="570731" y="316072"/>
            <a:ext cx="2487862" cy="461645"/>
          </a:xfrm>
          <a:prstGeom prst="rect">
            <a:avLst/>
          </a:prstGeom>
          <a:noFill/>
        </p:spPr>
        <p:txBody>
          <a:bodyPr wrap="square" lIns="92925" tIns="46462" rIns="92925" bIns="46462" rtlCol="0">
            <a:spAutoFit/>
          </a:bodyPr>
          <a:lstStyle/>
          <a:p>
            <a:pPr lvl="0" algn="l"/>
            <a:r>
              <a:rPr lang="zh-CN" altLang="en-US" sz="2400" dirty="0">
                <a:solidFill>
                  <a:srgbClr val="1BA9B3"/>
                </a:solidFill>
                <a:latin typeface="微软雅黑" panose="020B0503020204020204" charset="-122"/>
                <a:ea typeface="微软雅黑" panose="020B0503020204020204" charset="-122"/>
              </a:rPr>
              <a:t>效果确认</a:t>
            </a:r>
          </a:p>
        </p:txBody>
      </p:sp>
      <p:sp>
        <p:nvSpPr>
          <p:cNvPr id="16" name="文本框 38"/>
          <p:cNvSpPr txBox="1"/>
          <p:nvPr userDrawn="1"/>
        </p:nvSpPr>
        <p:spPr>
          <a:xfrm>
            <a:off x="570731" y="687143"/>
            <a:ext cx="2763044" cy="323215"/>
          </a:xfrm>
          <a:prstGeom prst="rect">
            <a:avLst/>
          </a:prstGeom>
          <a:noFill/>
        </p:spPr>
        <p:txBody>
          <a:bodyPr wrap="square" lIns="92925" tIns="46462" rIns="92925" bIns="46462" rtlCol="0">
            <a:spAutoFit/>
          </a:bodyPr>
          <a:lstStyle/>
          <a:p>
            <a:pPr algn="l" defTabSz="685165"/>
            <a:r>
              <a:rPr lang="en-US" altLang="zh-CN" sz="1500" dirty="0">
                <a:solidFill>
                  <a:schemeClr val="tx1">
                    <a:lumMod val="50000"/>
                    <a:lumOff val="50000"/>
                  </a:schemeClr>
                </a:solidFill>
                <a:cs typeface="+mn-ea"/>
                <a:sym typeface="+mn-lt"/>
              </a:rPr>
              <a:t>ADD RELATED TITLE WORDS</a:t>
            </a:r>
            <a:endParaRPr lang="zh-CN" altLang="en-US" sz="1500" dirty="0">
              <a:solidFill>
                <a:schemeClr val="tx1">
                  <a:lumMod val="50000"/>
                  <a:lumOff val="50000"/>
                </a:schemeClr>
              </a:solidFill>
              <a:cs typeface="+mn-ea"/>
              <a:sym typeface="+mn-lt"/>
            </a:endParaRPr>
          </a:p>
        </p:txBody>
      </p:sp>
      <p:graphicFrame>
        <p:nvGraphicFramePr>
          <p:cNvPr id="66564" name="对象 1"/>
          <p:cNvGraphicFramePr/>
          <p:nvPr/>
        </p:nvGraphicFramePr>
        <p:xfrm>
          <a:off x="958850" y="1936115"/>
          <a:ext cx="10093960" cy="4712970"/>
        </p:xfrm>
        <a:graphic>
          <a:graphicData uri="http://schemas.openxmlformats.org/presentationml/2006/ole">
            <mc:AlternateContent xmlns:mc="http://schemas.openxmlformats.org/markup-compatibility/2006">
              <mc:Choice xmlns:v="urn:schemas-microsoft-com:vml" Requires="v">
                <p:oleObj spid="_x0000_s3087" r:id="rId4" imgW="10277475" imgH="5324475" progId="excel.sheet.8">
                  <p:embed/>
                </p:oleObj>
              </mc:Choice>
              <mc:Fallback>
                <p:oleObj r:id="rId4" imgW="10277475" imgH="5324475" progId="excel.sheet.8">
                  <p:embed/>
                  <p:pic>
                    <p:nvPicPr>
                      <p:cNvPr id="0" name="图片 3081"/>
                      <p:cNvPicPr/>
                      <p:nvPr/>
                    </p:nvPicPr>
                    <p:blipFill>
                      <a:blip r:embed="rId5"/>
                      <a:stretch>
                        <a:fillRect/>
                      </a:stretch>
                    </p:blipFill>
                    <p:spPr>
                      <a:xfrm>
                        <a:off x="958850" y="1936115"/>
                        <a:ext cx="10093960" cy="4712970"/>
                      </a:xfrm>
                      <a:prstGeom prst="rect">
                        <a:avLst/>
                      </a:prstGeom>
                      <a:noFill/>
                      <a:ln w="38100">
                        <a:noFill/>
                        <a:miter/>
                      </a:ln>
                    </p:spPr>
                  </p:pic>
                </p:oleObj>
              </mc:Fallback>
            </mc:AlternateContent>
          </a:graphicData>
        </a:graphic>
      </p:graphicFrame>
      <p:sp>
        <p:nvSpPr>
          <p:cNvPr id="66572" name="矩形 2"/>
          <p:cNvSpPr/>
          <p:nvPr/>
        </p:nvSpPr>
        <p:spPr>
          <a:xfrm>
            <a:off x="1654810" y="1002030"/>
            <a:ext cx="6096000" cy="923925"/>
          </a:xfrm>
          <a:prstGeom prst="rect">
            <a:avLst/>
          </a:prstGeom>
          <a:noFill/>
          <a:ln w="9525">
            <a:noFill/>
          </a:ln>
        </p:spPr>
        <p:txBody>
          <a:bodyPr anchor="t">
            <a:spAutoFit/>
          </a:bodyPr>
          <a:lstStyle/>
          <a:p>
            <a:r>
              <a:rPr lang="zh-CN" altLang="en-US" dirty="0">
                <a:solidFill>
                  <a:schemeClr val="tx1">
                    <a:lumMod val="75000"/>
                    <a:lumOff val="25000"/>
                  </a:schemeClr>
                </a:solidFill>
                <a:latin typeface="微软雅黑" panose="020B0503020204020204" charset="-122"/>
                <a:ea typeface="微软雅黑" panose="020B0503020204020204" charset="-122"/>
              </a:rPr>
              <a:t>时间：</a:t>
            </a:r>
            <a:r>
              <a:rPr lang="en-US" altLang="zh-CN" dirty="0">
                <a:solidFill>
                  <a:schemeClr val="tx1">
                    <a:lumMod val="75000"/>
                    <a:lumOff val="25000"/>
                  </a:schemeClr>
                </a:solidFill>
                <a:latin typeface="微软雅黑" panose="020B0503020204020204" charset="-122"/>
                <a:ea typeface="微软雅黑" panose="020B0503020204020204" charset="-122"/>
              </a:rPr>
              <a:t>2017</a:t>
            </a:r>
            <a:r>
              <a:rPr lang="zh-CN" altLang="en-US" dirty="0">
                <a:solidFill>
                  <a:schemeClr val="tx1">
                    <a:lumMod val="75000"/>
                    <a:lumOff val="25000"/>
                  </a:schemeClr>
                </a:solidFill>
                <a:latin typeface="微软雅黑" panose="020B0503020204020204" charset="-122"/>
                <a:ea typeface="微软雅黑" panose="020B0503020204020204" charset="-122"/>
              </a:rPr>
              <a:t>年</a:t>
            </a:r>
            <a:r>
              <a:rPr lang="en-US" altLang="zh-CN" dirty="0">
                <a:solidFill>
                  <a:schemeClr val="tx1">
                    <a:lumMod val="75000"/>
                    <a:lumOff val="25000"/>
                  </a:schemeClr>
                </a:solidFill>
                <a:latin typeface="微软雅黑" panose="020B0503020204020204" charset="-122"/>
                <a:ea typeface="微软雅黑" panose="020B0503020204020204" charset="-122"/>
              </a:rPr>
              <a:t>8</a:t>
            </a:r>
            <a:r>
              <a:rPr lang="zh-CN" altLang="en-US" dirty="0">
                <a:solidFill>
                  <a:schemeClr val="tx1">
                    <a:lumMod val="75000"/>
                    <a:lumOff val="25000"/>
                  </a:schemeClr>
                </a:solidFill>
                <a:latin typeface="微软雅黑" panose="020B0503020204020204" charset="-122"/>
                <a:ea typeface="微软雅黑" panose="020B0503020204020204" charset="-122"/>
              </a:rPr>
              <a:t>月</a:t>
            </a:r>
            <a:r>
              <a:rPr lang="en-US" altLang="zh-CN" dirty="0">
                <a:solidFill>
                  <a:schemeClr val="tx1">
                    <a:lumMod val="75000"/>
                    <a:lumOff val="25000"/>
                  </a:schemeClr>
                </a:solidFill>
                <a:latin typeface="微软雅黑" panose="020B0503020204020204" charset="-122"/>
                <a:ea typeface="微软雅黑" panose="020B0503020204020204" charset="-122"/>
              </a:rPr>
              <a:t>1</a:t>
            </a:r>
            <a:r>
              <a:rPr lang="zh-CN" altLang="en-US" dirty="0">
                <a:solidFill>
                  <a:schemeClr val="tx1">
                    <a:lumMod val="75000"/>
                    <a:lumOff val="25000"/>
                  </a:schemeClr>
                </a:solidFill>
                <a:latin typeface="微软雅黑" panose="020B0503020204020204" charset="-122"/>
                <a:ea typeface="微软雅黑" panose="020B0503020204020204" charset="-122"/>
              </a:rPr>
              <a:t>日至</a:t>
            </a:r>
            <a:r>
              <a:rPr lang="en-US" altLang="zh-CN" dirty="0">
                <a:solidFill>
                  <a:schemeClr val="tx1">
                    <a:lumMod val="75000"/>
                    <a:lumOff val="25000"/>
                  </a:schemeClr>
                </a:solidFill>
                <a:latin typeface="微软雅黑" panose="020B0503020204020204" charset="-122"/>
                <a:ea typeface="微软雅黑" panose="020B0503020204020204" charset="-122"/>
              </a:rPr>
              <a:t>2017</a:t>
            </a:r>
            <a:r>
              <a:rPr lang="zh-CN" altLang="en-US" dirty="0">
                <a:solidFill>
                  <a:schemeClr val="tx1">
                    <a:lumMod val="75000"/>
                    <a:lumOff val="25000"/>
                  </a:schemeClr>
                </a:solidFill>
                <a:latin typeface="微软雅黑" panose="020B0503020204020204" charset="-122"/>
                <a:ea typeface="微软雅黑" panose="020B0503020204020204" charset="-122"/>
              </a:rPr>
              <a:t>年</a:t>
            </a:r>
            <a:r>
              <a:rPr lang="en-US" altLang="zh-CN" dirty="0">
                <a:solidFill>
                  <a:schemeClr val="tx1">
                    <a:lumMod val="75000"/>
                    <a:lumOff val="25000"/>
                  </a:schemeClr>
                </a:solidFill>
                <a:latin typeface="微软雅黑" panose="020B0503020204020204" charset="-122"/>
                <a:ea typeface="微软雅黑" panose="020B0503020204020204" charset="-122"/>
              </a:rPr>
              <a:t>8</a:t>
            </a:r>
            <a:r>
              <a:rPr lang="zh-CN" altLang="en-US" dirty="0">
                <a:solidFill>
                  <a:schemeClr val="tx1">
                    <a:lumMod val="75000"/>
                    <a:lumOff val="25000"/>
                  </a:schemeClr>
                </a:solidFill>
                <a:latin typeface="微软雅黑" panose="020B0503020204020204" charset="-122"/>
                <a:ea typeface="微软雅黑" panose="020B0503020204020204" charset="-122"/>
              </a:rPr>
              <a:t>月</a:t>
            </a:r>
            <a:r>
              <a:rPr lang="en-US" altLang="zh-CN" dirty="0">
                <a:solidFill>
                  <a:schemeClr val="tx1">
                    <a:lumMod val="75000"/>
                    <a:lumOff val="25000"/>
                  </a:schemeClr>
                </a:solidFill>
                <a:latin typeface="微软雅黑" panose="020B0503020204020204" charset="-122"/>
                <a:ea typeface="微软雅黑" panose="020B0503020204020204" charset="-122"/>
              </a:rPr>
              <a:t>30</a:t>
            </a:r>
            <a:r>
              <a:rPr lang="zh-CN" altLang="en-US" dirty="0">
                <a:solidFill>
                  <a:schemeClr val="tx1">
                    <a:lumMod val="75000"/>
                    <a:lumOff val="25000"/>
                  </a:schemeClr>
                </a:solidFill>
                <a:latin typeface="微软雅黑" panose="020B0503020204020204" charset="-122"/>
                <a:ea typeface="微软雅黑" panose="020B0503020204020204" charset="-122"/>
              </a:rPr>
              <a:t>日</a:t>
            </a:r>
          </a:p>
          <a:p>
            <a:r>
              <a:rPr lang="zh-CN" altLang="en-US" dirty="0">
                <a:solidFill>
                  <a:schemeClr val="tx1">
                    <a:lumMod val="75000"/>
                    <a:lumOff val="25000"/>
                  </a:schemeClr>
                </a:solidFill>
                <a:latin typeface="微软雅黑" panose="020B0503020204020204" charset="-122"/>
                <a:ea typeface="微软雅黑" panose="020B0503020204020204" charset="-122"/>
              </a:rPr>
              <a:t>收集对象：分娩中心</a:t>
            </a:r>
            <a:r>
              <a:rPr lang="en-US" altLang="zh-CN" dirty="0">
                <a:solidFill>
                  <a:schemeClr val="tx1">
                    <a:lumMod val="75000"/>
                    <a:lumOff val="25000"/>
                  </a:schemeClr>
                </a:solidFill>
                <a:latin typeface="微软雅黑" panose="020B0503020204020204" charset="-122"/>
                <a:ea typeface="微软雅黑" panose="020B0503020204020204" charset="-122"/>
              </a:rPr>
              <a:t>8</a:t>
            </a:r>
            <a:r>
              <a:rPr lang="zh-CN" altLang="en-US" dirty="0">
                <a:solidFill>
                  <a:schemeClr val="tx1">
                    <a:lumMod val="75000"/>
                    <a:lumOff val="25000"/>
                  </a:schemeClr>
                </a:solidFill>
                <a:latin typeface="微软雅黑" panose="020B0503020204020204" charset="-122"/>
                <a:ea typeface="微软雅黑" panose="020B0503020204020204" charset="-122"/>
              </a:rPr>
              <a:t>月份采集数</a:t>
            </a:r>
            <a:r>
              <a:rPr lang="en-US" altLang="zh-CN" dirty="0">
                <a:solidFill>
                  <a:schemeClr val="tx1">
                    <a:lumMod val="75000"/>
                    <a:lumOff val="25000"/>
                  </a:schemeClr>
                </a:solidFill>
                <a:latin typeface="微软雅黑" panose="020B0503020204020204" charset="-122"/>
                <a:ea typeface="微软雅黑" panose="020B0503020204020204" charset="-122"/>
              </a:rPr>
              <a:t>262</a:t>
            </a:r>
            <a:r>
              <a:rPr lang="zh-CN" altLang="en-US" dirty="0">
                <a:solidFill>
                  <a:schemeClr val="tx1">
                    <a:lumMod val="75000"/>
                    <a:lumOff val="25000"/>
                  </a:schemeClr>
                </a:solidFill>
                <a:latin typeface="微软雅黑" panose="020B0503020204020204" charset="-122"/>
                <a:ea typeface="微软雅黑" panose="020B0503020204020204" charset="-122"/>
              </a:rPr>
              <a:t>份</a:t>
            </a:r>
          </a:p>
          <a:p>
            <a:r>
              <a:rPr lang="zh-CN" altLang="en-US" dirty="0">
                <a:solidFill>
                  <a:schemeClr val="tx1">
                    <a:lumMod val="75000"/>
                    <a:lumOff val="25000"/>
                  </a:schemeClr>
                </a:solidFill>
                <a:latin typeface="微软雅黑" panose="020B0503020204020204" charset="-122"/>
                <a:ea typeface="微软雅黑" panose="020B0503020204020204" charset="-122"/>
              </a:rPr>
              <a:t>改进后查检表的制定</a:t>
            </a:r>
          </a:p>
        </p:txBody>
      </p:sp>
    </p:spTree>
  </p:cSld>
  <p:clrMapOvr>
    <a:masterClrMapping/>
  </p:clrMapOvr>
  <mc:AlternateContent xmlns:mc="http://schemas.openxmlformats.org/markup-compatibility/2006" xmlns:p14="http://schemas.microsoft.com/office/powerpoint/2010/main">
    <mc:Choice Requires="p14">
      <p:transition spd="slow" p14:dur="1400" advTm="2518">
        <p14:doors dir="vert"/>
      </p:transition>
    </mc:Choice>
    <mc:Fallback xmlns="">
      <p:transition spd="slow" advTm="25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6572"/>
                                        </p:tgtEl>
                                        <p:attrNameLst>
                                          <p:attrName>style.visibility</p:attrName>
                                        </p:attrNameLst>
                                      </p:cBhvr>
                                      <p:to>
                                        <p:strVal val="visible"/>
                                      </p:to>
                                    </p:set>
                                    <p:animEffect transition="in" filter="fade">
                                      <p:cBhvr>
                                        <p:cTn id="7" dur="1000"/>
                                        <p:tgtEl>
                                          <p:spTgt spid="66572"/>
                                        </p:tgtEl>
                                      </p:cBhvr>
                                    </p:animEffect>
                                    <p:anim calcmode="lin" valueType="num">
                                      <p:cBhvr>
                                        <p:cTn id="8" dur="1000" fill="hold"/>
                                        <p:tgtEl>
                                          <p:spTgt spid="66572"/>
                                        </p:tgtEl>
                                        <p:attrNameLst>
                                          <p:attrName>ppt_x</p:attrName>
                                        </p:attrNameLst>
                                      </p:cBhvr>
                                      <p:tavLst>
                                        <p:tav tm="0">
                                          <p:val>
                                            <p:strVal val="#ppt_x"/>
                                          </p:val>
                                        </p:tav>
                                        <p:tav tm="100000">
                                          <p:val>
                                            <p:strVal val="#ppt_x"/>
                                          </p:val>
                                        </p:tav>
                                      </p:tavLst>
                                    </p:anim>
                                    <p:anim calcmode="lin" valueType="num">
                                      <p:cBhvr>
                                        <p:cTn id="9" dur="1000" fill="hold"/>
                                        <p:tgtEl>
                                          <p:spTgt spid="6657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66564"/>
                                        </p:tgtEl>
                                        <p:attrNameLst>
                                          <p:attrName>style.visibility</p:attrName>
                                        </p:attrNameLst>
                                      </p:cBhvr>
                                      <p:to>
                                        <p:strVal val="visible"/>
                                      </p:to>
                                    </p:set>
                                    <p:anim calcmode="lin" valueType="num">
                                      <p:cBhvr>
                                        <p:cTn id="13" dur="1000" fill="hold"/>
                                        <p:tgtEl>
                                          <p:spTgt spid="66564"/>
                                        </p:tgtEl>
                                        <p:attrNameLst>
                                          <p:attrName>ppt_w</p:attrName>
                                        </p:attrNameLst>
                                      </p:cBhvr>
                                      <p:tavLst>
                                        <p:tav tm="0">
                                          <p:val>
                                            <p:strVal val="#ppt_w*0.70"/>
                                          </p:val>
                                        </p:tav>
                                        <p:tav tm="100000">
                                          <p:val>
                                            <p:strVal val="#ppt_w"/>
                                          </p:val>
                                        </p:tav>
                                      </p:tavLst>
                                    </p:anim>
                                    <p:anim calcmode="lin" valueType="num">
                                      <p:cBhvr>
                                        <p:cTn id="14" dur="1000" fill="hold"/>
                                        <p:tgtEl>
                                          <p:spTgt spid="66564"/>
                                        </p:tgtEl>
                                        <p:attrNameLst>
                                          <p:attrName>ppt_h</p:attrName>
                                        </p:attrNameLst>
                                      </p:cBhvr>
                                      <p:tavLst>
                                        <p:tav tm="0">
                                          <p:val>
                                            <p:strVal val="#ppt_h"/>
                                          </p:val>
                                        </p:tav>
                                        <p:tav tm="100000">
                                          <p:val>
                                            <p:strVal val="#ppt_h"/>
                                          </p:val>
                                        </p:tav>
                                      </p:tavLst>
                                    </p:anim>
                                    <p:animEffect transition="in" filter="fade">
                                      <p:cBhvr>
                                        <p:cTn id="15" dur="1000"/>
                                        <p:tgtEl>
                                          <p:spTgt spid="66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BA9B3"/>
        </a:solidFill>
        <a:effectLst/>
      </p:bgPr>
    </p:bg>
    <p:spTree>
      <p:nvGrpSpPr>
        <p:cNvPr id="1" name=""/>
        <p:cNvGrpSpPr/>
        <p:nvPr/>
      </p:nvGrpSpPr>
      <p:grpSpPr>
        <a:xfrm>
          <a:off x="0" y="0"/>
          <a:ext cx="0" cy="0"/>
          <a:chOff x="0" y="0"/>
          <a:chExt cx="0" cy="0"/>
        </a:xfrm>
      </p:grpSpPr>
      <p:sp>
        <p:nvSpPr>
          <p:cNvPr id="4" name="任意多边形 22"/>
          <p:cNvSpPr/>
          <p:nvPr/>
        </p:nvSpPr>
        <p:spPr bwMode="auto">
          <a:xfrm>
            <a:off x="-1220250" y="-158488"/>
            <a:ext cx="7595612" cy="7345028"/>
          </a:xfrm>
          <a:custGeom>
            <a:avLst/>
            <a:gdLst>
              <a:gd name="T0" fmla="*/ 0 w 6071317"/>
              <a:gd name="T1" fmla="*/ 0 h 6858000"/>
              <a:gd name="T2" fmla="*/ 4099531 w 6071317"/>
              <a:gd name="T3" fmla="*/ 0 h 6858000"/>
              <a:gd name="T4" fmla="*/ 6067015 w 6071317"/>
              <a:gd name="T5" fmla="*/ 3496218 h 6858000"/>
              <a:gd name="T6" fmla="*/ 4099531 w 6071317"/>
              <a:gd name="T7" fmla="*/ 6992435 h 6858000"/>
              <a:gd name="T8" fmla="*/ 0 w 6071317"/>
              <a:gd name="T9" fmla="*/ 6992435 h 6858000"/>
              <a:gd name="T10" fmla="*/ 0 w 6071317"/>
              <a:gd name="T11" fmla="*/ 0 h 6858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71317" h="6858000">
                <a:moveTo>
                  <a:pt x="0" y="0"/>
                </a:moveTo>
                <a:lnTo>
                  <a:pt x="4102435" y="0"/>
                </a:lnTo>
                <a:lnTo>
                  <a:pt x="6071317" y="3429000"/>
                </a:lnTo>
                <a:lnTo>
                  <a:pt x="4102435" y="6858000"/>
                </a:lnTo>
                <a:lnTo>
                  <a:pt x="0" y="6858000"/>
                </a:lnTo>
                <a:lnTo>
                  <a:pt x="0" y="0"/>
                </a:lnTo>
                <a:close/>
              </a:path>
            </a:pathLst>
          </a:custGeom>
          <a:solidFill>
            <a:srgbClr val="1BA9B3"/>
          </a:solidFill>
          <a:ln w="9525">
            <a:noFill/>
            <a:round/>
          </a:ln>
        </p:spPr>
        <p:txBody>
          <a:bodyPr lIns="92920" tIns="46460" rIns="92920" bIns="46460" anchor="ctr"/>
          <a:lstStyle/>
          <a:p>
            <a:endParaRPr lang="zh-CN" altLang="en-US" sz="2440"/>
          </a:p>
        </p:txBody>
      </p:sp>
      <p:sp>
        <p:nvSpPr>
          <p:cNvPr id="5" name="任意多边形 22"/>
          <p:cNvSpPr/>
          <p:nvPr/>
        </p:nvSpPr>
        <p:spPr bwMode="auto">
          <a:xfrm>
            <a:off x="-1171467" y="14611"/>
            <a:ext cx="7355798" cy="6975205"/>
          </a:xfrm>
          <a:custGeom>
            <a:avLst/>
            <a:gdLst>
              <a:gd name="T0" fmla="*/ 0 w 6071317"/>
              <a:gd name="T1" fmla="*/ 0 h 6858000"/>
              <a:gd name="T2" fmla="*/ 4099531 w 6071317"/>
              <a:gd name="T3" fmla="*/ 0 h 6858000"/>
              <a:gd name="T4" fmla="*/ 6067015 w 6071317"/>
              <a:gd name="T5" fmla="*/ 3496218 h 6858000"/>
              <a:gd name="T6" fmla="*/ 4099531 w 6071317"/>
              <a:gd name="T7" fmla="*/ 6992435 h 6858000"/>
              <a:gd name="T8" fmla="*/ 0 w 6071317"/>
              <a:gd name="T9" fmla="*/ 6992435 h 6858000"/>
              <a:gd name="T10" fmla="*/ 0 w 6071317"/>
              <a:gd name="T11" fmla="*/ 0 h 6858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71317" h="6858000">
                <a:moveTo>
                  <a:pt x="0" y="0"/>
                </a:moveTo>
                <a:lnTo>
                  <a:pt x="4102435" y="0"/>
                </a:lnTo>
                <a:lnTo>
                  <a:pt x="6071317" y="3429000"/>
                </a:lnTo>
                <a:lnTo>
                  <a:pt x="4102435" y="6858000"/>
                </a:lnTo>
                <a:lnTo>
                  <a:pt x="0" y="6858000"/>
                </a:lnTo>
                <a:lnTo>
                  <a:pt x="0" y="0"/>
                </a:lnTo>
                <a:close/>
              </a:path>
            </a:pathLst>
          </a:custGeom>
          <a:blipFill>
            <a:blip r:embed="rId3" cstate="print"/>
            <a:stretch>
              <a:fillRect t="-14496"/>
            </a:stretch>
          </a:blipFill>
          <a:ln w="9525">
            <a:noFill/>
            <a:round/>
          </a:ln>
        </p:spPr>
        <p:txBody>
          <a:bodyPr lIns="92920" tIns="46460" rIns="92920" bIns="46460" anchor="ctr"/>
          <a:lstStyle/>
          <a:p>
            <a:endParaRPr lang="zh-CN" altLang="en-US" sz="2440"/>
          </a:p>
        </p:txBody>
      </p:sp>
      <p:sp>
        <p:nvSpPr>
          <p:cNvPr id="6" name="椭圆 9"/>
          <p:cNvSpPr>
            <a:spLocks noChangeArrowheads="1"/>
          </p:cNvSpPr>
          <p:nvPr/>
        </p:nvSpPr>
        <p:spPr bwMode="auto">
          <a:xfrm>
            <a:off x="5462949" y="2895063"/>
            <a:ext cx="1208287" cy="1208658"/>
          </a:xfrm>
          <a:prstGeom prst="ellipse">
            <a:avLst/>
          </a:prstGeom>
          <a:solidFill>
            <a:srgbClr val="A5A5A5"/>
          </a:solidFill>
          <a:ln w="9525">
            <a:noFill/>
            <a:round/>
          </a:ln>
          <a:effectLst>
            <a:outerShdw blurRad="50800" dist="38100" dir="2700000" algn="tl" rotWithShape="0">
              <a:prstClr val="black">
                <a:alpha val="40000"/>
              </a:prstClr>
            </a:outerShdw>
          </a:effectLst>
        </p:spPr>
        <p:txBody>
          <a:bodyPr lIns="92920" tIns="46460" rIns="92920" bIns="46460" anchor="ctr"/>
          <a:lstStyle/>
          <a:p>
            <a:pPr algn="ctr" eaLnBrk="1" hangingPunct="1">
              <a:buFont typeface="Arial" panose="020B0604020202020204" pitchFamily="34" charset="0"/>
              <a:buNone/>
            </a:pPr>
            <a:endParaRPr lang="zh-CN" altLang="en-US" sz="2440">
              <a:solidFill>
                <a:srgbClr val="FFFFFF"/>
              </a:solidFill>
            </a:endParaRPr>
          </a:p>
        </p:txBody>
      </p:sp>
      <p:sp>
        <p:nvSpPr>
          <p:cNvPr id="7" name="矩形 4"/>
          <p:cNvSpPr>
            <a:spLocks noChangeArrowheads="1"/>
          </p:cNvSpPr>
          <p:nvPr/>
        </p:nvSpPr>
        <p:spPr bwMode="auto">
          <a:xfrm>
            <a:off x="5750095" y="2943473"/>
            <a:ext cx="808214" cy="1135380"/>
          </a:xfrm>
          <a:prstGeom prst="rect">
            <a:avLst/>
          </a:prstGeom>
          <a:noFill/>
          <a:ln w="9525">
            <a:noFill/>
            <a:miter lim="800000"/>
          </a:ln>
        </p:spPr>
        <p:txBody>
          <a:bodyPr lIns="92920" tIns="46460" rIns="92920" bIns="46460">
            <a:spAutoFit/>
          </a:bodyPr>
          <a:lstStyle/>
          <a:p>
            <a:pPr eaLnBrk="1" hangingPunct="1">
              <a:buFont typeface="Arial" panose="020B0604020202020204" pitchFamily="34" charset="0"/>
              <a:buNone/>
            </a:pPr>
            <a:r>
              <a:rPr lang="en-US" altLang="zh-CN" sz="6775" b="1" dirty="0">
                <a:solidFill>
                  <a:schemeClr val="bg1"/>
                </a:solidFill>
                <a:latin typeface="微软雅黑" panose="020B0503020204020204" charset="-122"/>
                <a:ea typeface="微软雅黑" panose="020B0503020204020204" charset="-122"/>
              </a:rPr>
              <a:t>1</a:t>
            </a:r>
            <a:endParaRPr lang="zh-CN" altLang="en-US" sz="6775" b="1" dirty="0">
              <a:solidFill>
                <a:schemeClr val="bg1"/>
              </a:solidFill>
              <a:latin typeface="微软雅黑" panose="020B0503020204020204" charset="-122"/>
              <a:ea typeface="微软雅黑" panose="020B0503020204020204" charset="-122"/>
            </a:endParaRPr>
          </a:p>
        </p:txBody>
      </p:sp>
      <p:sp>
        <p:nvSpPr>
          <p:cNvPr id="8" name="矩形 15"/>
          <p:cNvSpPr>
            <a:spLocks noChangeArrowheads="1"/>
          </p:cNvSpPr>
          <p:nvPr/>
        </p:nvSpPr>
        <p:spPr bwMode="auto">
          <a:xfrm>
            <a:off x="6962569" y="3200049"/>
            <a:ext cx="2259330" cy="676910"/>
          </a:xfrm>
          <a:prstGeom prst="rect">
            <a:avLst/>
          </a:prstGeom>
          <a:noFill/>
          <a:ln w="9525">
            <a:noFill/>
            <a:miter lim="800000"/>
          </a:ln>
        </p:spPr>
        <p:txBody>
          <a:bodyPr wrap="none" lIns="92920" tIns="46460" rIns="92920" bIns="46460">
            <a:spAutoFit/>
          </a:bodyPr>
          <a:lstStyle/>
          <a:p>
            <a:pPr lvl="0" algn="l" defTabSz="914400">
              <a:defRPr/>
            </a:pPr>
            <a:r>
              <a:rPr lang="zh-CN" altLang="en-US" sz="3795" b="1" kern="0" dirty="0">
                <a:solidFill>
                  <a:schemeClr val="bg1"/>
                </a:solidFill>
                <a:latin typeface="微软雅黑" panose="020B0503020204020204" charset="-122"/>
                <a:ea typeface="微软雅黑" panose="020B0503020204020204" charset="-122"/>
              </a:rPr>
              <a:t>成员介绍 </a:t>
            </a:r>
          </a:p>
        </p:txBody>
      </p:sp>
      <p:cxnSp>
        <p:nvCxnSpPr>
          <p:cNvPr id="10" name="直接连接符 18"/>
          <p:cNvCxnSpPr>
            <a:cxnSpLocks noChangeShapeType="1"/>
          </p:cNvCxnSpPr>
          <p:nvPr/>
        </p:nvCxnSpPr>
        <p:spPr bwMode="auto">
          <a:xfrm>
            <a:off x="6991606" y="3871346"/>
            <a:ext cx="4762162" cy="0"/>
          </a:xfrm>
          <a:prstGeom prst="line">
            <a:avLst/>
          </a:prstGeom>
          <a:noFill/>
          <a:ln w="6350">
            <a:solidFill>
              <a:schemeClr val="bg1"/>
            </a:solidFill>
            <a:round/>
          </a:ln>
        </p:spPr>
      </p:cxnSp>
      <p:grpSp>
        <p:nvGrpSpPr>
          <p:cNvPr id="110" name="组合 109"/>
          <p:cNvGrpSpPr/>
          <p:nvPr/>
        </p:nvGrpSpPr>
        <p:grpSpPr>
          <a:xfrm>
            <a:off x="6991350" y="3966528"/>
            <a:ext cx="1724025" cy="400050"/>
            <a:chOff x="4856247" y="3761971"/>
            <a:chExt cx="1724012" cy="400110"/>
          </a:xfrm>
          <a:solidFill>
            <a:schemeClr val="bg1"/>
          </a:solidFill>
        </p:grpSpPr>
        <p:grpSp>
          <p:nvGrpSpPr>
            <p:cNvPr id="13348" name="组合 111"/>
            <p:cNvGrpSpPr/>
            <p:nvPr/>
          </p:nvGrpSpPr>
          <p:grpSpPr>
            <a:xfrm>
              <a:off x="4856247" y="3798822"/>
              <a:ext cx="329713" cy="338554"/>
              <a:chOff x="4912707" y="3793580"/>
              <a:chExt cx="269405" cy="276629"/>
            </a:xfrm>
            <a:grpFill/>
          </p:grpSpPr>
          <p:sp>
            <p:nvSpPr>
              <p:cNvPr id="115" name="椭圆 114"/>
              <p:cNvSpPr/>
              <p:nvPr/>
            </p:nvSpPr>
            <p:spPr>
              <a:xfrm>
                <a:off x="4912707" y="3804557"/>
                <a:ext cx="238958" cy="2389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000" strike="noStrike" noProof="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3350" name="文本框 115"/>
              <p:cNvSpPr txBox="1"/>
              <p:nvPr/>
            </p:nvSpPr>
            <p:spPr>
              <a:xfrm>
                <a:off x="4916629" y="3793580"/>
                <a:ext cx="265483" cy="276629"/>
              </a:xfrm>
              <a:prstGeom prst="rect">
                <a:avLst/>
              </a:prstGeom>
              <a:noFill/>
              <a:ln w="9525">
                <a:noFill/>
              </a:ln>
            </p:spPr>
            <p:txBody>
              <a:bodyPr wrap="square" anchor="t">
                <a:spAutoFit/>
              </a:bodyPr>
              <a:lstStyle/>
              <a:p>
                <a:r>
                  <a:rPr lang="en-US" altLang="zh-CN" sz="1600" dirty="0">
                    <a:solidFill>
                      <a:schemeClr val="tx1"/>
                    </a:solidFill>
                    <a:latin typeface="Arial" panose="020B0604020202020204" pitchFamily="34" charset="0"/>
                    <a:ea typeface="微软雅黑" panose="020B0503020204020204" charset="-122"/>
                    <a:sym typeface="Arial" panose="020B0604020202020204" pitchFamily="34" charset="0"/>
                  </a:rPr>
                  <a:t>1</a:t>
                </a:r>
              </a:p>
            </p:txBody>
          </p:sp>
        </p:grpSp>
        <p:sp>
          <p:nvSpPr>
            <p:cNvPr id="13351" name="矩形 113"/>
            <p:cNvSpPr/>
            <p:nvPr/>
          </p:nvSpPr>
          <p:spPr>
            <a:xfrm>
              <a:off x="5123083" y="3761971"/>
              <a:ext cx="1457176" cy="400110"/>
            </a:xfrm>
            <a:prstGeom prst="rect">
              <a:avLst/>
            </a:prstGeom>
            <a:noFill/>
            <a:ln w="9525">
              <a:noFill/>
            </a:ln>
          </p:spPr>
          <p:txBody>
            <a:bodyPr wrap="square" anchor="t">
              <a:spAutoFit/>
            </a:bodyPr>
            <a:lstStyle/>
            <a:p>
              <a:r>
                <a:rPr lang="zh-CN" altLang="en-US" sz="2000" dirty="0">
                  <a:solidFill>
                    <a:schemeClr val="bg1"/>
                  </a:solidFill>
                  <a:latin typeface="Arial" panose="020B0604020202020204" pitchFamily="34" charset="0"/>
                  <a:ea typeface="微软雅黑" panose="020B0503020204020204" charset="-122"/>
                  <a:sym typeface="Arial" panose="020B0604020202020204" pitchFamily="34" charset="0"/>
                </a:rPr>
                <a:t>组长</a:t>
              </a:r>
            </a:p>
          </p:txBody>
        </p:sp>
      </p:grpSp>
      <p:grpSp>
        <p:nvGrpSpPr>
          <p:cNvPr id="117" name="组合 116"/>
          <p:cNvGrpSpPr/>
          <p:nvPr/>
        </p:nvGrpSpPr>
        <p:grpSpPr>
          <a:xfrm>
            <a:off x="8080375" y="3972878"/>
            <a:ext cx="2062163" cy="400050"/>
            <a:chOff x="4856246" y="3768304"/>
            <a:chExt cx="2062320" cy="400110"/>
          </a:xfrm>
          <a:solidFill>
            <a:schemeClr val="bg1"/>
          </a:solidFill>
        </p:grpSpPr>
        <p:grpSp>
          <p:nvGrpSpPr>
            <p:cNvPr id="13353" name="组合 118"/>
            <p:cNvGrpSpPr/>
            <p:nvPr/>
          </p:nvGrpSpPr>
          <p:grpSpPr>
            <a:xfrm>
              <a:off x="4856246" y="3794424"/>
              <a:ext cx="324913" cy="338554"/>
              <a:chOff x="4912707" y="3789986"/>
              <a:chExt cx="265483" cy="276629"/>
            </a:xfrm>
            <a:grpFill/>
          </p:grpSpPr>
          <p:sp>
            <p:nvSpPr>
              <p:cNvPr id="121" name="椭圆 120"/>
              <p:cNvSpPr/>
              <p:nvPr/>
            </p:nvSpPr>
            <p:spPr>
              <a:xfrm>
                <a:off x="4912707" y="3804557"/>
                <a:ext cx="238958" cy="2389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000" strike="noStrike" noProof="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3355" name="文本框 121"/>
              <p:cNvSpPr txBox="1"/>
              <p:nvPr/>
            </p:nvSpPr>
            <p:spPr>
              <a:xfrm>
                <a:off x="4912707" y="3789986"/>
                <a:ext cx="265483" cy="276629"/>
              </a:xfrm>
              <a:prstGeom prst="rect">
                <a:avLst/>
              </a:prstGeom>
              <a:noFill/>
              <a:ln w="9525">
                <a:noFill/>
              </a:ln>
            </p:spPr>
            <p:txBody>
              <a:bodyPr wrap="square" anchor="t">
                <a:spAutoFit/>
              </a:bodyPr>
              <a:lstStyle/>
              <a:p>
                <a:r>
                  <a:rPr lang="en-US" altLang="zh-CN" sz="1600" dirty="0">
                    <a:solidFill>
                      <a:schemeClr val="tx1"/>
                    </a:solidFill>
                    <a:latin typeface="Arial" panose="020B0604020202020204" pitchFamily="34" charset="0"/>
                    <a:ea typeface="微软雅黑" panose="020B0503020204020204" charset="-122"/>
                    <a:sym typeface="Arial" panose="020B0604020202020204" pitchFamily="34" charset="0"/>
                  </a:rPr>
                  <a:t>2</a:t>
                </a:r>
              </a:p>
            </p:txBody>
          </p:sp>
        </p:grpSp>
        <p:sp>
          <p:nvSpPr>
            <p:cNvPr id="13356" name="矩形 119"/>
            <p:cNvSpPr/>
            <p:nvPr/>
          </p:nvSpPr>
          <p:spPr>
            <a:xfrm>
              <a:off x="5123082" y="3768304"/>
              <a:ext cx="1795484" cy="400110"/>
            </a:xfrm>
            <a:prstGeom prst="rect">
              <a:avLst/>
            </a:prstGeom>
            <a:noFill/>
            <a:ln w="9525">
              <a:noFill/>
            </a:ln>
          </p:spPr>
          <p:txBody>
            <a:bodyPr wrap="square" anchor="t">
              <a:spAutoFit/>
            </a:bodyPr>
            <a:lstStyle/>
            <a:p>
              <a:r>
                <a:rPr lang="zh-CN" altLang="en-US" sz="2000" dirty="0">
                  <a:solidFill>
                    <a:schemeClr val="bg1"/>
                  </a:solidFill>
                  <a:latin typeface="Arial" panose="020B0604020202020204" pitchFamily="34" charset="0"/>
                  <a:ea typeface="微软雅黑" panose="020B0503020204020204" charset="-122"/>
                  <a:sym typeface="Arial" panose="020B0604020202020204" pitchFamily="34" charset="0"/>
                </a:rPr>
                <a:t>协调员</a:t>
              </a:r>
              <a:r>
                <a:rPr lang="en-US" altLang="zh-CN" sz="2000" dirty="0">
                  <a:solidFill>
                    <a:schemeClr val="bg1"/>
                  </a:solidFill>
                  <a:latin typeface="Arial" panose="020B0604020202020204" pitchFamily="34" charset="0"/>
                  <a:ea typeface="微软雅黑" panose="020B0503020204020204" charset="-122"/>
                  <a:sym typeface="Arial" panose="020B0604020202020204" pitchFamily="34" charset="0"/>
                </a:rPr>
                <a:t>/</a:t>
              </a:r>
              <a:r>
                <a:rPr lang="zh-CN" altLang="en-US" sz="2000" dirty="0">
                  <a:solidFill>
                    <a:schemeClr val="bg1"/>
                  </a:solidFill>
                  <a:latin typeface="Arial" panose="020B0604020202020204" pitchFamily="34" charset="0"/>
                  <a:ea typeface="微软雅黑" panose="020B0503020204020204" charset="-122"/>
                  <a:sym typeface="Arial" panose="020B0604020202020204" pitchFamily="34" charset="0"/>
                </a:rPr>
                <a:t>秘书</a:t>
              </a:r>
            </a:p>
          </p:txBody>
        </p:sp>
      </p:grpSp>
      <p:grpSp>
        <p:nvGrpSpPr>
          <p:cNvPr id="124" name="组合 123"/>
          <p:cNvGrpSpPr/>
          <p:nvPr/>
        </p:nvGrpSpPr>
        <p:grpSpPr>
          <a:xfrm>
            <a:off x="9992360" y="3972878"/>
            <a:ext cx="1725613" cy="400050"/>
            <a:chOff x="4856237" y="3765028"/>
            <a:chExt cx="1724564" cy="400110"/>
          </a:xfrm>
          <a:solidFill>
            <a:schemeClr val="bg1"/>
          </a:solidFill>
        </p:grpSpPr>
        <p:grpSp>
          <p:nvGrpSpPr>
            <p:cNvPr id="13358" name="组合 124"/>
            <p:cNvGrpSpPr/>
            <p:nvPr/>
          </p:nvGrpSpPr>
          <p:grpSpPr>
            <a:xfrm>
              <a:off x="4856237" y="3807829"/>
              <a:ext cx="333843" cy="338554"/>
              <a:chOff x="4912707" y="3800940"/>
              <a:chExt cx="272780" cy="276629"/>
            </a:xfrm>
            <a:grpFill/>
          </p:grpSpPr>
          <p:sp>
            <p:nvSpPr>
              <p:cNvPr id="127" name="椭圆 126"/>
              <p:cNvSpPr/>
              <p:nvPr/>
            </p:nvSpPr>
            <p:spPr>
              <a:xfrm>
                <a:off x="4912707" y="3804557"/>
                <a:ext cx="238958" cy="2389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000" strike="noStrike" noProof="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3360" name="文本框 128"/>
              <p:cNvSpPr txBox="1"/>
              <p:nvPr/>
            </p:nvSpPr>
            <p:spPr>
              <a:xfrm>
                <a:off x="4920004" y="3800940"/>
                <a:ext cx="265483" cy="276629"/>
              </a:xfrm>
              <a:prstGeom prst="rect">
                <a:avLst/>
              </a:prstGeom>
              <a:noFill/>
              <a:ln w="9525">
                <a:noFill/>
              </a:ln>
            </p:spPr>
            <p:txBody>
              <a:bodyPr wrap="square" anchor="t">
                <a:spAutoFit/>
              </a:bodyPr>
              <a:lstStyle/>
              <a:p>
                <a:r>
                  <a:rPr lang="en-US" altLang="zh-CN" sz="1600" dirty="0">
                    <a:solidFill>
                      <a:schemeClr val="tx1"/>
                    </a:solidFill>
                    <a:latin typeface="Arial" panose="020B0604020202020204" pitchFamily="34" charset="0"/>
                    <a:ea typeface="微软雅黑" panose="020B0503020204020204" charset="-122"/>
                    <a:sym typeface="Arial" panose="020B0604020202020204" pitchFamily="34" charset="0"/>
                  </a:rPr>
                  <a:t>3</a:t>
                </a:r>
              </a:p>
            </p:txBody>
          </p:sp>
        </p:grpSp>
        <p:sp>
          <p:nvSpPr>
            <p:cNvPr id="13361" name="矩形 125"/>
            <p:cNvSpPr/>
            <p:nvPr/>
          </p:nvSpPr>
          <p:spPr>
            <a:xfrm>
              <a:off x="5123625" y="3765028"/>
              <a:ext cx="1457176" cy="400110"/>
            </a:xfrm>
            <a:prstGeom prst="rect">
              <a:avLst/>
            </a:prstGeom>
            <a:noFill/>
            <a:ln w="9525">
              <a:noFill/>
            </a:ln>
          </p:spPr>
          <p:txBody>
            <a:bodyPr wrap="square" anchor="t">
              <a:spAutoFit/>
            </a:bodyPr>
            <a:lstStyle/>
            <a:p>
              <a:r>
                <a:rPr lang="zh-CN" altLang="en-US" sz="2000" dirty="0">
                  <a:solidFill>
                    <a:schemeClr val="bg1"/>
                  </a:solidFill>
                  <a:latin typeface="Arial" panose="020B0604020202020204" pitchFamily="34" charset="0"/>
                  <a:ea typeface="微软雅黑" panose="020B0503020204020204" charset="-122"/>
                  <a:sym typeface="Arial" panose="020B0604020202020204" pitchFamily="34" charset="0"/>
                </a:rPr>
                <a:t>成员</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1758">
        <p15:prstTrans prst="curtains"/>
      </p:transition>
    </mc:Choice>
    <mc:Fallback xmlns="">
      <p:transition spd="slow" advTm="17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600" fill="hold"/>
                                        <p:tgtEl>
                                          <p:spTgt spid="5"/>
                                        </p:tgtEl>
                                        <p:attrNameLst>
                                          <p:attrName>ppt_w</p:attrName>
                                        </p:attrNameLst>
                                      </p:cBhvr>
                                      <p:tavLst>
                                        <p:tav tm="0">
                                          <p:val>
                                            <p:strVal val="#ppt_w*0.70"/>
                                          </p:val>
                                        </p:tav>
                                        <p:tav tm="100000">
                                          <p:val>
                                            <p:strVal val="#ppt_w"/>
                                          </p:val>
                                        </p:tav>
                                      </p:tavLst>
                                    </p:anim>
                                    <p:anim calcmode="lin" valueType="num">
                                      <p:cBhvr>
                                        <p:cTn id="8" dur="600" fill="hold"/>
                                        <p:tgtEl>
                                          <p:spTgt spid="5"/>
                                        </p:tgtEl>
                                        <p:attrNameLst>
                                          <p:attrName>ppt_h</p:attrName>
                                        </p:attrNameLst>
                                      </p:cBhvr>
                                      <p:tavLst>
                                        <p:tav tm="0">
                                          <p:val>
                                            <p:strVal val="#ppt_h"/>
                                          </p:val>
                                        </p:tav>
                                        <p:tav tm="100000">
                                          <p:val>
                                            <p:strVal val="#ppt_h"/>
                                          </p:val>
                                        </p:tav>
                                      </p:tavLst>
                                    </p:anim>
                                    <p:animEffect transition="in" filter="fade">
                                      <p:cBhvr>
                                        <p:cTn id="9" dur="600"/>
                                        <p:tgtEl>
                                          <p:spTgt spid="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600" fill="hold"/>
                                        <p:tgtEl>
                                          <p:spTgt spid="4"/>
                                        </p:tgtEl>
                                        <p:attrNameLst>
                                          <p:attrName>ppt_w</p:attrName>
                                        </p:attrNameLst>
                                      </p:cBhvr>
                                      <p:tavLst>
                                        <p:tav tm="0">
                                          <p:val>
                                            <p:strVal val="#ppt_w*0.70"/>
                                          </p:val>
                                        </p:tav>
                                        <p:tav tm="100000">
                                          <p:val>
                                            <p:strVal val="#ppt_w"/>
                                          </p:val>
                                        </p:tav>
                                      </p:tavLst>
                                    </p:anim>
                                    <p:anim calcmode="lin" valueType="num">
                                      <p:cBhvr>
                                        <p:cTn id="13" dur="600" fill="hold"/>
                                        <p:tgtEl>
                                          <p:spTgt spid="4"/>
                                        </p:tgtEl>
                                        <p:attrNameLst>
                                          <p:attrName>ppt_h</p:attrName>
                                        </p:attrNameLst>
                                      </p:cBhvr>
                                      <p:tavLst>
                                        <p:tav tm="0">
                                          <p:val>
                                            <p:strVal val="#ppt_h"/>
                                          </p:val>
                                        </p:tav>
                                        <p:tav tm="100000">
                                          <p:val>
                                            <p:strVal val="#ppt_h"/>
                                          </p:val>
                                        </p:tav>
                                      </p:tavLst>
                                    </p:anim>
                                    <p:animEffect transition="in" filter="fade">
                                      <p:cBhvr>
                                        <p:cTn id="14" dur="600"/>
                                        <p:tgtEl>
                                          <p:spTgt spid="4"/>
                                        </p:tgtEl>
                                      </p:cBhvr>
                                    </p:animEffect>
                                  </p:childTnLst>
                                </p:cTn>
                              </p:par>
                              <p:par>
                                <p:cTn id="15" presetID="1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6"/>
                                        </p:tgtEl>
                                        <p:attrNameLst>
                                          <p:attrName>ppt_y</p:attrName>
                                        </p:attrNameLst>
                                      </p:cBhvr>
                                      <p:tavLst>
                                        <p:tav tm="0" fmla="#ppt_y+(sin(-2*pi*(1-$))*-#ppt_x+cos(-2*pi*(1-$))*(1-#ppt_y))*(1-$)">
                                          <p:val>
                                            <p:fltVal val="0"/>
                                          </p:val>
                                        </p:tav>
                                        <p:tav tm="100000">
                                          <p:val>
                                            <p:fltVal val="1"/>
                                          </p:val>
                                        </p:tav>
                                      </p:tavLst>
                                    </p:anim>
                                  </p:childTnLst>
                                </p:cTn>
                              </p:par>
                              <p:par>
                                <p:cTn id="21" presetID="1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slide(fromBottom)">
                                      <p:cBhvr>
                                        <p:cTn id="23" dur="500"/>
                                        <p:tgtEl>
                                          <p:spTgt spid="7"/>
                                        </p:tgtEl>
                                      </p:cBhvr>
                                    </p:animEffect>
                                  </p:childTnLst>
                                </p:cTn>
                              </p:par>
                              <p:par>
                                <p:cTn id="24" presetID="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0-#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par>
                                <p:cTn id="28" presetID="17" presetClass="entr" presetSubtype="8"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ppt_x</p:attrName>
                                        </p:attrNameLst>
                                      </p:cBhvr>
                                      <p:tavLst>
                                        <p:tav tm="0">
                                          <p:val>
                                            <p:strVal val="#ppt_x-#ppt_w/2"/>
                                          </p:val>
                                        </p:tav>
                                        <p:tav tm="100000">
                                          <p:val>
                                            <p:strVal val="#ppt_x"/>
                                          </p:val>
                                        </p:tav>
                                      </p:tavLst>
                                    </p:anim>
                                    <p:anim calcmode="lin" valueType="num">
                                      <p:cBhvr>
                                        <p:cTn id="31" dur="500" fill="hold"/>
                                        <p:tgtEl>
                                          <p:spTgt spid="10"/>
                                        </p:tgtEl>
                                        <p:attrNameLst>
                                          <p:attrName>ppt_y</p:attrName>
                                        </p:attrNameLst>
                                      </p:cBhvr>
                                      <p:tavLst>
                                        <p:tav tm="0">
                                          <p:val>
                                            <p:strVal val="#ppt_y"/>
                                          </p:val>
                                        </p:tav>
                                        <p:tav tm="100000">
                                          <p:val>
                                            <p:strVal val="#ppt_y"/>
                                          </p:val>
                                        </p:tav>
                                      </p:tavLst>
                                    </p:anim>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strVal val="#ppt_h"/>
                                          </p:val>
                                        </p:tav>
                                        <p:tav tm="100000">
                                          <p:val>
                                            <p:strVal val="#ppt_h"/>
                                          </p:val>
                                        </p:tav>
                                      </p:tavLst>
                                    </p:anim>
                                  </p:childTnLst>
                                </p:cTn>
                              </p:par>
                              <p:par>
                                <p:cTn id="34" presetID="10" presetClass="entr" presetSubtype="0" fill="hold" nodeType="withEffect">
                                  <p:stCondLst>
                                    <p:cond delay="0"/>
                                  </p:stCondLst>
                                  <p:childTnLst>
                                    <p:set>
                                      <p:cBhvr>
                                        <p:cTn id="35" dur="1" fill="hold">
                                          <p:stCondLst>
                                            <p:cond delay="0"/>
                                          </p:stCondLst>
                                        </p:cTn>
                                        <p:tgtEl>
                                          <p:spTgt spid="110"/>
                                        </p:tgtEl>
                                        <p:attrNameLst>
                                          <p:attrName>style.visibility</p:attrName>
                                        </p:attrNameLst>
                                      </p:cBhvr>
                                      <p:to>
                                        <p:strVal val="visible"/>
                                      </p:to>
                                    </p:set>
                                    <p:animEffect transition="in" filter="fade">
                                      <p:cBhvr>
                                        <p:cTn id="36" dur="250"/>
                                        <p:tgtEl>
                                          <p:spTgt spid="110"/>
                                        </p:tgtEl>
                                      </p:cBhvr>
                                    </p:animEffect>
                                  </p:childTnLst>
                                </p:cTn>
                              </p:par>
                              <p:par>
                                <p:cTn id="37" presetID="10" presetClass="entr" presetSubtype="0" fill="hold" nodeType="withEffect">
                                  <p:stCondLst>
                                    <p:cond delay="0"/>
                                  </p:stCondLst>
                                  <p:childTnLst>
                                    <p:set>
                                      <p:cBhvr>
                                        <p:cTn id="38" dur="1" fill="hold">
                                          <p:stCondLst>
                                            <p:cond delay="0"/>
                                          </p:stCondLst>
                                        </p:cTn>
                                        <p:tgtEl>
                                          <p:spTgt spid="117"/>
                                        </p:tgtEl>
                                        <p:attrNameLst>
                                          <p:attrName>style.visibility</p:attrName>
                                        </p:attrNameLst>
                                      </p:cBhvr>
                                      <p:to>
                                        <p:strVal val="visible"/>
                                      </p:to>
                                    </p:set>
                                    <p:animEffect transition="in" filter="fade">
                                      <p:cBhvr>
                                        <p:cTn id="39" dur="250"/>
                                        <p:tgtEl>
                                          <p:spTgt spid="117"/>
                                        </p:tgtEl>
                                      </p:cBhvr>
                                    </p:animEffect>
                                  </p:childTnLst>
                                </p:cTn>
                              </p:par>
                              <p:par>
                                <p:cTn id="40" presetID="10" presetClass="entr" presetSubtype="0" fill="hold" nodeType="withEffect">
                                  <p:stCondLst>
                                    <p:cond delay="0"/>
                                  </p:stCondLst>
                                  <p:childTnLst>
                                    <p:set>
                                      <p:cBhvr>
                                        <p:cTn id="41" dur="1" fill="hold">
                                          <p:stCondLst>
                                            <p:cond delay="0"/>
                                          </p:stCondLst>
                                        </p:cTn>
                                        <p:tgtEl>
                                          <p:spTgt spid="124"/>
                                        </p:tgtEl>
                                        <p:attrNameLst>
                                          <p:attrName>style.visibility</p:attrName>
                                        </p:attrNameLst>
                                      </p:cBhvr>
                                      <p:to>
                                        <p:strVal val="visible"/>
                                      </p:to>
                                    </p:set>
                                    <p:animEffect transition="in" filter="fade">
                                      <p:cBhvr>
                                        <p:cTn id="42" dur="25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userDrawn="1"/>
        </p:nvSpPr>
        <p:spPr>
          <a:xfrm>
            <a:off x="340789" y="316072"/>
            <a:ext cx="195175" cy="685877"/>
          </a:xfrm>
          <a:prstGeom prst="rect">
            <a:avLst/>
          </a:pr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lIns="92925" tIns="46462" rIns="92925" bIns="46462" rtlCol="0" anchor="ctr"/>
          <a:lstStyle/>
          <a:p>
            <a:pPr algn="l" defTabSz="685165"/>
            <a:endParaRPr lang="zh-CN" altLang="en-US" sz="1895" dirty="0">
              <a:solidFill>
                <a:srgbClr val="E7E6E6">
                  <a:lumMod val="50000"/>
                </a:srgbClr>
              </a:solidFill>
              <a:cs typeface="+mn-ea"/>
              <a:sym typeface="+mn-lt"/>
            </a:endParaRPr>
          </a:p>
        </p:txBody>
      </p:sp>
      <p:sp>
        <p:nvSpPr>
          <p:cNvPr id="15" name="文本框 37"/>
          <p:cNvSpPr txBox="1"/>
          <p:nvPr userDrawn="1"/>
        </p:nvSpPr>
        <p:spPr>
          <a:xfrm>
            <a:off x="570731" y="316072"/>
            <a:ext cx="2487862" cy="461645"/>
          </a:xfrm>
          <a:prstGeom prst="rect">
            <a:avLst/>
          </a:prstGeom>
          <a:noFill/>
        </p:spPr>
        <p:txBody>
          <a:bodyPr wrap="square" lIns="92925" tIns="46462" rIns="92925" bIns="46462" rtlCol="0">
            <a:spAutoFit/>
          </a:bodyPr>
          <a:lstStyle/>
          <a:p>
            <a:pPr lvl="0" algn="l"/>
            <a:r>
              <a:rPr lang="zh-CN" altLang="en-US" sz="2400" dirty="0">
                <a:solidFill>
                  <a:srgbClr val="1BA9B3"/>
                </a:solidFill>
                <a:latin typeface="微软雅黑" panose="020B0503020204020204" charset="-122"/>
                <a:ea typeface="微软雅黑" panose="020B0503020204020204" charset="-122"/>
              </a:rPr>
              <a:t>效果确认</a:t>
            </a:r>
          </a:p>
        </p:txBody>
      </p:sp>
      <p:sp>
        <p:nvSpPr>
          <p:cNvPr id="16" name="文本框 38"/>
          <p:cNvSpPr txBox="1"/>
          <p:nvPr userDrawn="1"/>
        </p:nvSpPr>
        <p:spPr>
          <a:xfrm>
            <a:off x="570731" y="687143"/>
            <a:ext cx="2763044" cy="323215"/>
          </a:xfrm>
          <a:prstGeom prst="rect">
            <a:avLst/>
          </a:prstGeom>
          <a:noFill/>
        </p:spPr>
        <p:txBody>
          <a:bodyPr wrap="square" lIns="92925" tIns="46462" rIns="92925" bIns="46462" rtlCol="0">
            <a:spAutoFit/>
          </a:bodyPr>
          <a:lstStyle/>
          <a:p>
            <a:pPr algn="l" defTabSz="685165"/>
            <a:r>
              <a:rPr lang="en-US" altLang="zh-CN" sz="1500" dirty="0">
                <a:solidFill>
                  <a:schemeClr val="tx1">
                    <a:lumMod val="50000"/>
                    <a:lumOff val="50000"/>
                  </a:schemeClr>
                </a:solidFill>
                <a:cs typeface="+mn-ea"/>
                <a:sym typeface="+mn-lt"/>
              </a:rPr>
              <a:t>ADD RELATED TITLE WORDS</a:t>
            </a:r>
            <a:endParaRPr lang="zh-CN" altLang="en-US" sz="1500" dirty="0">
              <a:solidFill>
                <a:schemeClr val="tx1">
                  <a:lumMod val="50000"/>
                  <a:lumOff val="50000"/>
                </a:schemeClr>
              </a:solidFill>
              <a:cs typeface="+mn-ea"/>
              <a:sym typeface="+mn-lt"/>
            </a:endParaRPr>
          </a:p>
        </p:txBody>
      </p:sp>
      <p:sp>
        <p:nvSpPr>
          <p:cNvPr id="28" name="Line 7"/>
          <p:cNvSpPr>
            <a:spLocks noChangeShapeType="1"/>
          </p:cNvSpPr>
          <p:nvPr/>
        </p:nvSpPr>
        <p:spPr bwMode="auto">
          <a:xfrm>
            <a:off x="6100374" y="2911246"/>
            <a:ext cx="0" cy="1150693"/>
          </a:xfrm>
          <a:prstGeom prst="line">
            <a:avLst/>
          </a:prstGeom>
          <a:noFill/>
          <a:ln w="19050" cap="flat">
            <a:solidFill>
              <a:srgbClr val="0070C0"/>
            </a:solidFill>
            <a:prstDash val="solid"/>
            <a:miter lim="800000"/>
          </a:ln>
          <a:extLst>
            <a:ext uri="{909E8E84-426E-40DD-AFC4-6F175D3DCCD1}">
              <a14:hiddenFill xmlns:a14="http://schemas.microsoft.com/office/drawing/2010/main">
                <a:noFill/>
              </a14:hiddenFill>
            </a:ext>
          </a:extLst>
        </p:spPr>
        <p:txBody>
          <a:bodyPr vert="horz" wrap="square" lIns="91055" tIns="45527" rIns="91055" bIns="45527" numCol="1" anchor="t" anchorCtr="0" compatLnSpc="1"/>
          <a:lstStyle/>
          <a:p>
            <a:endParaRPr lang="zh-CN" altLang="en-US" sz="1350"/>
          </a:p>
        </p:txBody>
      </p:sp>
      <p:sp>
        <p:nvSpPr>
          <p:cNvPr id="29" name="Oval 8"/>
          <p:cNvSpPr>
            <a:spLocks noChangeArrowheads="1"/>
          </p:cNvSpPr>
          <p:nvPr/>
        </p:nvSpPr>
        <p:spPr bwMode="auto">
          <a:xfrm>
            <a:off x="5955914" y="4053050"/>
            <a:ext cx="283680" cy="283680"/>
          </a:xfrm>
          <a:prstGeom prst="ellipse">
            <a:avLst/>
          </a:prstGeom>
          <a:solidFill>
            <a:srgbClr val="1BA9B3"/>
          </a:solidFill>
          <a:ln>
            <a:noFill/>
          </a:ln>
        </p:spPr>
        <p:txBody>
          <a:bodyPr vert="horz" wrap="square" lIns="91055" tIns="45527" rIns="91055" bIns="45527" numCol="1" anchor="t" anchorCtr="0" compatLnSpc="1"/>
          <a:lstStyle/>
          <a:p>
            <a:endParaRPr lang="zh-CN" altLang="en-US" sz="1350">
              <a:solidFill>
                <a:schemeClr val="tx1">
                  <a:lumMod val="75000"/>
                  <a:lumOff val="25000"/>
                </a:schemeClr>
              </a:solidFill>
              <a:latin typeface="微软雅黑" panose="020B0503020204020204" charset="-122"/>
              <a:ea typeface="微软雅黑" panose="020B0503020204020204" charset="-122"/>
            </a:endParaRPr>
          </a:p>
        </p:txBody>
      </p:sp>
      <p:sp>
        <p:nvSpPr>
          <p:cNvPr id="30" name="Oval 9"/>
          <p:cNvSpPr>
            <a:spLocks noChangeArrowheads="1"/>
          </p:cNvSpPr>
          <p:nvPr/>
        </p:nvSpPr>
        <p:spPr bwMode="auto">
          <a:xfrm>
            <a:off x="8297889" y="4053050"/>
            <a:ext cx="286343" cy="283680"/>
          </a:xfrm>
          <a:prstGeom prst="ellipse">
            <a:avLst/>
          </a:prstGeom>
          <a:solidFill>
            <a:srgbClr val="1BA9B3"/>
          </a:solidFill>
          <a:ln>
            <a:noFill/>
          </a:ln>
        </p:spPr>
        <p:txBody>
          <a:bodyPr vert="horz" wrap="square" lIns="91055" tIns="45527" rIns="91055" bIns="45527" numCol="1" anchor="t" anchorCtr="0" compatLnSpc="1"/>
          <a:lstStyle/>
          <a:p>
            <a:endParaRPr lang="zh-CN" altLang="en-US" sz="1350">
              <a:solidFill>
                <a:schemeClr val="tx1">
                  <a:lumMod val="75000"/>
                  <a:lumOff val="25000"/>
                </a:schemeClr>
              </a:solidFill>
              <a:latin typeface="微软雅黑" panose="020B0503020204020204" charset="-122"/>
              <a:ea typeface="微软雅黑" panose="020B0503020204020204" charset="-122"/>
            </a:endParaRPr>
          </a:p>
        </p:txBody>
      </p:sp>
      <p:sp>
        <p:nvSpPr>
          <p:cNvPr id="31" name="Oval 10"/>
          <p:cNvSpPr>
            <a:spLocks noChangeArrowheads="1"/>
          </p:cNvSpPr>
          <p:nvPr/>
        </p:nvSpPr>
        <p:spPr bwMode="auto">
          <a:xfrm>
            <a:off x="10642667" y="4053050"/>
            <a:ext cx="282350" cy="283680"/>
          </a:xfrm>
          <a:prstGeom prst="ellipse">
            <a:avLst/>
          </a:prstGeom>
          <a:solidFill>
            <a:srgbClr val="1BA9B3"/>
          </a:solidFill>
          <a:ln>
            <a:noFill/>
          </a:ln>
        </p:spPr>
        <p:txBody>
          <a:bodyPr vert="horz" wrap="square" lIns="91055" tIns="45527" rIns="91055" bIns="45527" numCol="1" anchor="t" anchorCtr="0" compatLnSpc="1"/>
          <a:lstStyle/>
          <a:p>
            <a:endParaRPr lang="zh-CN" altLang="en-US" sz="1350">
              <a:solidFill>
                <a:schemeClr val="tx1">
                  <a:lumMod val="75000"/>
                  <a:lumOff val="25000"/>
                </a:schemeClr>
              </a:solidFill>
              <a:latin typeface="微软雅黑" panose="020B0503020204020204" charset="-122"/>
              <a:ea typeface="微软雅黑" panose="020B0503020204020204" charset="-122"/>
            </a:endParaRPr>
          </a:p>
        </p:txBody>
      </p:sp>
      <p:sp>
        <p:nvSpPr>
          <p:cNvPr id="32" name="Oval 11"/>
          <p:cNvSpPr>
            <a:spLocks noChangeArrowheads="1"/>
          </p:cNvSpPr>
          <p:nvPr/>
        </p:nvSpPr>
        <p:spPr bwMode="auto">
          <a:xfrm>
            <a:off x="3611559" y="4053050"/>
            <a:ext cx="283680" cy="283680"/>
          </a:xfrm>
          <a:prstGeom prst="ellipse">
            <a:avLst/>
          </a:prstGeom>
          <a:solidFill>
            <a:srgbClr val="1BA9B3"/>
          </a:solidFill>
          <a:ln>
            <a:noFill/>
          </a:ln>
        </p:spPr>
        <p:txBody>
          <a:bodyPr vert="horz" wrap="square" lIns="91055" tIns="45527" rIns="91055" bIns="45527" numCol="1" anchor="t" anchorCtr="0" compatLnSpc="1"/>
          <a:lstStyle/>
          <a:p>
            <a:endParaRPr lang="zh-CN" altLang="en-US" sz="1350">
              <a:solidFill>
                <a:schemeClr val="tx1">
                  <a:lumMod val="75000"/>
                  <a:lumOff val="25000"/>
                </a:schemeClr>
              </a:solidFill>
              <a:latin typeface="微软雅黑" panose="020B0503020204020204" charset="-122"/>
              <a:ea typeface="微软雅黑" panose="020B0503020204020204" charset="-122"/>
            </a:endParaRPr>
          </a:p>
        </p:txBody>
      </p:sp>
      <p:sp>
        <p:nvSpPr>
          <p:cNvPr id="33" name="Oval 12"/>
          <p:cNvSpPr>
            <a:spLocks noChangeArrowheads="1"/>
          </p:cNvSpPr>
          <p:nvPr/>
        </p:nvSpPr>
        <p:spPr bwMode="auto">
          <a:xfrm>
            <a:off x="1267205" y="4053050"/>
            <a:ext cx="283680" cy="283680"/>
          </a:xfrm>
          <a:prstGeom prst="ellipse">
            <a:avLst/>
          </a:prstGeom>
          <a:solidFill>
            <a:srgbClr val="1BA9B3"/>
          </a:solidFill>
          <a:ln>
            <a:noFill/>
          </a:ln>
        </p:spPr>
        <p:txBody>
          <a:bodyPr vert="horz" wrap="square" lIns="91055" tIns="45527" rIns="91055" bIns="45527" numCol="1" anchor="t" anchorCtr="0" compatLnSpc="1"/>
          <a:lstStyle/>
          <a:p>
            <a:endParaRPr lang="zh-CN" altLang="en-US" sz="1350">
              <a:solidFill>
                <a:schemeClr val="tx1">
                  <a:lumMod val="75000"/>
                  <a:lumOff val="25000"/>
                </a:schemeClr>
              </a:solidFill>
              <a:latin typeface="微软雅黑" panose="020B0503020204020204" charset="-122"/>
              <a:ea typeface="微软雅黑" panose="020B0503020204020204" charset="-122"/>
            </a:endParaRPr>
          </a:p>
        </p:txBody>
      </p:sp>
      <p:sp>
        <p:nvSpPr>
          <p:cNvPr id="34" name="Freeform 13"/>
          <p:cNvSpPr/>
          <p:nvPr/>
        </p:nvSpPr>
        <p:spPr bwMode="auto">
          <a:xfrm>
            <a:off x="1408520" y="3182674"/>
            <a:ext cx="4691853" cy="879264"/>
          </a:xfrm>
          <a:custGeom>
            <a:avLst/>
            <a:gdLst>
              <a:gd name="T0" fmla="*/ 0 w 1895"/>
              <a:gd name="T1" fmla="*/ 355 h 355"/>
              <a:gd name="T2" fmla="*/ 0 w 1895"/>
              <a:gd name="T3" fmla="*/ 119 h 355"/>
              <a:gd name="T4" fmla="*/ 67 w 1895"/>
              <a:gd name="T5" fmla="*/ 54 h 355"/>
              <a:gd name="T6" fmla="*/ 1826 w 1895"/>
              <a:gd name="T7" fmla="*/ 54 h 355"/>
              <a:gd name="T8" fmla="*/ 1895 w 1895"/>
              <a:gd name="T9" fmla="*/ 0 h 355"/>
            </a:gdLst>
            <a:ahLst/>
            <a:cxnLst>
              <a:cxn ang="0">
                <a:pos x="T0" y="T1"/>
              </a:cxn>
              <a:cxn ang="0">
                <a:pos x="T2" y="T3"/>
              </a:cxn>
              <a:cxn ang="0">
                <a:pos x="T4" y="T5"/>
              </a:cxn>
              <a:cxn ang="0">
                <a:pos x="T6" y="T7"/>
              </a:cxn>
              <a:cxn ang="0">
                <a:pos x="T8" y="T9"/>
              </a:cxn>
            </a:cxnLst>
            <a:rect l="0" t="0" r="r" b="b"/>
            <a:pathLst>
              <a:path w="1895" h="355">
                <a:moveTo>
                  <a:pt x="0" y="355"/>
                </a:moveTo>
                <a:cubicBezTo>
                  <a:pt x="0" y="119"/>
                  <a:pt x="0" y="119"/>
                  <a:pt x="0" y="119"/>
                </a:cubicBezTo>
                <a:cubicBezTo>
                  <a:pt x="0" y="119"/>
                  <a:pt x="1" y="55"/>
                  <a:pt x="67" y="54"/>
                </a:cubicBezTo>
                <a:cubicBezTo>
                  <a:pt x="1826" y="54"/>
                  <a:pt x="1826" y="54"/>
                  <a:pt x="1826" y="54"/>
                </a:cubicBezTo>
                <a:cubicBezTo>
                  <a:pt x="1856" y="54"/>
                  <a:pt x="1884" y="26"/>
                  <a:pt x="1895" y="0"/>
                </a:cubicBezTo>
              </a:path>
            </a:pathLst>
          </a:custGeom>
          <a:noFill/>
          <a:ln w="19050" cap="flat">
            <a:solidFill>
              <a:srgbClr val="1BA9B3"/>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055" tIns="45527" rIns="91055" bIns="45527" numCol="1" anchor="t" anchorCtr="0" compatLnSpc="1"/>
          <a:lstStyle/>
          <a:p>
            <a:endParaRPr lang="zh-CN" altLang="en-US" sz="1350">
              <a:solidFill>
                <a:schemeClr val="tx1">
                  <a:lumMod val="75000"/>
                  <a:lumOff val="25000"/>
                </a:schemeClr>
              </a:solidFill>
              <a:latin typeface="微软雅黑" panose="020B0503020204020204" charset="-122"/>
              <a:ea typeface="微软雅黑" panose="020B0503020204020204" charset="-122"/>
            </a:endParaRPr>
          </a:p>
        </p:txBody>
      </p:sp>
      <p:sp>
        <p:nvSpPr>
          <p:cNvPr id="35" name="Freeform 14"/>
          <p:cNvSpPr/>
          <p:nvPr/>
        </p:nvSpPr>
        <p:spPr bwMode="auto">
          <a:xfrm>
            <a:off x="3752875" y="3475064"/>
            <a:ext cx="2347499" cy="586874"/>
          </a:xfrm>
          <a:custGeom>
            <a:avLst/>
            <a:gdLst>
              <a:gd name="T0" fmla="*/ 0 w 948"/>
              <a:gd name="T1" fmla="*/ 237 h 237"/>
              <a:gd name="T2" fmla="*/ 0 w 948"/>
              <a:gd name="T3" fmla="*/ 119 h 237"/>
              <a:gd name="T4" fmla="*/ 66 w 948"/>
              <a:gd name="T5" fmla="*/ 54 h 237"/>
              <a:gd name="T6" fmla="*/ 877 w 948"/>
              <a:gd name="T7" fmla="*/ 54 h 237"/>
              <a:gd name="T8" fmla="*/ 948 w 948"/>
              <a:gd name="T9" fmla="*/ 0 h 237"/>
            </a:gdLst>
            <a:ahLst/>
            <a:cxnLst>
              <a:cxn ang="0">
                <a:pos x="T0" y="T1"/>
              </a:cxn>
              <a:cxn ang="0">
                <a:pos x="T2" y="T3"/>
              </a:cxn>
              <a:cxn ang="0">
                <a:pos x="T4" y="T5"/>
              </a:cxn>
              <a:cxn ang="0">
                <a:pos x="T6" y="T7"/>
              </a:cxn>
              <a:cxn ang="0">
                <a:pos x="T8" y="T9"/>
              </a:cxn>
            </a:cxnLst>
            <a:rect l="0" t="0" r="r" b="b"/>
            <a:pathLst>
              <a:path w="948" h="237">
                <a:moveTo>
                  <a:pt x="0" y="237"/>
                </a:moveTo>
                <a:cubicBezTo>
                  <a:pt x="0" y="119"/>
                  <a:pt x="0" y="119"/>
                  <a:pt x="0" y="119"/>
                </a:cubicBezTo>
                <a:cubicBezTo>
                  <a:pt x="0" y="119"/>
                  <a:pt x="1" y="55"/>
                  <a:pt x="66" y="54"/>
                </a:cubicBezTo>
                <a:cubicBezTo>
                  <a:pt x="877" y="54"/>
                  <a:pt x="877" y="54"/>
                  <a:pt x="877" y="54"/>
                </a:cubicBezTo>
                <a:cubicBezTo>
                  <a:pt x="909" y="54"/>
                  <a:pt x="937" y="28"/>
                  <a:pt x="948" y="0"/>
                </a:cubicBezTo>
              </a:path>
            </a:pathLst>
          </a:custGeom>
          <a:noFill/>
          <a:ln w="19050" cap="flat">
            <a:solidFill>
              <a:srgbClr val="1BA9B3"/>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055" tIns="45527" rIns="91055" bIns="45527" numCol="1" anchor="t" anchorCtr="0" compatLnSpc="1"/>
          <a:lstStyle/>
          <a:p>
            <a:endParaRPr lang="zh-CN" altLang="en-US" sz="1350">
              <a:solidFill>
                <a:schemeClr val="tx1">
                  <a:lumMod val="75000"/>
                  <a:lumOff val="25000"/>
                </a:schemeClr>
              </a:solidFill>
              <a:latin typeface="微软雅黑" panose="020B0503020204020204" charset="-122"/>
              <a:ea typeface="微软雅黑" panose="020B0503020204020204" charset="-122"/>
            </a:endParaRPr>
          </a:p>
        </p:txBody>
      </p:sp>
      <p:sp>
        <p:nvSpPr>
          <p:cNvPr id="36" name="Freeform 15"/>
          <p:cNvSpPr/>
          <p:nvPr/>
        </p:nvSpPr>
        <p:spPr bwMode="auto">
          <a:xfrm>
            <a:off x="6100374" y="3182674"/>
            <a:ext cx="4688710" cy="879264"/>
          </a:xfrm>
          <a:custGeom>
            <a:avLst/>
            <a:gdLst>
              <a:gd name="T0" fmla="*/ 1894 w 1894"/>
              <a:gd name="T1" fmla="*/ 355 h 355"/>
              <a:gd name="T2" fmla="*/ 1894 w 1894"/>
              <a:gd name="T3" fmla="*/ 119 h 355"/>
              <a:gd name="T4" fmla="*/ 1828 w 1894"/>
              <a:gd name="T5" fmla="*/ 54 h 355"/>
              <a:gd name="T6" fmla="*/ 68 w 1894"/>
              <a:gd name="T7" fmla="*/ 54 h 355"/>
              <a:gd name="T8" fmla="*/ 0 w 1894"/>
              <a:gd name="T9" fmla="*/ 0 h 355"/>
            </a:gdLst>
            <a:ahLst/>
            <a:cxnLst>
              <a:cxn ang="0">
                <a:pos x="T0" y="T1"/>
              </a:cxn>
              <a:cxn ang="0">
                <a:pos x="T2" y="T3"/>
              </a:cxn>
              <a:cxn ang="0">
                <a:pos x="T4" y="T5"/>
              </a:cxn>
              <a:cxn ang="0">
                <a:pos x="T6" y="T7"/>
              </a:cxn>
              <a:cxn ang="0">
                <a:pos x="T8" y="T9"/>
              </a:cxn>
            </a:cxnLst>
            <a:rect l="0" t="0" r="r" b="b"/>
            <a:pathLst>
              <a:path w="1894" h="355">
                <a:moveTo>
                  <a:pt x="1894" y="355"/>
                </a:moveTo>
                <a:cubicBezTo>
                  <a:pt x="1894" y="119"/>
                  <a:pt x="1894" y="119"/>
                  <a:pt x="1894" y="119"/>
                </a:cubicBezTo>
                <a:cubicBezTo>
                  <a:pt x="1894" y="119"/>
                  <a:pt x="1893" y="55"/>
                  <a:pt x="1828" y="54"/>
                </a:cubicBezTo>
                <a:cubicBezTo>
                  <a:pt x="68" y="54"/>
                  <a:pt x="68" y="54"/>
                  <a:pt x="68" y="54"/>
                </a:cubicBezTo>
                <a:cubicBezTo>
                  <a:pt x="38" y="54"/>
                  <a:pt x="10" y="26"/>
                  <a:pt x="0" y="0"/>
                </a:cubicBezTo>
              </a:path>
            </a:pathLst>
          </a:custGeom>
          <a:noFill/>
          <a:ln w="19050" cap="flat">
            <a:solidFill>
              <a:srgbClr val="1BA9B3"/>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055" tIns="45527" rIns="91055" bIns="45527" numCol="1" anchor="t" anchorCtr="0" compatLnSpc="1"/>
          <a:lstStyle/>
          <a:p>
            <a:endParaRPr lang="zh-CN" altLang="en-US" sz="1350">
              <a:solidFill>
                <a:schemeClr val="tx1">
                  <a:lumMod val="75000"/>
                  <a:lumOff val="25000"/>
                </a:schemeClr>
              </a:solidFill>
              <a:latin typeface="微软雅黑" panose="020B0503020204020204" charset="-122"/>
              <a:ea typeface="微软雅黑" panose="020B0503020204020204" charset="-122"/>
            </a:endParaRPr>
          </a:p>
        </p:txBody>
      </p:sp>
      <p:sp>
        <p:nvSpPr>
          <p:cNvPr id="37" name="Freeform 16"/>
          <p:cNvSpPr/>
          <p:nvPr/>
        </p:nvSpPr>
        <p:spPr bwMode="auto">
          <a:xfrm>
            <a:off x="6100374" y="3475064"/>
            <a:ext cx="2344354" cy="586874"/>
          </a:xfrm>
          <a:custGeom>
            <a:avLst/>
            <a:gdLst>
              <a:gd name="T0" fmla="*/ 947 w 947"/>
              <a:gd name="T1" fmla="*/ 237 h 237"/>
              <a:gd name="T2" fmla="*/ 947 w 947"/>
              <a:gd name="T3" fmla="*/ 119 h 237"/>
              <a:gd name="T4" fmla="*/ 881 w 947"/>
              <a:gd name="T5" fmla="*/ 54 h 237"/>
              <a:gd name="T6" fmla="*/ 70 w 947"/>
              <a:gd name="T7" fmla="*/ 54 h 237"/>
              <a:gd name="T8" fmla="*/ 0 w 947"/>
              <a:gd name="T9" fmla="*/ 0 h 237"/>
            </a:gdLst>
            <a:ahLst/>
            <a:cxnLst>
              <a:cxn ang="0">
                <a:pos x="T0" y="T1"/>
              </a:cxn>
              <a:cxn ang="0">
                <a:pos x="T2" y="T3"/>
              </a:cxn>
              <a:cxn ang="0">
                <a:pos x="T4" y="T5"/>
              </a:cxn>
              <a:cxn ang="0">
                <a:pos x="T6" y="T7"/>
              </a:cxn>
              <a:cxn ang="0">
                <a:pos x="T8" y="T9"/>
              </a:cxn>
            </a:cxnLst>
            <a:rect l="0" t="0" r="r" b="b"/>
            <a:pathLst>
              <a:path w="947" h="237">
                <a:moveTo>
                  <a:pt x="947" y="237"/>
                </a:moveTo>
                <a:cubicBezTo>
                  <a:pt x="947" y="119"/>
                  <a:pt x="947" y="119"/>
                  <a:pt x="947" y="119"/>
                </a:cubicBezTo>
                <a:cubicBezTo>
                  <a:pt x="947" y="119"/>
                  <a:pt x="946" y="55"/>
                  <a:pt x="881" y="54"/>
                </a:cubicBezTo>
                <a:cubicBezTo>
                  <a:pt x="70" y="54"/>
                  <a:pt x="70" y="54"/>
                  <a:pt x="70" y="54"/>
                </a:cubicBezTo>
                <a:cubicBezTo>
                  <a:pt x="38" y="54"/>
                  <a:pt x="11" y="28"/>
                  <a:pt x="0" y="0"/>
                </a:cubicBezTo>
              </a:path>
            </a:pathLst>
          </a:custGeom>
          <a:noFill/>
          <a:ln w="19050" cap="flat">
            <a:solidFill>
              <a:srgbClr val="1BA9B3"/>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055" tIns="45527" rIns="91055" bIns="45527" numCol="1" anchor="t" anchorCtr="0" compatLnSpc="1"/>
          <a:lstStyle/>
          <a:p>
            <a:endParaRPr lang="zh-CN" altLang="en-US" sz="1350">
              <a:solidFill>
                <a:schemeClr val="tx1">
                  <a:lumMod val="75000"/>
                  <a:lumOff val="25000"/>
                </a:schemeClr>
              </a:solidFill>
              <a:latin typeface="微软雅黑" panose="020B0503020204020204" charset="-122"/>
              <a:ea typeface="微软雅黑" panose="020B0503020204020204" charset="-122"/>
            </a:endParaRPr>
          </a:p>
        </p:txBody>
      </p:sp>
      <p:sp>
        <p:nvSpPr>
          <p:cNvPr id="38" name="Freeform 6"/>
          <p:cNvSpPr/>
          <p:nvPr/>
        </p:nvSpPr>
        <p:spPr bwMode="auto">
          <a:xfrm>
            <a:off x="5441521" y="1335916"/>
            <a:ext cx="1309320" cy="1664871"/>
          </a:xfrm>
          <a:custGeom>
            <a:avLst/>
            <a:gdLst>
              <a:gd name="T0" fmla="*/ 214 w 427"/>
              <a:gd name="T1" fmla="*/ 0 h 543"/>
              <a:gd name="T2" fmla="*/ 427 w 427"/>
              <a:gd name="T3" fmla="*/ 213 h 543"/>
              <a:gd name="T4" fmla="*/ 326 w 427"/>
              <a:gd name="T5" fmla="*/ 394 h 543"/>
              <a:gd name="T6" fmla="*/ 268 w 427"/>
              <a:gd name="T7" fmla="*/ 444 h 543"/>
              <a:gd name="T8" fmla="*/ 214 w 427"/>
              <a:gd name="T9" fmla="*/ 543 h 543"/>
              <a:gd name="T10" fmla="*/ 159 w 427"/>
              <a:gd name="T11" fmla="*/ 444 h 543"/>
              <a:gd name="T12" fmla="*/ 100 w 427"/>
              <a:gd name="T13" fmla="*/ 393 h 543"/>
              <a:gd name="T14" fmla="*/ 88 w 427"/>
              <a:gd name="T15" fmla="*/ 385 h 543"/>
              <a:gd name="T16" fmla="*/ 88 w 427"/>
              <a:gd name="T17" fmla="*/ 385 h 543"/>
              <a:gd name="T18" fmla="*/ 88 w 427"/>
              <a:gd name="T19" fmla="*/ 385 h 543"/>
              <a:gd name="T20" fmla="*/ 0 w 427"/>
              <a:gd name="T21" fmla="*/ 213 h 543"/>
              <a:gd name="T22" fmla="*/ 214 w 427"/>
              <a:gd name="T23"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7" h="543">
                <a:moveTo>
                  <a:pt x="214" y="0"/>
                </a:moveTo>
                <a:cubicBezTo>
                  <a:pt x="331" y="0"/>
                  <a:pt x="427" y="95"/>
                  <a:pt x="427" y="213"/>
                </a:cubicBezTo>
                <a:cubicBezTo>
                  <a:pt x="427" y="290"/>
                  <a:pt x="386" y="357"/>
                  <a:pt x="326" y="394"/>
                </a:cubicBezTo>
                <a:cubicBezTo>
                  <a:pt x="312" y="404"/>
                  <a:pt x="289" y="422"/>
                  <a:pt x="268" y="444"/>
                </a:cubicBezTo>
                <a:cubicBezTo>
                  <a:pt x="234" y="479"/>
                  <a:pt x="214" y="543"/>
                  <a:pt x="214" y="543"/>
                </a:cubicBezTo>
                <a:cubicBezTo>
                  <a:pt x="214" y="543"/>
                  <a:pt x="193" y="479"/>
                  <a:pt x="159" y="444"/>
                </a:cubicBezTo>
                <a:cubicBezTo>
                  <a:pt x="137" y="421"/>
                  <a:pt x="114" y="403"/>
                  <a:pt x="100" y="393"/>
                </a:cubicBezTo>
                <a:cubicBezTo>
                  <a:pt x="96" y="391"/>
                  <a:pt x="92" y="388"/>
                  <a:pt x="88" y="385"/>
                </a:cubicBezTo>
                <a:cubicBezTo>
                  <a:pt x="88" y="385"/>
                  <a:pt x="88" y="385"/>
                  <a:pt x="88" y="385"/>
                </a:cubicBezTo>
                <a:cubicBezTo>
                  <a:pt x="88" y="385"/>
                  <a:pt x="88" y="385"/>
                  <a:pt x="88" y="385"/>
                </a:cubicBezTo>
                <a:cubicBezTo>
                  <a:pt x="35" y="346"/>
                  <a:pt x="0" y="284"/>
                  <a:pt x="0" y="213"/>
                </a:cubicBezTo>
                <a:cubicBezTo>
                  <a:pt x="0" y="95"/>
                  <a:pt x="96" y="0"/>
                  <a:pt x="214" y="0"/>
                </a:cubicBezTo>
                <a:close/>
              </a:path>
            </a:pathLst>
          </a:custGeom>
          <a:solidFill>
            <a:srgbClr val="1BA9B3"/>
          </a:solidFill>
          <a:ln w="5" cap="flat">
            <a:noFill/>
            <a:prstDash val="solid"/>
            <a:miter lim="800000"/>
          </a:ln>
        </p:spPr>
        <p:txBody>
          <a:bodyPr vert="horz" wrap="square" lIns="91055" tIns="286791" rIns="91055" bIns="45527" numCol="1" anchor="t" anchorCtr="0" compatLnSpc="1"/>
          <a:lstStyle/>
          <a:p>
            <a:pPr lvl="0" algn="ctr"/>
            <a:r>
              <a:rPr lang="zh-CN" altLang="en-US" sz="2390" kern="0">
                <a:solidFill>
                  <a:prstClr val="white"/>
                </a:solidFill>
                <a:latin typeface="微软雅黑" panose="020B0503020204020204" charset="-122"/>
                <a:ea typeface="微软雅黑" panose="020B0503020204020204" charset="-122"/>
              </a:rPr>
              <a:t>添加</a:t>
            </a:r>
          </a:p>
          <a:p>
            <a:pPr lvl="0" algn="ctr"/>
            <a:r>
              <a:rPr lang="zh-CN" altLang="en-US" sz="2390" kern="0">
                <a:solidFill>
                  <a:prstClr val="white"/>
                </a:solidFill>
                <a:latin typeface="微软雅黑" panose="020B0503020204020204" charset="-122"/>
                <a:ea typeface="微软雅黑" panose="020B0503020204020204" charset="-122"/>
              </a:rPr>
              <a:t>标题</a:t>
            </a:r>
          </a:p>
        </p:txBody>
      </p:sp>
      <p:sp>
        <p:nvSpPr>
          <p:cNvPr id="39" name="矩形 38"/>
          <p:cNvSpPr/>
          <p:nvPr/>
        </p:nvSpPr>
        <p:spPr>
          <a:xfrm>
            <a:off x="641028" y="4537060"/>
            <a:ext cx="1629319" cy="402590"/>
          </a:xfrm>
          <a:prstGeom prst="rect">
            <a:avLst/>
          </a:prstGeom>
        </p:spPr>
        <p:txBody>
          <a:bodyPr wrap="square" anchor="ctr" anchorCtr="0">
            <a:spAutoFit/>
          </a:bodyPr>
          <a:lstStyle/>
          <a:p>
            <a:pPr algn="ctr">
              <a:lnSpc>
                <a:spcPct val="150000"/>
              </a:lnSpc>
            </a:pPr>
            <a:r>
              <a:rPr lang="zh-CN" altLang="en-US" sz="1350">
                <a:solidFill>
                  <a:schemeClr val="tx1">
                    <a:lumMod val="75000"/>
                    <a:lumOff val="25000"/>
                  </a:schemeClr>
                </a:solidFill>
                <a:latin typeface="微软雅黑" panose="020B0503020204020204" charset="-122"/>
                <a:ea typeface="微软雅黑" panose="020B0503020204020204" charset="-122"/>
              </a:rPr>
              <a:t>添加标题</a:t>
            </a:r>
            <a:endParaRPr lang="zh-CN" altLang="en-US" sz="1350" dirty="0">
              <a:solidFill>
                <a:schemeClr val="tx1">
                  <a:lumMod val="75000"/>
                  <a:lumOff val="25000"/>
                </a:schemeClr>
              </a:solidFill>
              <a:latin typeface="微软雅黑" panose="020B0503020204020204" charset="-122"/>
              <a:ea typeface="微软雅黑" panose="020B0503020204020204" charset="-122"/>
            </a:endParaRPr>
          </a:p>
        </p:txBody>
      </p:sp>
      <p:sp>
        <p:nvSpPr>
          <p:cNvPr id="40" name="矩形 39"/>
          <p:cNvSpPr/>
          <p:nvPr/>
        </p:nvSpPr>
        <p:spPr>
          <a:xfrm>
            <a:off x="641028" y="4987446"/>
            <a:ext cx="1629321" cy="639445"/>
          </a:xfrm>
          <a:prstGeom prst="rect">
            <a:avLst/>
          </a:prstGeom>
        </p:spPr>
        <p:txBody>
          <a:bodyPr wrap="square">
            <a:spAutoFit/>
          </a:bodyPr>
          <a:lstStyle/>
          <a:p>
            <a:pPr algn="ctr"/>
            <a:r>
              <a:rPr lang="zh-CN" altLang="en-US" sz="1190">
                <a:solidFill>
                  <a:schemeClr val="tx1">
                    <a:lumMod val="75000"/>
                    <a:lumOff val="25000"/>
                  </a:schemeClr>
                </a:solidFill>
                <a:latin typeface="微软雅黑" panose="020B0503020204020204" charset="-122"/>
                <a:ea typeface="微软雅黑" panose="020B0503020204020204" charset="-122"/>
                <a:cs typeface="华文黑体" pitchFamily="2" charset="-122"/>
              </a:rPr>
              <a:t>点击添加文本点击添加文本点击添加文本点击添加文本</a:t>
            </a:r>
          </a:p>
        </p:txBody>
      </p:sp>
      <p:sp>
        <p:nvSpPr>
          <p:cNvPr id="41" name="矩形 40"/>
          <p:cNvSpPr/>
          <p:nvPr/>
        </p:nvSpPr>
        <p:spPr>
          <a:xfrm>
            <a:off x="2938215" y="4537060"/>
            <a:ext cx="1629319" cy="402590"/>
          </a:xfrm>
          <a:prstGeom prst="rect">
            <a:avLst/>
          </a:prstGeom>
        </p:spPr>
        <p:txBody>
          <a:bodyPr wrap="square" anchor="ctr" anchorCtr="0">
            <a:spAutoFit/>
          </a:bodyPr>
          <a:lstStyle/>
          <a:p>
            <a:pPr algn="ctr">
              <a:lnSpc>
                <a:spcPct val="150000"/>
              </a:lnSpc>
            </a:pPr>
            <a:r>
              <a:rPr lang="zh-CN" altLang="en-US" sz="1350">
                <a:solidFill>
                  <a:schemeClr val="tx1">
                    <a:lumMod val="75000"/>
                    <a:lumOff val="25000"/>
                  </a:schemeClr>
                </a:solidFill>
                <a:latin typeface="微软雅黑" panose="020B0503020204020204" charset="-122"/>
                <a:ea typeface="微软雅黑" panose="020B0503020204020204" charset="-122"/>
              </a:rPr>
              <a:t>添加标题</a:t>
            </a:r>
            <a:endParaRPr lang="zh-CN" altLang="en-US" sz="1350" dirty="0">
              <a:solidFill>
                <a:schemeClr val="tx1">
                  <a:lumMod val="75000"/>
                  <a:lumOff val="25000"/>
                </a:schemeClr>
              </a:solidFill>
              <a:latin typeface="微软雅黑" panose="020B0503020204020204" charset="-122"/>
              <a:ea typeface="微软雅黑" panose="020B0503020204020204" charset="-122"/>
            </a:endParaRPr>
          </a:p>
        </p:txBody>
      </p:sp>
      <p:sp>
        <p:nvSpPr>
          <p:cNvPr id="42" name="矩形 41"/>
          <p:cNvSpPr/>
          <p:nvPr/>
        </p:nvSpPr>
        <p:spPr>
          <a:xfrm>
            <a:off x="2938214" y="4987446"/>
            <a:ext cx="1629321" cy="639445"/>
          </a:xfrm>
          <a:prstGeom prst="rect">
            <a:avLst/>
          </a:prstGeom>
        </p:spPr>
        <p:txBody>
          <a:bodyPr wrap="square">
            <a:spAutoFit/>
          </a:bodyPr>
          <a:lstStyle/>
          <a:p>
            <a:pPr algn="ctr"/>
            <a:r>
              <a:rPr lang="zh-CN" altLang="en-US" sz="1190">
                <a:solidFill>
                  <a:schemeClr val="tx1">
                    <a:lumMod val="75000"/>
                    <a:lumOff val="25000"/>
                  </a:schemeClr>
                </a:solidFill>
                <a:latin typeface="微软雅黑" panose="020B0503020204020204" charset="-122"/>
                <a:ea typeface="微软雅黑" panose="020B0503020204020204" charset="-122"/>
                <a:cs typeface="华文黑体" pitchFamily="2" charset="-122"/>
              </a:rPr>
              <a:t>点击添加文本点击添加文本点击添加文本点击添加文本</a:t>
            </a:r>
          </a:p>
        </p:txBody>
      </p:sp>
      <p:sp>
        <p:nvSpPr>
          <p:cNvPr id="43" name="矩形 42"/>
          <p:cNvSpPr/>
          <p:nvPr/>
        </p:nvSpPr>
        <p:spPr>
          <a:xfrm>
            <a:off x="5281522" y="4537060"/>
            <a:ext cx="1629319" cy="402590"/>
          </a:xfrm>
          <a:prstGeom prst="rect">
            <a:avLst/>
          </a:prstGeom>
        </p:spPr>
        <p:txBody>
          <a:bodyPr wrap="square" anchor="ctr" anchorCtr="0">
            <a:spAutoFit/>
          </a:bodyPr>
          <a:lstStyle/>
          <a:p>
            <a:pPr algn="ctr">
              <a:lnSpc>
                <a:spcPct val="150000"/>
              </a:lnSpc>
            </a:pPr>
            <a:r>
              <a:rPr lang="zh-CN" altLang="en-US" sz="1350">
                <a:solidFill>
                  <a:schemeClr val="tx1">
                    <a:lumMod val="75000"/>
                    <a:lumOff val="25000"/>
                  </a:schemeClr>
                </a:solidFill>
                <a:latin typeface="微软雅黑" panose="020B0503020204020204" charset="-122"/>
                <a:ea typeface="微软雅黑" panose="020B0503020204020204" charset="-122"/>
              </a:rPr>
              <a:t>添加标题</a:t>
            </a:r>
            <a:endParaRPr lang="zh-CN" altLang="en-US" sz="1350" dirty="0">
              <a:solidFill>
                <a:schemeClr val="tx1">
                  <a:lumMod val="75000"/>
                  <a:lumOff val="25000"/>
                </a:schemeClr>
              </a:solidFill>
              <a:latin typeface="微软雅黑" panose="020B0503020204020204" charset="-122"/>
              <a:ea typeface="微软雅黑" panose="020B0503020204020204" charset="-122"/>
            </a:endParaRPr>
          </a:p>
        </p:txBody>
      </p:sp>
      <p:sp>
        <p:nvSpPr>
          <p:cNvPr id="44" name="矩形 43"/>
          <p:cNvSpPr/>
          <p:nvPr/>
        </p:nvSpPr>
        <p:spPr>
          <a:xfrm>
            <a:off x="5281520" y="4987446"/>
            <a:ext cx="1629321" cy="639445"/>
          </a:xfrm>
          <a:prstGeom prst="rect">
            <a:avLst/>
          </a:prstGeom>
        </p:spPr>
        <p:txBody>
          <a:bodyPr wrap="square">
            <a:spAutoFit/>
          </a:bodyPr>
          <a:lstStyle/>
          <a:p>
            <a:pPr algn="ctr"/>
            <a:r>
              <a:rPr lang="zh-CN" altLang="en-US" sz="1190">
                <a:solidFill>
                  <a:schemeClr val="tx1">
                    <a:lumMod val="75000"/>
                    <a:lumOff val="25000"/>
                  </a:schemeClr>
                </a:solidFill>
                <a:latin typeface="微软雅黑" panose="020B0503020204020204" charset="-122"/>
                <a:ea typeface="微软雅黑" panose="020B0503020204020204" charset="-122"/>
                <a:cs typeface="华文黑体" pitchFamily="2" charset="-122"/>
              </a:rPr>
              <a:t>点击添加文本点击添加文本点击添加文本点击添加文本</a:t>
            </a:r>
          </a:p>
        </p:txBody>
      </p:sp>
      <p:sp>
        <p:nvSpPr>
          <p:cNvPr id="45" name="矩形 44"/>
          <p:cNvSpPr/>
          <p:nvPr/>
        </p:nvSpPr>
        <p:spPr>
          <a:xfrm>
            <a:off x="7626400" y="4537060"/>
            <a:ext cx="1629319" cy="402590"/>
          </a:xfrm>
          <a:prstGeom prst="rect">
            <a:avLst/>
          </a:prstGeom>
        </p:spPr>
        <p:txBody>
          <a:bodyPr wrap="square" anchor="ctr" anchorCtr="0">
            <a:spAutoFit/>
          </a:bodyPr>
          <a:lstStyle/>
          <a:p>
            <a:pPr algn="ctr">
              <a:lnSpc>
                <a:spcPct val="150000"/>
              </a:lnSpc>
            </a:pPr>
            <a:r>
              <a:rPr lang="zh-CN" altLang="en-US" sz="1350">
                <a:solidFill>
                  <a:schemeClr val="tx1">
                    <a:lumMod val="75000"/>
                    <a:lumOff val="25000"/>
                  </a:schemeClr>
                </a:solidFill>
                <a:latin typeface="微软雅黑" panose="020B0503020204020204" charset="-122"/>
                <a:ea typeface="微软雅黑" panose="020B0503020204020204" charset="-122"/>
              </a:rPr>
              <a:t>添加标题</a:t>
            </a:r>
            <a:endParaRPr lang="zh-CN" altLang="en-US" sz="1350" dirty="0">
              <a:solidFill>
                <a:schemeClr val="tx1">
                  <a:lumMod val="75000"/>
                  <a:lumOff val="25000"/>
                </a:schemeClr>
              </a:solidFill>
              <a:latin typeface="微软雅黑" panose="020B0503020204020204" charset="-122"/>
              <a:ea typeface="微软雅黑" panose="020B0503020204020204" charset="-122"/>
            </a:endParaRPr>
          </a:p>
        </p:txBody>
      </p:sp>
      <p:sp>
        <p:nvSpPr>
          <p:cNvPr id="46" name="矩形 45"/>
          <p:cNvSpPr/>
          <p:nvPr/>
        </p:nvSpPr>
        <p:spPr>
          <a:xfrm>
            <a:off x="7626400" y="4987446"/>
            <a:ext cx="1629321" cy="639445"/>
          </a:xfrm>
          <a:prstGeom prst="rect">
            <a:avLst/>
          </a:prstGeom>
        </p:spPr>
        <p:txBody>
          <a:bodyPr wrap="square">
            <a:spAutoFit/>
          </a:bodyPr>
          <a:lstStyle/>
          <a:p>
            <a:pPr algn="ctr"/>
            <a:r>
              <a:rPr lang="zh-CN" altLang="en-US" sz="1190">
                <a:solidFill>
                  <a:schemeClr val="tx1">
                    <a:lumMod val="75000"/>
                    <a:lumOff val="25000"/>
                  </a:schemeClr>
                </a:solidFill>
                <a:latin typeface="微软雅黑" panose="020B0503020204020204" charset="-122"/>
                <a:ea typeface="微软雅黑" panose="020B0503020204020204" charset="-122"/>
                <a:cs typeface="华文黑体" pitchFamily="2" charset="-122"/>
              </a:rPr>
              <a:t>点击添加文本点击添加文本点击添加文本点击添加文本</a:t>
            </a:r>
          </a:p>
        </p:txBody>
      </p:sp>
      <p:sp>
        <p:nvSpPr>
          <p:cNvPr id="47" name="矩形 46"/>
          <p:cNvSpPr/>
          <p:nvPr/>
        </p:nvSpPr>
        <p:spPr>
          <a:xfrm>
            <a:off x="9969183" y="4537060"/>
            <a:ext cx="1629319" cy="402590"/>
          </a:xfrm>
          <a:prstGeom prst="rect">
            <a:avLst/>
          </a:prstGeom>
        </p:spPr>
        <p:txBody>
          <a:bodyPr wrap="square" anchor="ctr" anchorCtr="0">
            <a:spAutoFit/>
          </a:bodyPr>
          <a:lstStyle/>
          <a:p>
            <a:pPr algn="ctr">
              <a:lnSpc>
                <a:spcPct val="150000"/>
              </a:lnSpc>
            </a:pPr>
            <a:r>
              <a:rPr lang="zh-CN" altLang="en-US" sz="1350">
                <a:solidFill>
                  <a:schemeClr val="tx1">
                    <a:lumMod val="75000"/>
                    <a:lumOff val="25000"/>
                  </a:schemeClr>
                </a:solidFill>
                <a:latin typeface="微软雅黑" panose="020B0503020204020204" charset="-122"/>
                <a:ea typeface="微软雅黑" panose="020B0503020204020204" charset="-122"/>
              </a:rPr>
              <a:t>添加标题</a:t>
            </a:r>
            <a:endParaRPr lang="zh-CN" altLang="en-US" sz="1350" dirty="0">
              <a:solidFill>
                <a:schemeClr val="tx1">
                  <a:lumMod val="75000"/>
                  <a:lumOff val="25000"/>
                </a:schemeClr>
              </a:solidFill>
              <a:latin typeface="微软雅黑" panose="020B0503020204020204" charset="-122"/>
              <a:ea typeface="微软雅黑" panose="020B0503020204020204" charset="-122"/>
            </a:endParaRPr>
          </a:p>
        </p:txBody>
      </p:sp>
      <p:sp>
        <p:nvSpPr>
          <p:cNvPr id="48" name="矩形 47"/>
          <p:cNvSpPr/>
          <p:nvPr/>
        </p:nvSpPr>
        <p:spPr>
          <a:xfrm>
            <a:off x="9969183" y="4987446"/>
            <a:ext cx="1629321" cy="639445"/>
          </a:xfrm>
          <a:prstGeom prst="rect">
            <a:avLst/>
          </a:prstGeom>
        </p:spPr>
        <p:txBody>
          <a:bodyPr wrap="square">
            <a:spAutoFit/>
          </a:bodyPr>
          <a:lstStyle/>
          <a:p>
            <a:pPr algn="ctr"/>
            <a:r>
              <a:rPr lang="zh-CN" altLang="en-US" sz="1190">
                <a:solidFill>
                  <a:schemeClr val="tx1">
                    <a:lumMod val="75000"/>
                    <a:lumOff val="25000"/>
                  </a:schemeClr>
                </a:solidFill>
                <a:latin typeface="微软雅黑" panose="020B0503020204020204" charset="-122"/>
                <a:ea typeface="微软雅黑" panose="020B0503020204020204" charset="-122"/>
                <a:cs typeface="华文黑体" pitchFamily="2" charset="-122"/>
              </a:rPr>
              <a:t>点击添加文本点击添加文本点击添加文本点击添加文本</a:t>
            </a:r>
          </a:p>
        </p:txBody>
      </p:sp>
    </p:spTree>
  </p:cSld>
  <p:clrMapOvr>
    <a:masterClrMapping/>
  </p:clrMapOvr>
  <mc:AlternateContent xmlns:mc="http://schemas.openxmlformats.org/markup-compatibility/2006" xmlns:p14="http://schemas.microsoft.com/office/powerpoint/2010/main">
    <mc:Choice Requires="p14">
      <p:transition spd="slow" p14:dur="1400" advTm="4582">
        <p14:doors dir="vert"/>
      </p:transition>
    </mc:Choice>
    <mc:Fallback xmlns="">
      <p:transition spd="slow" advTm="45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up)">
                                      <p:cBhvr>
                                        <p:cTn id="13" dur="500"/>
                                        <p:tgtEl>
                                          <p:spTgt spid="28"/>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right)">
                                      <p:cBhvr>
                                        <p:cTn id="16" dur="500"/>
                                        <p:tgtEl>
                                          <p:spTgt spid="34"/>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right)">
                                      <p:cBhvr>
                                        <p:cTn id="19" dur="500"/>
                                        <p:tgtEl>
                                          <p:spTgt spid="3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left)">
                                      <p:cBhvr>
                                        <p:cTn id="22" dur="500"/>
                                        <p:tgtEl>
                                          <p:spTgt spid="3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left)">
                                      <p:cBhvr>
                                        <p:cTn id="25" dur="500"/>
                                        <p:tgtEl>
                                          <p:spTgt spid="37"/>
                                        </p:tgtEl>
                                      </p:cBhvr>
                                    </p:animEffect>
                                  </p:childTnLst>
                                </p:cTn>
                              </p:par>
                            </p:childTnLst>
                          </p:cTn>
                        </p:par>
                        <p:par>
                          <p:cTn id="26" fill="hold">
                            <p:stCondLst>
                              <p:cond delay="1500"/>
                            </p:stCondLst>
                            <p:childTnLst>
                              <p:par>
                                <p:cTn id="27" presetID="23" presetClass="entr" presetSubtype="288"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500" fill="hold"/>
                                        <p:tgtEl>
                                          <p:spTgt spid="29"/>
                                        </p:tgtEl>
                                        <p:attrNameLst>
                                          <p:attrName>ppt_w</p:attrName>
                                        </p:attrNameLst>
                                      </p:cBhvr>
                                      <p:tavLst>
                                        <p:tav tm="0">
                                          <p:val>
                                            <p:strVal val="4/3*#ppt_w"/>
                                          </p:val>
                                        </p:tav>
                                        <p:tav tm="100000">
                                          <p:val>
                                            <p:strVal val="#ppt_w"/>
                                          </p:val>
                                        </p:tav>
                                      </p:tavLst>
                                    </p:anim>
                                    <p:anim calcmode="lin" valueType="num">
                                      <p:cBhvr>
                                        <p:cTn id="30" dur="500" fill="hold"/>
                                        <p:tgtEl>
                                          <p:spTgt spid="29"/>
                                        </p:tgtEl>
                                        <p:attrNameLst>
                                          <p:attrName>ppt_h</p:attrName>
                                        </p:attrNameLst>
                                      </p:cBhvr>
                                      <p:tavLst>
                                        <p:tav tm="0">
                                          <p:val>
                                            <p:strVal val="4/3*#ppt_h"/>
                                          </p:val>
                                        </p:tav>
                                        <p:tav tm="100000">
                                          <p:val>
                                            <p:strVal val="#ppt_h"/>
                                          </p:val>
                                        </p:tav>
                                      </p:tavLst>
                                    </p:anim>
                                  </p:childTnLst>
                                </p:cTn>
                              </p:par>
                              <p:par>
                                <p:cTn id="31" presetID="23" presetClass="entr" presetSubtype="288" fill="hold" grpId="0" nodeType="withEffect">
                                  <p:stCondLst>
                                    <p:cond delay="20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ppt_w</p:attrName>
                                        </p:attrNameLst>
                                      </p:cBhvr>
                                      <p:tavLst>
                                        <p:tav tm="0">
                                          <p:val>
                                            <p:strVal val="4/3*#ppt_w"/>
                                          </p:val>
                                        </p:tav>
                                        <p:tav tm="100000">
                                          <p:val>
                                            <p:strVal val="#ppt_w"/>
                                          </p:val>
                                        </p:tav>
                                      </p:tavLst>
                                    </p:anim>
                                    <p:anim calcmode="lin" valueType="num">
                                      <p:cBhvr>
                                        <p:cTn id="34" dur="500" fill="hold"/>
                                        <p:tgtEl>
                                          <p:spTgt spid="32"/>
                                        </p:tgtEl>
                                        <p:attrNameLst>
                                          <p:attrName>ppt_h</p:attrName>
                                        </p:attrNameLst>
                                      </p:cBhvr>
                                      <p:tavLst>
                                        <p:tav tm="0">
                                          <p:val>
                                            <p:strVal val="4/3*#ppt_h"/>
                                          </p:val>
                                        </p:tav>
                                        <p:tav tm="100000">
                                          <p:val>
                                            <p:strVal val="#ppt_h"/>
                                          </p:val>
                                        </p:tav>
                                      </p:tavLst>
                                    </p:anim>
                                  </p:childTnLst>
                                </p:cTn>
                              </p:par>
                              <p:par>
                                <p:cTn id="35" presetID="23" presetClass="entr" presetSubtype="288" fill="hold" grpId="0" nodeType="withEffect">
                                  <p:stCondLst>
                                    <p:cond delay="200"/>
                                  </p:stCondLst>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strVal val="4/3*#ppt_w"/>
                                          </p:val>
                                        </p:tav>
                                        <p:tav tm="100000">
                                          <p:val>
                                            <p:strVal val="#ppt_w"/>
                                          </p:val>
                                        </p:tav>
                                      </p:tavLst>
                                    </p:anim>
                                    <p:anim calcmode="lin" valueType="num">
                                      <p:cBhvr>
                                        <p:cTn id="38" dur="500" fill="hold"/>
                                        <p:tgtEl>
                                          <p:spTgt spid="30"/>
                                        </p:tgtEl>
                                        <p:attrNameLst>
                                          <p:attrName>ppt_h</p:attrName>
                                        </p:attrNameLst>
                                      </p:cBhvr>
                                      <p:tavLst>
                                        <p:tav tm="0">
                                          <p:val>
                                            <p:strVal val="4/3*#ppt_h"/>
                                          </p:val>
                                        </p:tav>
                                        <p:tav tm="100000">
                                          <p:val>
                                            <p:strVal val="#ppt_h"/>
                                          </p:val>
                                        </p:tav>
                                      </p:tavLst>
                                    </p:anim>
                                  </p:childTnLst>
                                </p:cTn>
                              </p:par>
                              <p:par>
                                <p:cTn id="39" presetID="23" presetClass="entr" presetSubtype="288" fill="hold" grpId="0" nodeType="withEffect">
                                  <p:stCondLst>
                                    <p:cond delay="400"/>
                                  </p:stCondLst>
                                  <p:childTnLst>
                                    <p:set>
                                      <p:cBhvr>
                                        <p:cTn id="40" dur="1" fill="hold">
                                          <p:stCondLst>
                                            <p:cond delay="0"/>
                                          </p:stCondLst>
                                        </p:cTn>
                                        <p:tgtEl>
                                          <p:spTgt spid="33"/>
                                        </p:tgtEl>
                                        <p:attrNameLst>
                                          <p:attrName>style.visibility</p:attrName>
                                        </p:attrNameLst>
                                      </p:cBhvr>
                                      <p:to>
                                        <p:strVal val="visible"/>
                                      </p:to>
                                    </p:set>
                                    <p:anim calcmode="lin" valueType="num">
                                      <p:cBhvr>
                                        <p:cTn id="41" dur="500" fill="hold"/>
                                        <p:tgtEl>
                                          <p:spTgt spid="33"/>
                                        </p:tgtEl>
                                        <p:attrNameLst>
                                          <p:attrName>ppt_w</p:attrName>
                                        </p:attrNameLst>
                                      </p:cBhvr>
                                      <p:tavLst>
                                        <p:tav tm="0">
                                          <p:val>
                                            <p:strVal val="4/3*#ppt_w"/>
                                          </p:val>
                                        </p:tav>
                                        <p:tav tm="100000">
                                          <p:val>
                                            <p:strVal val="#ppt_w"/>
                                          </p:val>
                                        </p:tav>
                                      </p:tavLst>
                                    </p:anim>
                                    <p:anim calcmode="lin" valueType="num">
                                      <p:cBhvr>
                                        <p:cTn id="42" dur="500" fill="hold"/>
                                        <p:tgtEl>
                                          <p:spTgt spid="33"/>
                                        </p:tgtEl>
                                        <p:attrNameLst>
                                          <p:attrName>ppt_h</p:attrName>
                                        </p:attrNameLst>
                                      </p:cBhvr>
                                      <p:tavLst>
                                        <p:tav tm="0">
                                          <p:val>
                                            <p:strVal val="4/3*#ppt_h"/>
                                          </p:val>
                                        </p:tav>
                                        <p:tav tm="100000">
                                          <p:val>
                                            <p:strVal val="#ppt_h"/>
                                          </p:val>
                                        </p:tav>
                                      </p:tavLst>
                                    </p:anim>
                                  </p:childTnLst>
                                </p:cTn>
                              </p:par>
                              <p:par>
                                <p:cTn id="43" presetID="23" presetClass="entr" presetSubtype="288" fill="hold" grpId="0" nodeType="withEffect">
                                  <p:stCondLst>
                                    <p:cond delay="400"/>
                                  </p:stCondLst>
                                  <p:childTnLst>
                                    <p:set>
                                      <p:cBhvr>
                                        <p:cTn id="44" dur="1" fill="hold">
                                          <p:stCondLst>
                                            <p:cond delay="0"/>
                                          </p:stCondLst>
                                        </p:cTn>
                                        <p:tgtEl>
                                          <p:spTgt spid="31"/>
                                        </p:tgtEl>
                                        <p:attrNameLst>
                                          <p:attrName>style.visibility</p:attrName>
                                        </p:attrNameLst>
                                      </p:cBhvr>
                                      <p:to>
                                        <p:strVal val="visible"/>
                                      </p:to>
                                    </p:set>
                                    <p:anim calcmode="lin" valueType="num">
                                      <p:cBhvr>
                                        <p:cTn id="45" dur="500" fill="hold"/>
                                        <p:tgtEl>
                                          <p:spTgt spid="31"/>
                                        </p:tgtEl>
                                        <p:attrNameLst>
                                          <p:attrName>ppt_w</p:attrName>
                                        </p:attrNameLst>
                                      </p:cBhvr>
                                      <p:tavLst>
                                        <p:tav tm="0">
                                          <p:val>
                                            <p:strVal val="4/3*#ppt_w"/>
                                          </p:val>
                                        </p:tav>
                                        <p:tav tm="100000">
                                          <p:val>
                                            <p:strVal val="#ppt_w"/>
                                          </p:val>
                                        </p:tav>
                                      </p:tavLst>
                                    </p:anim>
                                    <p:anim calcmode="lin" valueType="num">
                                      <p:cBhvr>
                                        <p:cTn id="46" dur="500" fill="hold"/>
                                        <p:tgtEl>
                                          <p:spTgt spid="31"/>
                                        </p:tgtEl>
                                        <p:attrNameLst>
                                          <p:attrName>ppt_h</p:attrName>
                                        </p:attrNameLst>
                                      </p:cBhvr>
                                      <p:tavLst>
                                        <p:tav tm="0">
                                          <p:val>
                                            <p:strVal val="4/3*#ppt_h"/>
                                          </p:val>
                                        </p:tav>
                                        <p:tav tm="100000">
                                          <p:val>
                                            <p:strVal val="#ppt_h"/>
                                          </p:val>
                                        </p:tav>
                                      </p:tavLst>
                                    </p:anim>
                                  </p:childTnLst>
                                </p:cTn>
                              </p:par>
                            </p:childTnLst>
                          </p:cTn>
                        </p:par>
                        <p:par>
                          <p:cTn id="47" fill="hold">
                            <p:stCondLst>
                              <p:cond delay="2000"/>
                            </p:stCondLst>
                            <p:childTnLst>
                              <p:par>
                                <p:cTn id="48" presetID="10" presetClass="entr" presetSubtype="0" fill="hold" grpId="0" nodeType="after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500"/>
                                        <p:tgtEl>
                                          <p:spTgt spid="40"/>
                                        </p:tgtEl>
                                      </p:cBhvr>
                                    </p:animEffect>
                                  </p:childTnLst>
                                </p:cTn>
                              </p:par>
                            </p:childTnLst>
                          </p:cTn>
                        </p:par>
                        <p:par>
                          <p:cTn id="54" fill="hold">
                            <p:stCondLst>
                              <p:cond delay="2500"/>
                            </p:stCondLst>
                            <p:childTnLst>
                              <p:par>
                                <p:cTn id="55" presetID="10" presetClass="entr" presetSubtype="0" fill="hold" grpId="0" nodeType="after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fade">
                                      <p:cBhvr>
                                        <p:cTn id="60" dur="500"/>
                                        <p:tgtEl>
                                          <p:spTgt spid="42"/>
                                        </p:tgtEl>
                                      </p:cBhvr>
                                    </p:animEffect>
                                  </p:childTnLst>
                                </p:cTn>
                              </p:par>
                            </p:childTnLst>
                          </p:cTn>
                        </p:par>
                        <p:par>
                          <p:cTn id="61" fill="hold">
                            <p:stCondLst>
                              <p:cond delay="3000"/>
                            </p:stCondLst>
                            <p:childTnLst>
                              <p:par>
                                <p:cTn id="62" presetID="10" presetClass="entr" presetSubtype="0" fill="hold" grpId="0" nodeType="after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fade">
                                      <p:cBhvr>
                                        <p:cTn id="64" dur="500"/>
                                        <p:tgtEl>
                                          <p:spTgt spid="4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fade">
                                      <p:cBhvr>
                                        <p:cTn id="67" dur="500"/>
                                        <p:tgtEl>
                                          <p:spTgt spid="44"/>
                                        </p:tgtEl>
                                      </p:cBhvr>
                                    </p:animEffect>
                                  </p:childTnLst>
                                </p:cTn>
                              </p:par>
                            </p:childTnLst>
                          </p:cTn>
                        </p:par>
                        <p:par>
                          <p:cTn id="68" fill="hold">
                            <p:stCondLst>
                              <p:cond delay="3500"/>
                            </p:stCondLst>
                            <p:childTnLst>
                              <p:par>
                                <p:cTn id="69" presetID="10" presetClass="entr" presetSubtype="0" fill="hold" grpId="0" nodeType="afterEffect">
                                  <p:stCondLst>
                                    <p:cond delay="0"/>
                                  </p:stCondLst>
                                  <p:childTnLst>
                                    <p:set>
                                      <p:cBhvr>
                                        <p:cTn id="70" dur="1" fill="hold">
                                          <p:stCondLst>
                                            <p:cond delay="0"/>
                                          </p:stCondLst>
                                        </p:cTn>
                                        <p:tgtEl>
                                          <p:spTgt spid="45"/>
                                        </p:tgtEl>
                                        <p:attrNameLst>
                                          <p:attrName>style.visibility</p:attrName>
                                        </p:attrNameLst>
                                      </p:cBhvr>
                                      <p:to>
                                        <p:strVal val="visible"/>
                                      </p:to>
                                    </p:set>
                                    <p:animEffect transition="in" filter="fade">
                                      <p:cBhvr>
                                        <p:cTn id="71" dur="500"/>
                                        <p:tgtEl>
                                          <p:spTgt spid="4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6"/>
                                        </p:tgtEl>
                                        <p:attrNameLst>
                                          <p:attrName>style.visibility</p:attrName>
                                        </p:attrNameLst>
                                      </p:cBhvr>
                                      <p:to>
                                        <p:strVal val="visible"/>
                                      </p:to>
                                    </p:set>
                                    <p:animEffect transition="in" filter="fade">
                                      <p:cBhvr>
                                        <p:cTn id="74" dur="500"/>
                                        <p:tgtEl>
                                          <p:spTgt spid="46"/>
                                        </p:tgtEl>
                                      </p:cBhvr>
                                    </p:animEffect>
                                  </p:childTnLst>
                                </p:cTn>
                              </p:par>
                            </p:childTnLst>
                          </p:cTn>
                        </p:par>
                        <p:par>
                          <p:cTn id="75" fill="hold">
                            <p:stCondLst>
                              <p:cond delay="4000"/>
                            </p:stCondLst>
                            <p:childTnLst>
                              <p:par>
                                <p:cTn id="76" presetID="10" presetClass="entr" presetSubtype="0" fill="hold" grpId="0" nodeType="afterEffect">
                                  <p:stCondLst>
                                    <p:cond delay="0"/>
                                  </p:stCondLst>
                                  <p:childTnLst>
                                    <p:set>
                                      <p:cBhvr>
                                        <p:cTn id="77" dur="1" fill="hold">
                                          <p:stCondLst>
                                            <p:cond delay="0"/>
                                          </p:stCondLst>
                                        </p:cTn>
                                        <p:tgtEl>
                                          <p:spTgt spid="47"/>
                                        </p:tgtEl>
                                        <p:attrNameLst>
                                          <p:attrName>style.visibility</p:attrName>
                                        </p:attrNameLst>
                                      </p:cBhvr>
                                      <p:to>
                                        <p:strVal val="visible"/>
                                      </p:to>
                                    </p:set>
                                    <p:animEffect transition="in" filter="fade">
                                      <p:cBhvr>
                                        <p:cTn id="78" dur="500"/>
                                        <p:tgtEl>
                                          <p:spTgt spid="4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8"/>
                                        </p:tgtEl>
                                        <p:attrNameLst>
                                          <p:attrName>style.visibility</p:attrName>
                                        </p:attrNameLst>
                                      </p:cBhvr>
                                      <p:to>
                                        <p:strVal val="visible"/>
                                      </p:to>
                                    </p:set>
                                    <p:animEffect transition="in" filter="fade">
                                      <p:cBhvr>
                                        <p:cTn id="8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2" grpId="0" bldLvl="0" animBg="1"/>
      <p:bldP spid="33" grpId="0" bldLvl="0" animBg="1"/>
      <p:bldP spid="34" grpId="0" bldLvl="0" animBg="1"/>
      <p:bldP spid="35" grpId="0" bldLvl="0" animBg="1"/>
      <p:bldP spid="36" grpId="0" bldLvl="0" animBg="1"/>
      <p:bldP spid="37" grpId="0" bldLvl="0" animBg="1"/>
      <p:bldP spid="38" grpId="0" bldLvl="0" animBg="1"/>
      <p:bldP spid="39" grpId="0"/>
      <p:bldP spid="40" grpId="0"/>
      <p:bldP spid="41" grpId="0"/>
      <p:bldP spid="42" grpId="0"/>
      <p:bldP spid="43" grpId="0"/>
      <p:bldP spid="44" grpId="0"/>
      <p:bldP spid="45" grpId="0"/>
      <p:bldP spid="46" grpId="0"/>
      <p:bldP spid="47" grpId="0"/>
      <p:bldP spid="4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BA9B3"/>
        </a:solidFill>
        <a:effectLst/>
      </p:bgPr>
    </p:bg>
    <p:spTree>
      <p:nvGrpSpPr>
        <p:cNvPr id="1" name=""/>
        <p:cNvGrpSpPr/>
        <p:nvPr/>
      </p:nvGrpSpPr>
      <p:grpSpPr>
        <a:xfrm>
          <a:off x="0" y="0"/>
          <a:ext cx="0" cy="0"/>
          <a:chOff x="0" y="0"/>
          <a:chExt cx="0" cy="0"/>
        </a:xfrm>
      </p:grpSpPr>
      <p:sp>
        <p:nvSpPr>
          <p:cNvPr id="4" name="任意多边形 22"/>
          <p:cNvSpPr/>
          <p:nvPr/>
        </p:nvSpPr>
        <p:spPr bwMode="auto">
          <a:xfrm>
            <a:off x="-1220250" y="-158488"/>
            <a:ext cx="7595612" cy="7345028"/>
          </a:xfrm>
          <a:custGeom>
            <a:avLst/>
            <a:gdLst>
              <a:gd name="T0" fmla="*/ 0 w 6071317"/>
              <a:gd name="T1" fmla="*/ 0 h 6858000"/>
              <a:gd name="T2" fmla="*/ 4099531 w 6071317"/>
              <a:gd name="T3" fmla="*/ 0 h 6858000"/>
              <a:gd name="T4" fmla="*/ 6067015 w 6071317"/>
              <a:gd name="T5" fmla="*/ 3496218 h 6858000"/>
              <a:gd name="T6" fmla="*/ 4099531 w 6071317"/>
              <a:gd name="T7" fmla="*/ 6992435 h 6858000"/>
              <a:gd name="T8" fmla="*/ 0 w 6071317"/>
              <a:gd name="T9" fmla="*/ 6992435 h 6858000"/>
              <a:gd name="T10" fmla="*/ 0 w 6071317"/>
              <a:gd name="T11" fmla="*/ 0 h 6858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71317" h="6858000">
                <a:moveTo>
                  <a:pt x="0" y="0"/>
                </a:moveTo>
                <a:lnTo>
                  <a:pt x="4102435" y="0"/>
                </a:lnTo>
                <a:lnTo>
                  <a:pt x="6071317" y="3429000"/>
                </a:lnTo>
                <a:lnTo>
                  <a:pt x="4102435" y="6858000"/>
                </a:lnTo>
                <a:lnTo>
                  <a:pt x="0" y="6858000"/>
                </a:lnTo>
                <a:lnTo>
                  <a:pt x="0" y="0"/>
                </a:lnTo>
                <a:close/>
              </a:path>
            </a:pathLst>
          </a:custGeom>
          <a:solidFill>
            <a:srgbClr val="1BA9B3"/>
          </a:solidFill>
          <a:ln w="9525">
            <a:noFill/>
            <a:round/>
          </a:ln>
        </p:spPr>
        <p:txBody>
          <a:bodyPr lIns="92920" tIns="46460" rIns="92920" bIns="46460" anchor="ctr"/>
          <a:lstStyle/>
          <a:p>
            <a:endParaRPr lang="zh-CN" altLang="en-US" sz="2440"/>
          </a:p>
        </p:txBody>
      </p:sp>
      <p:sp>
        <p:nvSpPr>
          <p:cNvPr id="5" name="任意多边形 22"/>
          <p:cNvSpPr/>
          <p:nvPr/>
        </p:nvSpPr>
        <p:spPr bwMode="auto">
          <a:xfrm>
            <a:off x="-1171467" y="14611"/>
            <a:ext cx="7355798" cy="6975205"/>
          </a:xfrm>
          <a:custGeom>
            <a:avLst/>
            <a:gdLst>
              <a:gd name="T0" fmla="*/ 0 w 6071317"/>
              <a:gd name="T1" fmla="*/ 0 h 6858000"/>
              <a:gd name="T2" fmla="*/ 4099531 w 6071317"/>
              <a:gd name="T3" fmla="*/ 0 h 6858000"/>
              <a:gd name="T4" fmla="*/ 6067015 w 6071317"/>
              <a:gd name="T5" fmla="*/ 3496218 h 6858000"/>
              <a:gd name="T6" fmla="*/ 4099531 w 6071317"/>
              <a:gd name="T7" fmla="*/ 6992435 h 6858000"/>
              <a:gd name="T8" fmla="*/ 0 w 6071317"/>
              <a:gd name="T9" fmla="*/ 6992435 h 6858000"/>
              <a:gd name="T10" fmla="*/ 0 w 6071317"/>
              <a:gd name="T11" fmla="*/ 0 h 6858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71317" h="6858000">
                <a:moveTo>
                  <a:pt x="0" y="0"/>
                </a:moveTo>
                <a:lnTo>
                  <a:pt x="4102435" y="0"/>
                </a:lnTo>
                <a:lnTo>
                  <a:pt x="6071317" y="3429000"/>
                </a:lnTo>
                <a:lnTo>
                  <a:pt x="4102435" y="6858000"/>
                </a:lnTo>
                <a:lnTo>
                  <a:pt x="0" y="6858000"/>
                </a:lnTo>
                <a:lnTo>
                  <a:pt x="0" y="0"/>
                </a:lnTo>
                <a:close/>
              </a:path>
            </a:pathLst>
          </a:custGeom>
          <a:blipFill>
            <a:blip r:embed="rId3" cstate="print"/>
            <a:stretch>
              <a:fillRect t="-14496"/>
            </a:stretch>
          </a:blipFill>
          <a:ln w="9525">
            <a:noFill/>
            <a:round/>
          </a:ln>
        </p:spPr>
        <p:txBody>
          <a:bodyPr lIns="92920" tIns="46460" rIns="92920" bIns="46460" anchor="ctr"/>
          <a:lstStyle/>
          <a:p>
            <a:endParaRPr lang="zh-CN" altLang="en-US" sz="2440"/>
          </a:p>
        </p:txBody>
      </p:sp>
      <p:sp>
        <p:nvSpPr>
          <p:cNvPr id="6" name="椭圆 9"/>
          <p:cNvSpPr>
            <a:spLocks noChangeArrowheads="1"/>
          </p:cNvSpPr>
          <p:nvPr/>
        </p:nvSpPr>
        <p:spPr bwMode="auto">
          <a:xfrm>
            <a:off x="5462949" y="2895063"/>
            <a:ext cx="1208287" cy="1208658"/>
          </a:xfrm>
          <a:prstGeom prst="ellipse">
            <a:avLst/>
          </a:prstGeom>
          <a:solidFill>
            <a:srgbClr val="A5A5A5"/>
          </a:solidFill>
          <a:ln w="9525">
            <a:noFill/>
            <a:round/>
          </a:ln>
          <a:effectLst>
            <a:outerShdw blurRad="50800" dist="38100" dir="2700000" algn="tl" rotWithShape="0">
              <a:prstClr val="black">
                <a:alpha val="40000"/>
              </a:prstClr>
            </a:outerShdw>
          </a:effectLst>
        </p:spPr>
        <p:txBody>
          <a:bodyPr lIns="92920" tIns="46460" rIns="92920" bIns="46460" anchor="ctr"/>
          <a:lstStyle/>
          <a:p>
            <a:pPr algn="ctr" eaLnBrk="1" hangingPunct="1">
              <a:buFont typeface="Arial" panose="020B0604020202020204" pitchFamily="34" charset="0"/>
              <a:buNone/>
            </a:pPr>
            <a:endParaRPr lang="zh-CN" altLang="en-US" sz="2440">
              <a:solidFill>
                <a:srgbClr val="FFFFFF"/>
              </a:solidFill>
            </a:endParaRPr>
          </a:p>
        </p:txBody>
      </p:sp>
      <p:sp>
        <p:nvSpPr>
          <p:cNvPr id="7" name="矩形 4"/>
          <p:cNvSpPr>
            <a:spLocks noChangeArrowheads="1"/>
          </p:cNvSpPr>
          <p:nvPr/>
        </p:nvSpPr>
        <p:spPr bwMode="auto">
          <a:xfrm>
            <a:off x="5750095" y="2943473"/>
            <a:ext cx="808214" cy="2178685"/>
          </a:xfrm>
          <a:prstGeom prst="rect">
            <a:avLst/>
          </a:prstGeom>
          <a:noFill/>
          <a:ln w="9525">
            <a:noFill/>
            <a:miter lim="800000"/>
          </a:ln>
        </p:spPr>
        <p:txBody>
          <a:bodyPr lIns="92920" tIns="46460" rIns="92920" bIns="46460">
            <a:spAutoFit/>
          </a:bodyPr>
          <a:lstStyle/>
          <a:p>
            <a:pPr eaLnBrk="1" hangingPunct="1">
              <a:buFont typeface="Arial" panose="020B0604020202020204" pitchFamily="34" charset="0"/>
              <a:buNone/>
            </a:pPr>
            <a:r>
              <a:rPr lang="en-US" altLang="zh-CN" sz="6775" b="1" dirty="0">
                <a:solidFill>
                  <a:schemeClr val="bg1"/>
                </a:solidFill>
                <a:latin typeface="微软雅黑" panose="020B0503020204020204" charset="-122"/>
                <a:ea typeface="微软雅黑" panose="020B0503020204020204" charset="-122"/>
              </a:rPr>
              <a:t>9	</a:t>
            </a:r>
            <a:endParaRPr lang="zh-CN" altLang="en-US" sz="6775" b="1" dirty="0">
              <a:solidFill>
                <a:schemeClr val="bg1"/>
              </a:solidFill>
              <a:latin typeface="微软雅黑" panose="020B0503020204020204" charset="-122"/>
              <a:ea typeface="微软雅黑" panose="020B0503020204020204" charset="-122"/>
            </a:endParaRPr>
          </a:p>
        </p:txBody>
      </p:sp>
      <p:sp>
        <p:nvSpPr>
          <p:cNvPr id="8" name="矩形 15"/>
          <p:cNvSpPr>
            <a:spLocks noChangeArrowheads="1"/>
          </p:cNvSpPr>
          <p:nvPr/>
        </p:nvSpPr>
        <p:spPr bwMode="auto">
          <a:xfrm>
            <a:off x="6962569" y="3200049"/>
            <a:ext cx="1633220" cy="676910"/>
          </a:xfrm>
          <a:prstGeom prst="rect">
            <a:avLst/>
          </a:prstGeom>
          <a:noFill/>
          <a:ln w="9525">
            <a:noFill/>
            <a:miter lim="800000"/>
          </a:ln>
        </p:spPr>
        <p:txBody>
          <a:bodyPr wrap="none" lIns="92920" tIns="46460" rIns="92920" bIns="46460">
            <a:spAutoFit/>
          </a:bodyPr>
          <a:lstStyle/>
          <a:p>
            <a:pPr lvl="0" algn="l" defTabSz="914400">
              <a:defRPr/>
            </a:pPr>
            <a:r>
              <a:rPr lang="zh-CN" altLang="en-US" sz="3795" b="1" kern="0" dirty="0">
                <a:solidFill>
                  <a:schemeClr val="bg1"/>
                </a:solidFill>
                <a:latin typeface="微软雅黑" panose="020B0503020204020204" charset="-122"/>
                <a:ea typeface="微软雅黑" panose="020B0503020204020204" charset="-122"/>
              </a:rPr>
              <a:t>标准化</a:t>
            </a:r>
          </a:p>
        </p:txBody>
      </p:sp>
      <p:cxnSp>
        <p:nvCxnSpPr>
          <p:cNvPr id="10" name="直接连接符 18"/>
          <p:cNvCxnSpPr>
            <a:cxnSpLocks noChangeShapeType="1"/>
          </p:cNvCxnSpPr>
          <p:nvPr/>
        </p:nvCxnSpPr>
        <p:spPr bwMode="auto">
          <a:xfrm>
            <a:off x="6991606" y="3871346"/>
            <a:ext cx="4762162" cy="0"/>
          </a:xfrm>
          <a:prstGeom prst="line">
            <a:avLst/>
          </a:prstGeom>
          <a:noFill/>
          <a:ln w="6350">
            <a:solidFill>
              <a:schemeClr val="bg1"/>
            </a:solidFill>
            <a:round/>
          </a:ln>
        </p:spPr>
      </p:cxnSp>
      <p:grpSp>
        <p:nvGrpSpPr>
          <p:cNvPr id="2" name="组合 1"/>
          <p:cNvGrpSpPr/>
          <p:nvPr/>
        </p:nvGrpSpPr>
        <p:grpSpPr>
          <a:xfrm>
            <a:off x="7077075" y="3951288"/>
            <a:ext cx="3489325" cy="398780"/>
            <a:chOff x="4856247" y="3761971"/>
            <a:chExt cx="3489800" cy="398840"/>
          </a:xfrm>
          <a:solidFill>
            <a:schemeClr val="bg1"/>
          </a:solidFill>
        </p:grpSpPr>
        <p:grpSp>
          <p:nvGrpSpPr>
            <p:cNvPr id="44068" name="组合 111"/>
            <p:cNvGrpSpPr/>
            <p:nvPr/>
          </p:nvGrpSpPr>
          <p:grpSpPr>
            <a:xfrm>
              <a:off x="4856247" y="3798822"/>
              <a:ext cx="329713" cy="338554"/>
              <a:chOff x="4912707" y="3793580"/>
              <a:chExt cx="269405" cy="276629"/>
            </a:xfrm>
            <a:grpFill/>
          </p:grpSpPr>
          <p:sp>
            <p:nvSpPr>
              <p:cNvPr id="3" name="椭圆 114"/>
              <p:cNvSpPr/>
              <p:nvPr/>
            </p:nvSpPr>
            <p:spPr>
              <a:xfrm>
                <a:off x="4912707" y="3804557"/>
                <a:ext cx="238958" cy="2389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000" strike="noStrike" noProof="1">
                  <a:solidFill>
                    <a:schemeClr val="tx1">
                      <a:lumMod val="65000"/>
                      <a:lumOff val="35000"/>
                    </a:schemeClr>
                  </a:solidFill>
                </a:endParaRPr>
              </a:p>
            </p:txBody>
          </p:sp>
          <p:sp>
            <p:nvSpPr>
              <p:cNvPr id="44070" name="文本框 115"/>
              <p:cNvSpPr txBox="1"/>
              <p:nvPr/>
            </p:nvSpPr>
            <p:spPr>
              <a:xfrm>
                <a:off x="4916629" y="3793580"/>
                <a:ext cx="265483" cy="276629"/>
              </a:xfrm>
              <a:prstGeom prst="rect">
                <a:avLst/>
              </a:prstGeom>
              <a:grpFill/>
              <a:ln w="9525">
                <a:noFill/>
              </a:ln>
            </p:spPr>
            <p:txBody>
              <a:bodyPr wrap="square" anchor="t">
                <a:spAutoFit/>
              </a:bodyPr>
              <a:lstStyle/>
              <a:p>
                <a:r>
                  <a:rPr lang="en-US" altLang="zh-CN" sz="1600" dirty="0">
                    <a:solidFill>
                      <a:schemeClr val="tx1"/>
                    </a:solidFill>
                    <a:latin typeface="Impact" panose="020B0806030902050204" pitchFamily="34" charset="0"/>
                    <a:ea typeface="宋体" panose="02010600030101010101" pitchFamily="2" charset="-122"/>
                  </a:rPr>
                  <a:t>1</a:t>
                </a:r>
              </a:p>
            </p:txBody>
          </p:sp>
        </p:grpSp>
        <p:sp>
          <p:nvSpPr>
            <p:cNvPr id="44071" name="矩形 113"/>
            <p:cNvSpPr/>
            <p:nvPr/>
          </p:nvSpPr>
          <p:spPr>
            <a:xfrm>
              <a:off x="5123082" y="3761971"/>
              <a:ext cx="3222965" cy="398840"/>
            </a:xfrm>
            <a:prstGeom prst="rect">
              <a:avLst/>
            </a:prstGeom>
            <a:noFill/>
            <a:ln w="9525">
              <a:noFill/>
            </a:ln>
          </p:spPr>
          <p:txBody>
            <a:bodyPr wrap="square" anchor="t">
              <a:spAutoFit/>
            </a:bodyPr>
            <a:lstStyle/>
            <a:p>
              <a:r>
                <a:rPr lang="zh-CN" altLang="en-US" sz="2000" dirty="0">
                  <a:solidFill>
                    <a:schemeClr val="bg1"/>
                  </a:solidFill>
                  <a:latin typeface="微软雅黑" panose="020B0503020204020204" charset="-122"/>
                  <a:ea typeface="微软雅黑" panose="020B0503020204020204" charset="-122"/>
                  <a:sym typeface="宋体" panose="02010600030101010101" pitchFamily="2" charset="-122"/>
                </a:rPr>
                <a:t>柏拉图</a:t>
              </a:r>
            </a:p>
          </p:txBody>
        </p:sp>
      </p:grpSp>
    </p:spTree>
  </p:cSld>
  <p:clrMapOvr>
    <a:masterClrMapping/>
  </p:clrMapOvr>
  <mc:AlternateContent xmlns:mc="http://schemas.openxmlformats.org/markup-compatibility/2006" xmlns:p14="http://schemas.microsoft.com/office/powerpoint/2010/main">
    <mc:Choice Requires="p14">
      <p:transition spd="slow" p14:dur="1400" advTm="2189">
        <p14:doors dir="vert"/>
      </p:transition>
    </mc:Choice>
    <mc:Fallback xmlns="">
      <p:transition spd="slow" advTm="21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600" fill="hold"/>
                                        <p:tgtEl>
                                          <p:spTgt spid="5"/>
                                        </p:tgtEl>
                                        <p:attrNameLst>
                                          <p:attrName>ppt_w</p:attrName>
                                        </p:attrNameLst>
                                      </p:cBhvr>
                                      <p:tavLst>
                                        <p:tav tm="0">
                                          <p:val>
                                            <p:strVal val="#ppt_w*0.70"/>
                                          </p:val>
                                        </p:tav>
                                        <p:tav tm="100000">
                                          <p:val>
                                            <p:strVal val="#ppt_w"/>
                                          </p:val>
                                        </p:tav>
                                      </p:tavLst>
                                    </p:anim>
                                    <p:anim calcmode="lin" valueType="num">
                                      <p:cBhvr>
                                        <p:cTn id="8" dur="600" fill="hold"/>
                                        <p:tgtEl>
                                          <p:spTgt spid="5"/>
                                        </p:tgtEl>
                                        <p:attrNameLst>
                                          <p:attrName>ppt_h</p:attrName>
                                        </p:attrNameLst>
                                      </p:cBhvr>
                                      <p:tavLst>
                                        <p:tav tm="0">
                                          <p:val>
                                            <p:strVal val="#ppt_h"/>
                                          </p:val>
                                        </p:tav>
                                        <p:tav tm="100000">
                                          <p:val>
                                            <p:strVal val="#ppt_h"/>
                                          </p:val>
                                        </p:tav>
                                      </p:tavLst>
                                    </p:anim>
                                    <p:animEffect transition="in" filter="fade">
                                      <p:cBhvr>
                                        <p:cTn id="9" dur="600"/>
                                        <p:tgtEl>
                                          <p:spTgt spid="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600" fill="hold"/>
                                        <p:tgtEl>
                                          <p:spTgt spid="4"/>
                                        </p:tgtEl>
                                        <p:attrNameLst>
                                          <p:attrName>ppt_w</p:attrName>
                                        </p:attrNameLst>
                                      </p:cBhvr>
                                      <p:tavLst>
                                        <p:tav tm="0">
                                          <p:val>
                                            <p:strVal val="#ppt_w*0.70"/>
                                          </p:val>
                                        </p:tav>
                                        <p:tav tm="100000">
                                          <p:val>
                                            <p:strVal val="#ppt_w"/>
                                          </p:val>
                                        </p:tav>
                                      </p:tavLst>
                                    </p:anim>
                                    <p:anim calcmode="lin" valueType="num">
                                      <p:cBhvr>
                                        <p:cTn id="13" dur="600" fill="hold"/>
                                        <p:tgtEl>
                                          <p:spTgt spid="4"/>
                                        </p:tgtEl>
                                        <p:attrNameLst>
                                          <p:attrName>ppt_h</p:attrName>
                                        </p:attrNameLst>
                                      </p:cBhvr>
                                      <p:tavLst>
                                        <p:tav tm="0">
                                          <p:val>
                                            <p:strVal val="#ppt_h"/>
                                          </p:val>
                                        </p:tav>
                                        <p:tav tm="100000">
                                          <p:val>
                                            <p:strVal val="#ppt_h"/>
                                          </p:val>
                                        </p:tav>
                                      </p:tavLst>
                                    </p:anim>
                                    <p:animEffect transition="in" filter="fade">
                                      <p:cBhvr>
                                        <p:cTn id="14" dur="600"/>
                                        <p:tgtEl>
                                          <p:spTgt spid="4"/>
                                        </p:tgtEl>
                                      </p:cBhvr>
                                    </p:animEffect>
                                  </p:childTnLst>
                                </p:cTn>
                              </p:par>
                              <p:par>
                                <p:cTn id="15" presetID="1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6"/>
                                        </p:tgtEl>
                                        <p:attrNameLst>
                                          <p:attrName>ppt_y</p:attrName>
                                        </p:attrNameLst>
                                      </p:cBhvr>
                                      <p:tavLst>
                                        <p:tav tm="0" fmla="#ppt_y+(sin(-2*pi*(1-$))*-#ppt_x+cos(-2*pi*(1-$))*(1-#ppt_y))*(1-$)">
                                          <p:val>
                                            <p:fltVal val="0"/>
                                          </p:val>
                                        </p:tav>
                                        <p:tav tm="100000">
                                          <p:val>
                                            <p:fltVal val="1"/>
                                          </p:val>
                                        </p:tav>
                                      </p:tavLst>
                                    </p:anim>
                                  </p:childTnLst>
                                </p:cTn>
                              </p:par>
                              <p:par>
                                <p:cTn id="21" presetID="1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slide(fromBottom)">
                                      <p:cBhvr>
                                        <p:cTn id="23" dur="500"/>
                                        <p:tgtEl>
                                          <p:spTgt spid="7"/>
                                        </p:tgtEl>
                                      </p:cBhvr>
                                    </p:animEffect>
                                  </p:childTnLst>
                                </p:cTn>
                              </p:par>
                              <p:par>
                                <p:cTn id="24" presetID="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0-#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par>
                                <p:cTn id="28" presetID="17" presetClass="entr" presetSubtype="8"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ppt_x</p:attrName>
                                        </p:attrNameLst>
                                      </p:cBhvr>
                                      <p:tavLst>
                                        <p:tav tm="0">
                                          <p:val>
                                            <p:strVal val="#ppt_x-#ppt_w/2"/>
                                          </p:val>
                                        </p:tav>
                                        <p:tav tm="100000">
                                          <p:val>
                                            <p:strVal val="#ppt_x"/>
                                          </p:val>
                                        </p:tav>
                                      </p:tavLst>
                                    </p:anim>
                                    <p:anim calcmode="lin" valueType="num">
                                      <p:cBhvr>
                                        <p:cTn id="31" dur="500" fill="hold"/>
                                        <p:tgtEl>
                                          <p:spTgt spid="10"/>
                                        </p:tgtEl>
                                        <p:attrNameLst>
                                          <p:attrName>ppt_y</p:attrName>
                                        </p:attrNameLst>
                                      </p:cBhvr>
                                      <p:tavLst>
                                        <p:tav tm="0">
                                          <p:val>
                                            <p:strVal val="#ppt_y"/>
                                          </p:val>
                                        </p:tav>
                                        <p:tav tm="100000">
                                          <p:val>
                                            <p:strVal val="#ppt_y"/>
                                          </p:val>
                                        </p:tav>
                                      </p:tavLst>
                                    </p:anim>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strVal val="#ppt_h"/>
                                          </p:val>
                                        </p:tav>
                                        <p:tav tm="100000">
                                          <p:val>
                                            <p:strVal val="#ppt_h"/>
                                          </p:val>
                                        </p:tav>
                                      </p:tavLst>
                                    </p:anim>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userDrawn="1"/>
        </p:nvSpPr>
        <p:spPr>
          <a:xfrm>
            <a:off x="340789" y="316072"/>
            <a:ext cx="195175" cy="685877"/>
          </a:xfrm>
          <a:prstGeom prst="rect">
            <a:avLst/>
          </a:pr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lIns="92925" tIns="46462" rIns="92925" bIns="46462" rtlCol="0" anchor="ctr"/>
          <a:lstStyle/>
          <a:p>
            <a:pPr algn="l" defTabSz="685165"/>
            <a:endParaRPr lang="zh-CN" altLang="en-US" sz="1895" dirty="0">
              <a:solidFill>
                <a:srgbClr val="E7E6E6">
                  <a:lumMod val="50000"/>
                </a:srgbClr>
              </a:solidFill>
              <a:cs typeface="+mn-ea"/>
              <a:sym typeface="+mn-lt"/>
            </a:endParaRPr>
          </a:p>
        </p:txBody>
      </p:sp>
      <p:sp>
        <p:nvSpPr>
          <p:cNvPr id="15" name="文本框 37"/>
          <p:cNvSpPr txBox="1"/>
          <p:nvPr userDrawn="1"/>
        </p:nvSpPr>
        <p:spPr>
          <a:xfrm>
            <a:off x="570731" y="316072"/>
            <a:ext cx="2487862" cy="461645"/>
          </a:xfrm>
          <a:prstGeom prst="rect">
            <a:avLst/>
          </a:prstGeom>
          <a:noFill/>
        </p:spPr>
        <p:txBody>
          <a:bodyPr wrap="square" lIns="92925" tIns="46462" rIns="92925" bIns="46462" rtlCol="0">
            <a:spAutoFit/>
          </a:bodyPr>
          <a:lstStyle/>
          <a:p>
            <a:pPr lvl="0" algn="l"/>
            <a:r>
              <a:rPr lang="zh-CN" altLang="en-US" sz="2400" dirty="0">
                <a:solidFill>
                  <a:srgbClr val="1BA9B3"/>
                </a:solidFill>
                <a:latin typeface="微软雅黑" panose="020B0503020204020204" charset="-122"/>
                <a:ea typeface="微软雅黑" panose="020B0503020204020204" charset="-122"/>
              </a:rPr>
              <a:t>标准化 1</a:t>
            </a:r>
          </a:p>
        </p:txBody>
      </p:sp>
      <p:sp>
        <p:nvSpPr>
          <p:cNvPr id="16" name="文本框 38"/>
          <p:cNvSpPr txBox="1"/>
          <p:nvPr userDrawn="1"/>
        </p:nvSpPr>
        <p:spPr>
          <a:xfrm>
            <a:off x="570731" y="687143"/>
            <a:ext cx="2763044" cy="323215"/>
          </a:xfrm>
          <a:prstGeom prst="rect">
            <a:avLst/>
          </a:prstGeom>
          <a:noFill/>
        </p:spPr>
        <p:txBody>
          <a:bodyPr wrap="square" lIns="92925" tIns="46462" rIns="92925" bIns="46462" rtlCol="0">
            <a:spAutoFit/>
          </a:bodyPr>
          <a:lstStyle/>
          <a:p>
            <a:pPr algn="l" defTabSz="685165"/>
            <a:r>
              <a:rPr lang="en-US" altLang="zh-CN" sz="1500" dirty="0">
                <a:solidFill>
                  <a:schemeClr val="tx1">
                    <a:lumMod val="50000"/>
                    <a:lumOff val="50000"/>
                  </a:schemeClr>
                </a:solidFill>
                <a:cs typeface="+mn-ea"/>
                <a:sym typeface="+mn-lt"/>
              </a:rPr>
              <a:t>ADD RELATED TITLE WORDS</a:t>
            </a:r>
            <a:endParaRPr lang="zh-CN" altLang="en-US" sz="1500" dirty="0">
              <a:solidFill>
                <a:schemeClr val="tx1">
                  <a:lumMod val="50000"/>
                  <a:lumOff val="50000"/>
                </a:schemeClr>
              </a:solidFill>
              <a:cs typeface="+mn-ea"/>
              <a:sym typeface="+mn-lt"/>
            </a:endParaRPr>
          </a:p>
        </p:txBody>
      </p:sp>
      <p:sp>
        <p:nvSpPr>
          <p:cNvPr id="2" name="椭圆 1"/>
          <p:cNvSpPr/>
          <p:nvPr/>
        </p:nvSpPr>
        <p:spPr>
          <a:xfrm>
            <a:off x="8537626" y="1278045"/>
            <a:ext cx="1522345" cy="1523926"/>
          </a:xfrm>
          <a:prstGeom prst="ellipse">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rgbClr val="0070C0"/>
              </a:solidFill>
              <a:latin typeface="微软雅黑" panose="020B0503020204020204" charset="-122"/>
              <a:ea typeface="微软雅黑" panose="020B0503020204020204" charset="-122"/>
            </a:endParaRPr>
          </a:p>
        </p:txBody>
      </p:sp>
      <p:sp>
        <p:nvSpPr>
          <p:cNvPr id="3" name="椭圆 2"/>
          <p:cNvSpPr/>
          <p:nvPr/>
        </p:nvSpPr>
        <p:spPr>
          <a:xfrm>
            <a:off x="2011939" y="1278045"/>
            <a:ext cx="1522345" cy="1523926"/>
          </a:xfrm>
          <a:prstGeom prst="ellipse">
            <a:avLst/>
          </a:pr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latin typeface="微软雅黑" panose="020B0503020204020204" charset="-122"/>
              <a:ea typeface="微软雅黑" panose="020B0503020204020204" charset="-122"/>
            </a:endParaRPr>
          </a:p>
        </p:txBody>
      </p:sp>
      <p:sp>
        <p:nvSpPr>
          <p:cNvPr id="4" name="Text Box 10"/>
          <p:cNvSpPr txBox="1">
            <a:spLocks noChangeArrowheads="1"/>
          </p:cNvSpPr>
          <p:nvPr/>
        </p:nvSpPr>
        <p:spPr bwMode="auto">
          <a:xfrm>
            <a:off x="8789473" y="1586309"/>
            <a:ext cx="1036040" cy="887730"/>
          </a:xfrm>
          <a:prstGeom prst="rect">
            <a:avLst/>
          </a:prstGeom>
          <a:noFill/>
          <a:ln w="9525">
            <a:noFill/>
            <a:miter lim="800000"/>
          </a:ln>
        </p:spPr>
        <p:txBody>
          <a:bodyPr wrap="square">
            <a:spAutoFit/>
          </a:bodyPr>
          <a:lstStyle/>
          <a:p>
            <a:pPr algn="ctr"/>
            <a:r>
              <a:rPr lang="zh-CN" altLang="en-US" sz="2590" b="1" dirty="0">
                <a:solidFill>
                  <a:schemeClr val="bg1"/>
                </a:solidFill>
                <a:latin typeface="微软雅黑" panose="020B0503020204020204" charset="-122"/>
                <a:ea typeface="微软雅黑" panose="020B0503020204020204" charset="-122"/>
              </a:rPr>
              <a:t>添加标题</a:t>
            </a:r>
          </a:p>
        </p:txBody>
      </p:sp>
      <p:sp>
        <p:nvSpPr>
          <p:cNvPr id="5" name="Text Box 15"/>
          <p:cNvSpPr txBox="1">
            <a:spLocks noChangeArrowheads="1"/>
          </p:cNvSpPr>
          <p:nvPr/>
        </p:nvSpPr>
        <p:spPr bwMode="auto">
          <a:xfrm>
            <a:off x="2288586" y="1586309"/>
            <a:ext cx="932693" cy="887730"/>
          </a:xfrm>
          <a:prstGeom prst="rect">
            <a:avLst/>
          </a:prstGeom>
          <a:noFill/>
          <a:ln w="9525">
            <a:noFill/>
            <a:miter lim="800000"/>
          </a:ln>
        </p:spPr>
        <p:txBody>
          <a:bodyPr>
            <a:spAutoFit/>
          </a:bodyPr>
          <a:lstStyle/>
          <a:p>
            <a:pPr algn="ctr"/>
            <a:r>
              <a:rPr lang="zh-CN" altLang="en-US" sz="2590" b="1" dirty="0">
                <a:solidFill>
                  <a:schemeClr val="bg1"/>
                </a:solidFill>
                <a:latin typeface="微软雅黑" panose="020B0503020204020204" charset="-122"/>
                <a:ea typeface="微软雅黑" panose="020B0503020204020204" charset="-122"/>
              </a:rPr>
              <a:t>添加标题</a:t>
            </a:r>
          </a:p>
        </p:txBody>
      </p:sp>
      <p:sp>
        <p:nvSpPr>
          <p:cNvPr id="6" name="Freeform 10"/>
          <p:cNvSpPr/>
          <p:nvPr/>
        </p:nvSpPr>
        <p:spPr bwMode="gray">
          <a:xfrm>
            <a:off x="3873817" y="1412417"/>
            <a:ext cx="4374170" cy="316167"/>
          </a:xfrm>
          <a:custGeom>
            <a:avLst/>
            <a:gdLst>
              <a:gd name="T0" fmla="*/ 0 w 2347"/>
              <a:gd name="T1" fmla="*/ 188 h 336"/>
              <a:gd name="T2" fmla="*/ 0 w 2347"/>
              <a:gd name="T3" fmla="*/ 336 h 336"/>
              <a:gd name="T4" fmla="*/ 2347 w 2347"/>
              <a:gd name="T5" fmla="*/ 336 h 336"/>
              <a:gd name="T6" fmla="*/ 2005 w 2347"/>
              <a:gd name="T7" fmla="*/ 0 h 336"/>
              <a:gd name="T8" fmla="*/ 2005 w 2347"/>
              <a:gd name="T9" fmla="*/ 189 h 336"/>
              <a:gd name="T10" fmla="*/ 0 w 2347"/>
              <a:gd name="T11" fmla="*/ 188 h 336"/>
              <a:gd name="T12" fmla="*/ 0 60000 65536"/>
              <a:gd name="T13" fmla="*/ 0 60000 65536"/>
              <a:gd name="T14" fmla="*/ 0 60000 65536"/>
              <a:gd name="T15" fmla="*/ 0 60000 65536"/>
              <a:gd name="T16" fmla="*/ 0 60000 65536"/>
              <a:gd name="T17" fmla="*/ 0 60000 65536"/>
              <a:gd name="T18" fmla="*/ 0 w 2347"/>
              <a:gd name="T19" fmla="*/ 0 h 336"/>
              <a:gd name="T20" fmla="*/ 2347 w 2347"/>
              <a:gd name="T21" fmla="*/ 336 h 336"/>
            </a:gdLst>
            <a:ahLst/>
            <a:cxnLst>
              <a:cxn ang="T12">
                <a:pos x="T0" y="T1"/>
              </a:cxn>
              <a:cxn ang="T13">
                <a:pos x="T2" y="T3"/>
              </a:cxn>
              <a:cxn ang="T14">
                <a:pos x="T4" y="T5"/>
              </a:cxn>
              <a:cxn ang="T15">
                <a:pos x="T6" y="T7"/>
              </a:cxn>
              <a:cxn ang="T16">
                <a:pos x="T8" y="T9"/>
              </a:cxn>
              <a:cxn ang="T17">
                <a:pos x="T10" y="T11"/>
              </a:cxn>
            </a:cxnLst>
            <a:rect l="T18" t="T19" r="T20" b="T21"/>
            <a:pathLst>
              <a:path w="2347" h="336">
                <a:moveTo>
                  <a:pt x="0" y="188"/>
                </a:moveTo>
                <a:lnTo>
                  <a:pt x="0" y="336"/>
                </a:lnTo>
                <a:lnTo>
                  <a:pt x="2347" y="336"/>
                </a:lnTo>
                <a:lnTo>
                  <a:pt x="2005" y="0"/>
                </a:lnTo>
                <a:lnTo>
                  <a:pt x="2005" y="189"/>
                </a:lnTo>
                <a:lnTo>
                  <a:pt x="0" y="188"/>
                </a:lnTo>
                <a:close/>
              </a:path>
            </a:pathLst>
          </a:custGeom>
          <a:solidFill>
            <a:srgbClr val="1BA9B3"/>
          </a:solidFill>
          <a:ln>
            <a:noFill/>
          </a:ln>
        </p:spPr>
        <p:txBody>
          <a:bodyPr wrap="none" anchor="ctr"/>
          <a:lstStyle/>
          <a:p>
            <a:pPr>
              <a:defRPr/>
            </a:pPr>
            <a:endParaRPr lang="zh-CN" altLang="en-US" sz="1350">
              <a:solidFill>
                <a:srgbClr val="0070C0"/>
              </a:solidFill>
              <a:latin typeface="微软雅黑" panose="020B0503020204020204" charset="-122"/>
              <a:ea typeface="微软雅黑" panose="020B0503020204020204" charset="-122"/>
            </a:endParaRPr>
          </a:p>
        </p:txBody>
      </p:sp>
      <p:sp>
        <p:nvSpPr>
          <p:cNvPr id="7" name="Text Box 18"/>
          <p:cNvSpPr txBox="1">
            <a:spLocks noChangeArrowheads="1"/>
          </p:cNvSpPr>
          <p:nvPr/>
        </p:nvSpPr>
        <p:spPr bwMode="auto">
          <a:xfrm>
            <a:off x="1363472" y="2894478"/>
            <a:ext cx="4252446" cy="1466850"/>
          </a:xfrm>
          <a:prstGeom prst="rect">
            <a:avLst/>
          </a:prstGeom>
          <a:noFill/>
          <a:ln>
            <a:noFill/>
          </a:ln>
          <a:effectLst/>
        </p:spPr>
        <p:txBody>
          <a:bodyPr anchor="b">
            <a:spAutoFit/>
          </a:bodyPr>
          <a:lstStyle/>
          <a:p>
            <a:pPr algn="r">
              <a:lnSpc>
                <a:spcPct val="150000"/>
              </a:lnSpc>
              <a:defRPr/>
            </a:pPr>
            <a:r>
              <a:rPr lang="zh-CN" altLang="en-US" sz="1760" b="1" dirty="0">
                <a:solidFill>
                  <a:schemeClr val="tx1">
                    <a:lumMod val="75000"/>
                    <a:lumOff val="25000"/>
                  </a:schemeClr>
                </a:solidFill>
                <a:latin typeface="微软雅黑" panose="020B0503020204020204" charset="-122"/>
                <a:ea typeface="微软雅黑" panose="020B0503020204020204" charset="-122"/>
              </a:rPr>
              <a:t>添加标题</a:t>
            </a:r>
          </a:p>
          <a:p>
            <a:pPr marL="252095" indent="-252095" algn="r">
              <a:lnSpc>
                <a:spcPct val="150000"/>
              </a:lnSpc>
              <a:buFont typeface="+mj-lt"/>
              <a:buAutoNum type="arabicPeriod"/>
              <a:defRPr/>
            </a:pPr>
            <a:r>
              <a:rPr lang="zh-CN" altLang="en-US" sz="1395" dirty="0">
                <a:solidFill>
                  <a:schemeClr val="tx1">
                    <a:lumMod val="75000"/>
                    <a:lumOff val="25000"/>
                  </a:schemeClr>
                </a:solidFill>
                <a:latin typeface="微软雅黑" panose="020B0503020204020204" charset="-122"/>
                <a:ea typeface="微软雅黑" panose="020B0503020204020204" charset="-122"/>
              </a:rPr>
              <a:t>点击输入文本内容</a:t>
            </a:r>
          </a:p>
          <a:p>
            <a:pPr marL="252095" indent="-252095" algn="r">
              <a:lnSpc>
                <a:spcPct val="150000"/>
              </a:lnSpc>
              <a:buFont typeface="+mj-lt"/>
              <a:buAutoNum type="arabicPeriod"/>
              <a:defRPr/>
            </a:pPr>
            <a:r>
              <a:rPr lang="zh-CN" altLang="en-US" sz="1395" dirty="0">
                <a:solidFill>
                  <a:schemeClr val="tx1">
                    <a:lumMod val="75000"/>
                    <a:lumOff val="25000"/>
                  </a:schemeClr>
                </a:solidFill>
                <a:latin typeface="微软雅黑" panose="020B0503020204020204" charset="-122"/>
                <a:ea typeface="微软雅黑" panose="020B0503020204020204" charset="-122"/>
              </a:rPr>
              <a:t>点击输入文本内容</a:t>
            </a:r>
          </a:p>
          <a:p>
            <a:pPr marL="252095" indent="-252095" algn="r">
              <a:lnSpc>
                <a:spcPct val="150000"/>
              </a:lnSpc>
              <a:buFont typeface="+mj-lt"/>
              <a:buAutoNum type="arabicPeriod"/>
              <a:defRPr/>
            </a:pPr>
            <a:r>
              <a:rPr lang="zh-CN" altLang="en-US" sz="1395" dirty="0">
                <a:solidFill>
                  <a:schemeClr val="tx1">
                    <a:lumMod val="75000"/>
                    <a:lumOff val="25000"/>
                  </a:schemeClr>
                </a:solidFill>
                <a:latin typeface="微软雅黑" panose="020B0503020204020204" charset="-122"/>
                <a:ea typeface="微软雅黑" panose="020B0503020204020204" charset="-122"/>
              </a:rPr>
              <a:t>点击输入文本内容</a:t>
            </a:r>
          </a:p>
        </p:txBody>
      </p:sp>
      <p:sp>
        <p:nvSpPr>
          <p:cNvPr id="8" name="Text Box 19"/>
          <p:cNvSpPr txBox="1">
            <a:spLocks noChangeArrowheads="1"/>
          </p:cNvSpPr>
          <p:nvPr/>
        </p:nvSpPr>
        <p:spPr bwMode="auto">
          <a:xfrm>
            <a:off x="3990798" y="1815528"/>
            <a:ext cx="3944182" cy="458470"/>
          </a:xfrm>
          <a:prstGeom prst="rect">
            <a:avLst/>
          </a:prstGeom>
          <a:noFill/>
          <a:ln w="9525">
            <a:noFill/>
            <a:miter lim="800000"/>
          </a:ln>
        </p:spPr>
        <p:txBody>
          <a:bodyPr>
            <a:spAutoFit/>
          </a:bodyPr>
          <a:lstStyle/>
          <a:p>
            <a:pPr algn="ctr">
              <a:spcBef>
                <a:spcPct val="50000"/>
              </a:spcBef>
            </a:pPr>
            <a:r>
              <a:rPr lang="zh-CN" altLang="en-US" sz="2390" dirty="0">
                <a:solidFill>
                  <a:schemeClr val="tx1">
                    <a:lumMod val="75000"/>
                    <a:lumOff val="25000"/>
                  </a:schemeClr>
                </a:solidFill>
                <a:latin typeface="微软雅黑" panose="020B0503020204020204" charset="-122"/>
                <a:ea typeface="微软雅黑" panose="020B0503020204020204" charset="-122"/>
              </a:rPr>
              <a:t>点击添加内容</a:t>
            </a:r>
          </a:p>
        </p:txBody>
      </p:sp>
      <p:sp>
        <p:nvSpPr>
          <p:cNvPr id="9" name="Text Box 20"/>
          <p:cNvSpPr txBox="1">
            <a:spLocks noChangeArrowheads="1"/>
          </p:cNvSpPr>
          <p:nvPr/>
        </p:nvSpPr>
        <p:spPr bwMode="auto">
          <a:xfrm>
            <a:off x="6117368" y="2900753"/>
            <a:ext cx="4884780" cy="1452880"/>
          </a:xfrm>
          <a:prstGeom prst="rect">
            <a:avLst/>
          </a:prstGeom>
          <a:noFill/>
          <a:ln>
            <a:noFill/>
          </a:ln>
          <a:effectLst/>
        </p:spPr>
        <p:txBody>
          <a:bodyPr anchor="b">
            <a:spAutoFit/>
          </a:bodyPr>
          <a:lstStyle/>
          <a:p>
            <a:pPr>
              <a:lnSpc>
                <a:spcPct val="150000"/>
              </a:lnSpc>
              <a:defRPr/>
            </a:pPr>
            <a:r>
              <a:rPr lang="zh-CN" altLang="en-US" sz="1700" b="1" dirty="0">
                <a:solidFill>
                  <a:schemeClr val="tx1">
                    <a:lumMod val="75000"/>
                    <a:lumOff val="25000"/>
                  </a:schemeClr>
                </a:solidFill>
                <a:latin typeface="微软雅黑" panose="020B0503020204020204" charset="-122"/>
                <a:ea typeface="微软雅黑" panose="020B0503020204020204" charset="-122"/>
              </a:rPr>
              <a:t>添加标题</a:t>
            </a:r>
          </a:p>
          <a:p>
            <a:pPr marL="252095" indent="-252095">
              <a:lnSpc>
                <a:spcPct val="150000"/>
              </a:lnSpc>
              <a:buFont typeface="+mj-lt"/>
              <a:buAutoNum type="arabicPeriod"/>
              <a:defRPr/>
            </a:pPr>
            <a:r>
              <a:rPr lang="zh-CN" altLang="en-US" sz="1395" dirty="0">
                <a:solidFill>
                  <a:schemeClr val="tx1">
                    <a:lumMod val="75000"/>
                    <a:lumOff val="25000"/>
                  </a:schemeClr>
                </a:solidFill>
                <a:latin typeface="微软雅黑" panose="020B0503020204020204" charset="-122"/>
                <a:ea typeface="微软雅黑" panose="020B0503020204020204" charset="-122"/>
              </a:rPr>
              <a:t>点击输入文本内容</a:t>
            </a:r>
          </a:p>
          <a:p>
            <a:pPr marL="252095" indent="-252095">
              <a:lnSpc>
                <a:spcPct val="150000"/>
              </a:lnSpc>
              <a:buFont typeface="+mj-lt"/>
              <a:buAutoNum type="arabicPeriod"/>
              <a:defRPr/>
            </a:pPr>
            <a:r>
              <a:rPr lang="zh-CN" altLang="en-US" sz="1395" dirty="0">
                <a:solidFill>
                  <a:schemeClr val="tx1">
                    <a:lumMod val="75000"/>
                    <a:lumOff val="25000"/>
                  </a:schemeClr>
                </a:solidFill>
                <a:latin typeface="微软雅黑" panose="020B0503020204020204" charset="-122"/>
                <a:ea typeface="微软雅黑" panose="020B0503020204020204" charset="-122"/>
              </a:rPr>
              <a:t>点击输入文本内容</a:t>
            </a:r>
          </a:p>
          <a:p>
            <a:pPr marL="252095" indent="-252095">
              <a:lnSpc>
                <a:spcPct val="150000"/>
              </a:lnSpc>
              <a:buFont typeface="+mj-lt"/>
              <a:buAutoNum type="arabicPeriod"/>
              <a:defRPr/>
            </a:pPr>
            <a:r>
              <a:rPr lang="zh-CN" altLang="en-US" sz="1395" dirty="0">
                <a:solidFill>
                  <a:schemeClr val="tx1">
                    <a:lumMod val="75000"/>
                    <a:lumOff val="25000"/>
                  </a:schemeClr>
                </a:solidFill>
                <a:latin typeface="微软雅黑" panose="020B0503020204020204" charset="-122"/>
                <a:ea typeface="微软雅黑" panose="020B0503020204020204" charset="-122"/>
              </a:rPr>
              <a:t>点击输入文本内容</a:t>
            </a:r>
          </a:p>
        </p:txBody>
      </p:sp>
      <p:cxnSp>
        <p:nvCxnSpPr>
          <p:cNvPr id="10" name="直接连接符 9"/>
          <p:cNvCxnSpPr/>
          <p:nvPr/>
        </p:nvCxnSpPr>
        <p:spPr>
          <a:xfrm>
            <a:off x="5848625" y="2783863"/>
            <a:ext cx="0" cy="1614032"/>
          </a:xfrm>
          <a:prstGeom prst="line">
            <a:avLst/>
          </a:prstGeom>
          <a:ln>
            <a:solidFill>
              <a:srgbClr val="1BA9B3"/>
            </a:solidFill>
          </a:ln>
        </p:spPr>
        <p:style>
          <a:lnRef idx="1">
            <a:schemeClr val="accent1"/>
          </a:lnRef>
          <a:fillRef idx="0">
            <a:schemeClr val="accent1"/>
          </a:fillRef>
          <a:effectRef idx="0">
            <a:schemeClr val="accent1"/>
          </a:effectRef>
          <a:fontRef idx="minor">
            <a:schemeClr val="tx1"/>
          </a:fontRef>
        </p:style>
      </p:cxnSp>
      <p:sp>
        <p:nvSpPr>
          <p:cNvPr id="11" name="AutoShape 18"/>
          <p:cNvSpPr>
            <a:spLocks noChangeArrowheads="1"/>
          </p:cNvSpPr>
          <p:nvPr/>
        </p:nvSpPr>
        <p:spPr bwMode="auto">
          <a:xfrm>
            <a:off x="1191485" y="4788807"/>
            <a:ext cx="9810664" cy="1278896"/>
          </a:xfrm>
          <a:prstGeom prst="roundRect">
            <a:avLst>
              <a:gd name="adj" fmla="val 4690"/>
            </a:avLst>
          </a:prstGeom>
          <a:noFill/>
          <a:ln w="34925">
            <a:solidFill>
              <a:srgbClr val="1BA9B3">
                <a:alpha val="60000"/>
              </a:srgbClr>
            </a:solidFill>
            <a:round/>
          </a:ln>
        </p:spPr>
        <p:txBody>
          <a:bodyPr wrap="none" anchor="ctr"/>
          <a:lstStyle/>
          <a:p>
            <a:endParaRPr lang="zh-CN" altLang="en-US" sz="1350">
              <a:latin typeface="微软雅黑" panose="020B0503020204020204" charset="-122"/>
              <a:ea typeface="微软雅黑" panose="020B0503020204020204" charset="-122"/>
            </a:endParaRPr>
          </a:p>
        </p:txBody>
      </p:sp>
      <p:sp>
        <p:nvSpPr>
          <p:cNvPr id="12" name="AutoShape 19"/>
          <p:cNvSpPr>
            <a:spLocks noChangeArrowheads="1"/>
          </p:cNvSpPr>
          <p:nvPr/>
        </p:nvSpPr>
        <p:spPr bwMode="gray">
          <a:xfrm>
            <a:off x="4682778" y="4540704"/>
            <a:ext cx="2496513" cy="427876"/>
          </a:xfrm>
          <a:prstGeom prst="roundRect">
            <a:avLst>
              <a:gd name="adj" fmla="val 34483"/>
            </a:avLst>
          </a:prstGeom>
          <a:solidFill>
            <a:srgbClr val="1BA9B3"/>
          </a:solidFill>
          <a:ln w="9525">
            <a:noFill/>
            <a:round/>
          </a:ln>
          <a:effectLst/>
        </p:spPr>
        <p:txBody>
          <a:bodyPr wrap="none" anchor="ctr"/>
          <a:lstStyle/>
          <a:p>
            <a:pPr algn="ctr">
              <a:defRPr/>
            </a:pPr>
            <a:r>
              <a:rPr lang="zh-CN" altLang="en-US" sz="1350">
                <a:solidFill>
                  <a:schemeClr val="bg1"/>
                </a:solidFill>
                <a:latin typeface="微软雅黑" panose="020B0503020204020204" charset="-122"/>
                <a:ea typeface="微软雅黑" panose="020B0503020204020204" charset="-122"/>
              </a:rPr>
              <a:t>点击添加标题</a:t>
            </a:r>
          </a:p>
        </p:txBody>
      </p:sp>
      <p:sp>
        <p:nvSpPr>
          <p:cNvPr id="13" name="Freeform 10"/>
          <p:cNvSpPr/>
          <p:nvPr/>
        </p:nvSpPr>
        <p:spPr bwMode="gray">
          <a:xfrm flipH="1" flipV="1">
            <a:off x="3873817" y="2350463"/>
            <a:ext cx="4374170" cy="316167"/>
          </a:xfrm>
          <a:custGeom>
            <a:avLst/>
            <a:gdLst>
              <a:gd name="T0" fmla="*/ 0 w 2347"/>
              <a:gd name="T1" fmla="*/ 188 h 336"/>
              <a:gd name="T2" fmla="*/ 0 w 2347"/>
              <a:gd name="T3" fmla="*/ 336 h 336"/>
              <a:gd name="T4" fmla="*/ 2347 w 2347"/>
              <a:gd name="T5" fmla="*/ 336 h 336"/>
              <a:gd name="T6" fmla="*/ 2005 w 2347"/>
              <a:gd name="T7" fmla="*/ 0 h 336"/>
              <a:gd name="T8" fmla="*/ 2005 w 2347"/>
              <a:gd name="T9" fmla="*/ 189 h 336"/>
              <a:gd name="T10" fmla="*/ 0 w 2347"/>
              <a:gd name="T11" fmla="*/ 188 h 336"/>
              <a:gd name="T12" fmla="*/ 0 60000 65536"/>
              <a:gd name="T13" fmla="*/ 0 60000 65536"/>
              <a:gd name="T14" fmla="*/ 0 60000 65536"/>
              <a:gd name="T15" fmla="*/ 0 60000 65536"/>
              <a:gd name="T16" fmla="*/ 0 60000 65536"/>
              <a:gd name="T17" fmla="*/ 0 60000 65536"/>
              <a:gd name="T18" fmla="*/ 0 w 2347"/>
              <a:gd name="T19" fmla="*/ 0 h 336"/>
              <a:gd name="T20" fmla="*/ 2347 w 2347"/>
              <a:gd name="T21" fmla="*/ 336 h 336"/>
            </a:gdLst>
            <a:ahLst/>
            <a:cxnLst>
              <a:cxn ang="T12">
                <a:pos x="T0" y="T1"/>
              </a:cxn>
              <a:cxn ang="T13">
                <a:pos x="T2" y="T3"/>
              </a:cxn>
              <a:cxn ang="T14">
                <a:pos x="T4" y="T5"/>
              </a:cxn>
              <a:cxn ang="T15">
                <a:pos x="T6" y="T7"/>
              </a:cxn>
              <a:cxn ang="T16">
                <a:pos x="T8" y="T9"/>
              </a:cxn>
              <a:cxn ang="T17">
                <a:pos x="T10" y="T11"/>
              </a:cxn>
            </a:cxnLst>
            <a:rect l="T18" t="T19" r="T20" b="T21"/>
            <a:pathLst>
              <a:path w="2347" h="336">
                <a:moveTo>
                  <a:pt x="0" y="188"/>
                </a:moveTo>
                <a:lnTo>
                  <a:pt x="0" y="336"/>
                </a:lnTo>
                <a:lnTo>
                  <a:pt x="2347" y="336"/>
                </a:lnTo>
                <a:lnTo>
                  <a:pt x="2005" y="0"/>
                </a:lnTo>
                <a:lnTo>
                  <a:pt x="2005" y="189"/>
                </a:lnTo>
                <a:lnTo>
                  <a:pt x="0" y="188"/>
                </a:lnTo>
                <a:close/>
              </a:path>
            </a:pathLst>
          </a:custGeom>
          <a:solidFill>
            <a:srgbClr val="A5A5A5"/>
          </a:solidFill>
          <a:ln>
            <a:noFill/>
          </a:ln>
        </p:spPr>
        <p:txBody>
          <a:bodyPr wrap="none" anchor="ctr"/>
          <a:lstStyle/>
          <a:p>
            <a:pPr>
              <a:defRPr/>
            </a:pPr>
            <a:endParaRPr lang="zh-CN" altLang="en-US" sz="1350">
              <a:solidFill>
                <a:srgbClr val="0070C0"/>
              </a:solidFill>
              <a:latin typeface="微软雅黑" panose="020B0503020204020204" charset="-122"/>
              <a:ea typeface="微软雅黑" panose="020B0503020204020204" charset="-122"/>
            </a:endParaRPr>
          </a:p>
        </p:txBody>
      </p:sp>
      <p:sp>
        <p:nvSpPr>
          <p:cNvPr id="17" name="TextBox 32"/>
          <p:cNvSpPr txBox="1"/>
          <p:nvPr/>
        </p:nvSpPr>
        <p:spPr>
          <a:xfrm>
            <a:off x="1461131" y="5058091"/>
            <a:ext cx="9282662" cy="804545"/>
          </a:xfrm>
          <a:prstGeom prst="rect">
            <a:avLst/>
          </a:prstGeom>
          <a:noFill/>
        </p:spPr>
        <p:txBody>
          <a:bodyPr wrap="square" rtlCol="0">
            <a:spAutoFit/>
          </a:bodyPr>
          <a:lstStyle/>
          <a:p>
            <a:pPr>
              <a:lnSpc>
                <a:spcPct val="130000"/>
              </a:lnSpc>
            </a:pPr>
            <a:r>
              <a:rPr lang="zh-CN" altLang="en-US" sz="1190">
                <a:solidFill>
                  <a:schemeClr val="tx1">
                    <a:lumMod val="75000"/>
                    <a:lumOff val="25000"/>
                  </a:schemeClr>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a:t>
            </a:r>
          </a:p>
        </p:txBody>
      </p:sp>
    </p:spTree>
  </p:cSld>
  <p:clrMapOvr>
    <a:masterClrMapping/>
  </p:clrMapOvr>
  <mc:AlternateContent xmlns:mc="http://schemas.openxmlformats.org/markup-compatibility/2006" xmlns:p14="http://schemas.microsoft.com/office/powerpoint/2010/main">
    <mc:Choice Requires="p14">
      <p:transition spd="slow" p14:dur="1400" advTm="3831">
        <p14:doors dir="vert"/>
      </p:transition>
    </mc:Choice>
    <mc:Fallback xmlns="">
      <p:transition spd="slow" advTm="38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strVal val="4/3*#ppt_w"/>
                                          </p:val>
                                        </p:tav>
                                        <p:tav tm="100000">
                                          <p:val>
                                            <p:strVal val="#ppt_w"/>
                                          </p:val>
                                        </p:tav>
                                      </p:tavLst>
                                    </p:anim>
                                    <p:anim calcmode="lin" valueType="num">
                                      <p:cBhvr>
                                        <p:cTn id="12" dur="500" fill="hold"/>
                                        <p:tgtEl>
                                          <p:spTgt spid="2"/>
                                        </p:tgtEl>
                                        <p:attrNameLst>
                                          <p:attrName>ppt_h</p:attrName>
                                        </p:attrNameLst>
                                      </p:cBhvr>
                                      <p:tavLst>
                                        <p:tav tm="0">
                                          <p:val>
                                            <p:strVal val="4/3*#ppt_h"/>
                                          </p:val>
                                        </p:tav>
                                        <p:tav tm="100000">
                                          <p:val>
                                            <p:strVal val="#ppt_h"/>
                                          </p:val>
                                        </p:tav>
                                      </p:tavLst>
                                    </p:anim>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p:tgtEl>
                                          <p:spTgt spid="6"/>
                                        </p:tgtEl>
                                        <p:attrNameLst>
                                          <p:attrName>ppt_x</p:attrName>
                                        </p:attrNameLst>
                                      </p:cBhvr>
                                      <p:tavLst>
                                        <p:tav tm="0">
                                          <p:val>
                                            <p:strVal val="#ppt_x-#ppt_w*1.125000"/>
                                          </p:val>
                                        </p:tav>
                                        <p:tav tm="100000">
                                          <p:val>
                                            <p:strVal val="#ppt_x"/>
                                          </p:val>
                                        </p:tav>
                                      </p:tavLst>
                                    </p:anim>
                                    <p:animEffect transition="in" filter="wipe(right)">
                                      <p:cBhvr>
                                        <p:cTn id="23" dur="500"/>
                                        <p:tgtEl>
                                          <p:spTgt spid="6"/>
                                        </p:tgtEl>
                                      </p:cBhvr>
                                    </p:animEffect>
                                  </p:childTnLst>
                                </p:cTn>
                              </p:par>
                              <p:par>
                                <p:cTn id="24" presetID="12" presetClass="entr" presetSubtype="2"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p:tgtEl>
                                          <p:spTgt spid="13"/>
                                        </p:tgtEl>
                                        <p:attrNameLst>
                                          <p:attrName>ppt_x</p:attrName>
                                        </p:attrNameLst>
                                      </p:cBhvr>
                                      <p:tavLst>
                                        <p:tav tm="0">
                                          <p:val>
                                            <p:strVal val="#ppt_x+#ppt_w*1.125000"/>
                                          </p:val>
                                        </p:tav>
                                        <p:tav tm="100000">
                                          <p:val>
                                            <p:strVal val="#ppt_x"/>
                                          </p:val>
                                        </p:tav>
                                      </p:tavLst>
                                    </p:anim>
                                    <p:animEffect transition="in" filter="wipe(left)">
                                      <p:cBhvr>
                                        <p:cTn id="27" dur="500"/>
                                        <p:tgtEl>
                                          <p:spTgt spid="13"/>
                                        </p:tgtEl>
                                      </p:cBhvr>
                                    </p:animEffect>
                                  </p:childTnLst>
                                </p:cTn>
                              </p:par>
                            </p:childTnLst>
                          </p:cTn>
                        </p:par>
                        <p:par>
                          <p:cTn id="28" fill="hold">
                            <p:stCondLst>
                              <p:cond delay="1000"/>
                            </p:stCondLst>
                            <p:childTnLst>
                              <p:par>
                                <p:cTn id="29" presetID="16" presetClass="entr" presetSubtype="37"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outVertical)">
                                      <p:cBhvr>
                                        <p:cTn id="31" dur="500"/>
                                        <p:tgtEl>
                                          <p:spTgt spid="8"/>
                                        </p:tgtEl>
                                      </p:cBhvr>
                                    </p:animEffect>
                                  </p:childTnLst>
                                </p:cTn>
                              </p:par>
                            </p:childTnLst>
                          </p:cTn>
                        </p:par>
                        <p:par>
                          <p:cTn id="32" fill="hold">
                            <p:stCondLst>
                              <p:cond delay="1500"/>
                            </p:stCondLst>
                            <p:childTnLst>
                              <p:par>
                                <p:cTn id="33" presetID="22" presetClass="entr" presetSubtype="1"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up)">
                                      <p:cBhvr>
                                        <p:cTn id="35" dur="500"/>
                                        <p:tgtEl>
                                          <p:spTgt spid="10"/>
                                        </p:tgtEl>
                                      </p:cBhvr>
                                    </p:animEffect>
                                  </p:childTnLst>
                                </p:cTn>
                              </p:par>
                            </p:childTnLst>
                          </p:cTn>
                        </p:par>
                        <p:par>
                          <p:cTn id="36" fill="hold">
                            <p:stCondLst>
                              <p:cond delay="2000"/>
                            </p:stCondLst>
                            <p:childTnLst>
                              <p:par>
                                <p:cTn id="37" presetID="12" presetClass="entr" presetSubtype="8"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p:tgtEl>
                                          <p:spTgt spid="9"/>
                                        </p:tgtEl>
                                        <p:attrNameLst>
                                          <p:attrName>ppt_x</p:attrName>
                                        </p:attrNameLst>
                                      </p:cBhvr>
                                      <p:tavLst>
                                        <p:tav tm="0">
                                          <p:val>
                                            <p:strVal val="#ppt_x-#ppt_w*1.125000"/>
                                          </p:val>
                                        </p:tav>
                                        <p:tav tm="100000">
                                          <p:val>
                                            <p:strVal val="#ppt_x"/>
                                          </p:val>
                                        </p:tav>
                                      </p:tavLst>
                                    </p:anim>
                                    <p:animEffect transition="in" filter="wipe(right)">
                                      <p:cBhvr>
                                        <p:cTn id="40" dur="500"/>
                                        <p:tgtEl>
                                          <p:spTgt spid="9"/>
                                        </p:tgtEl>
                                      </p:cBhvr>
                                    </p:animEffect>
                                  </p:childTnLst>
                                </p:cTn>
                              </p:par>
                              <p:par>
                                <p:cTn id="41" presetID="12" presetClass="entr" presetSubtype="2"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p:tgtEl>
                                          <p:spTgt spid="7"/>
                                        </p:tgtEl>
                                        <p:attrNameLst>
                                          <p:attrName>ppt_x</p:attrName>
                                        </p:attrNameLst>
                                      </p:cBhvr>
                                      <p:tavLst>
                                        <p:tav tm="0">
                                          <p:val>
                                            <p:strVal val="#ppt_x+#ppt_w*1.125000"/>
                                          </p:val>
                                        </p:tav>
                                        <p:tav tm="100000">
                                          <p:val>
                                            <p:strVal val="#ppt_x"/>
                                          </p:val>
                                        </p:tav>
                                      </p:tavLst>
                                    </p:anim>
                                    <p:animEffect transition="in" filter="wipe(left)">
                                      <p:cBhvr>
                                        <p:cTn id="44" dur="500"/>
                                        <p:tgtEl>
                                          <p:spTgt spid="7"/>
                                        </p:tgtEl>
                                      </p:cBhvr>
                                    </p:animEffect>
                                  </p:childTnLst>
                                </p:cTn>
                              </p:par>
                            </p:childTnLst>
                          </p:cTn>
                        </p:par>
                        <p:par>
                          <p:cTn id="45" fill="hold">
                            <p:stCondLst>
                              <p:cond delay="2500"/>
                            </p:stCondLst>
                            <p:childTnLst>
                              <p:par>
                                <p:cTn id="46" presetID="10" presetClass="entr" presetSubtype="0"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down)">
                                      <p:cBhvr>
                                        <p:cTn id="51" dur="500"/>
                                        <p:tgtEl>
                                          <p:spTgt spid="11"/>
                                        </p:tgtEl>
                                      </p:cBhvr>
                                    </p:animEffect>
                                  </p:childTnLst>
                                </p:cTn>
                              </p:par>
                            </p:childTnLst>
                          </p:cTn>
                        </p:par>
                        <p:par>
                          <p:cTn id="52" fill="hold">
                            <p:stCondLst>
                              <p:cond delay="3000"/>
                            </p:stCondLst>
                            <p:childTnLst>
                              <p:par>
                                <p:cTn id="53" presetID="22" presetClass="entr" presetSubtype="1"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up)">
                                      <p:cBhvr>
                                        <p:cTn id="5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p:bldP spid="5" grpId="0"/>
      <p:bldP spid="6" grpId="0" bldLvl="0" animBg="1"/>
      <p:bldP spid="7" grpId="0" bldLvl="0" animBg="1"/>
      <p:bldP spid="8" grpId="0"/>
      <p:bldP spid="9" grpId="0" bldLvl="0" animBg="1"/>
      <p:bldP spid="11" grpId="0" bldLvl="0" animBg="1"/>
      <p:bldP spid="12" grpId="0" bldLvl="0" animBg="1"/>
      <p:bldP spid="13" grpId="0" bldLvl="0" animBg="1"/>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userDrawn="1"/>
        </p:nvSpPr>
        <p:spPr>
          <a:xfrm>
            <a:off x="340789" y="316072"/>
            <a:ext cx="195175" cy="685877"/>
          </a:xfrm>
          <a:prstGeom prst="rect">
            <a:avLst/>
          </a:pr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lIns="92925" tIns="46462" rIns="92925" bIns="46462" rtlCol="0" anchor="ctr"/>
          <a:lstStyle/>
          <a:p>
            <a:pPr algn="l" defTabSz="685165"/>
            <a:endParaRPr lang="zh-CN" altLang="en-US" sz="1895" dirty="0">
              <a:solidFill>
                <a:srgbClr val="E7E6E6">
                  <a:lumMod val="50000"/>
                </a:srgbClr>
              </a:solidFill>
              <a:cs typeface="+mn-ea"/>
              <a:sym typeface="+mn-lt"/>
            </a:endParaRPr>
          </a:p>
        </p:txBody>
      </p:sp>
      <p:sp>
        <p:nvSpPr>
          <p:cNvPr id="15" name="文本框 37"/>
          <p:cNvSpPr txBox="1"/>
          <p:nvPr userDrawn="1"/>
        </p:nvSpPr>
        <p:spPr>
          <a:xfrm>
            <a:off x="570731" y="316072"/>
            <a:ext cx="2487862" cy="461645"/>
          </a:xfrm>
          <a:prstGeom prst="rect">
            <a:avLst/>
          </a:prstGeom>
          <a:noFill/>
        </p:spPr>
        <p:txBody>
          <a:bodyPr wrap="square" lIns="92925" tIns="46462" rIns="92925" bIns="46462" rtlCol="0">
            <a:spAutoFit/>
          </a:bodyPr>
          <a:lstStyle/>
          <a:p>
            <a:pPr lvl="0" algn="l"/>
            <a:r>
              <a:rPr lang="zh-CN" altLang="en-US" sz="2400" dirty="0">
                <a:solidFill>
                  <a:srgbClr val="1BA9B3"/>
                </a:solidFill>
                <a:latin typeface="微软雅黑" panose="020B0503020204020204" charset="-122"/>
                <a:ea typeface="微软雅黑" panose="020B0503020204020204" charset="-122"/>
              </a:rPr>
              <a:t>标准化 2</a:t>
            </a:r>
          </a:p>
        </p:txBody>
      </p:sp>
      <p:sp>
        <p:nvSpPr>
          <p:cNvPr id="16" name="文本框 38"/>
          <p:cNvSpPr txBox="1"/>
          <p:nvPr userDrawn="1"/>
        </p:nvSpPr>
        <p:spPr>
          <a:xfrm>
            <a:off x="570731" y="687143"/>
            <a:ext cx="2763044" cy="323215"/>
          </a:xfrm>
          <a:prstGeom prst="rect">
            <a:avLst/>
          </a:prstGeom>
          <a:noFill/>
        </p:spPr>
        <p:txBody>
          <a:bodyPr wrap="square" lIns="92925" tIns="46462" rIns="92925" bIns="46462" rtlCol="0">
            <a:spAutoFit/>
          </a:bodyPr>
          <a:lstStyle/>
          <a:p>
            <a:pPr algn="l" defTabSz="685165"/>
            <a:r>
              <a:rPr lang="en-US" altLang="zh-CN" sz="1500" dirty="0">
                <a:solidFill>
                  <a:schemeClr val="tx1">
                    <a:lumMod val="50000"/>
                    <a:lumOff val="50000"/>
                  </a:schemeClr>
                </a:solidFill>
                <a:cs typeface="+mn-ea"/>
                <a:sym typeface="+mn-lt"/>
              </a:rPr>
              <a:t>ADD RELATED TITLE WORDS</a:t>
            </a:r>
            <a:endParaRPr lang="zh-CN" altLang="en-US" sz="1500" dirty="0">
              <a:solidFill>
                <a:schemeClr val="tx1">
                  <a:lumMod val="50000"/>
                  <a:lumOff val="50000"/>
                </a:schemeClr>
              </a:solidFill>
              <a:cs typeface="+mn-ea"/>
              <a:sym typeface="+mn-lt"/>
            </a:endParaRPr>
          </a:p>
        </p:txBody>
      </p:sp>
      <p:graphicFrame>
        <p:nvGraphicFramePr>
          <p:cNvPr id="2" name="Chart 63"/>
          <p:cNvGraphicFramePr/>
          <p:nvPr/>
        </p:nvGraphicFramePr>
        <p:xfrm>
          <a:off x="1081980" y="1211097"/>
          <a:ext cx="10029672" cy="3233364"/>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 47"/>
          <p:cNvGrpSpPr/>
          <p:nvPr/>
        </p:nvGrpSpPr>
        <p:grpSpPr>
          <a:xfrm>
            <a:off x="2649862" y="4544076"/>
            <a:ext cx="6357668" cy="267652"/>
            <a:chOff x="2221306" y="3931835"/>
            <a:chExt cx="4788977" cy="201585"/>
          </a:xfrm>
        </p:grpSpPr>
        <p:grpSp>
          <p:nvGrpSpPr>
            <p:cNvPr id="4" name="Group 50"/>
            <p:cNvGrpSpPr/>
            <p:nvPr/>
          </p:nvGrpSpPr>
          <p:grpSpPr>
            <a:xfrm>
              <a:off x="2221306" y="3931835"/>
              <a:ext cx="851692" cy="194452"/>
              <a:chOff x="2221306" y="3914656"/>
              <a:chExt cx="851692" cy="194452"/>
            </a:xfrm>
          </p:grpSpPr>
          <p:sp>
            <p:nvSpPr>
              <p:cNvPr id="5" name="TextBox 38"/>
              <p:cNvSpPr txBox="1"/>
              <p:nvPr/>
            </p:nvSpPr>
            <p:spPr>
              <a:xfrm>
                <a:off x="2786006" y="3934938"/>
                <a:ext cx="286992" cy="173607"/>
              </a:xfrm>
              <a:prstGeom prst="rect">
                <a:avLst/>
              </a:prstGeom>
              <a:noFill/>
            </p:spPr>
            <p:txBody>
              <a:bodyPr wrap="none" lIns="0" tIns="0" rIns="0" bIns="0" rtlCol="0" anchor="t">
                <a:spAutoFit/>
              </a:bodyPr>
              <a:lstStyle/>
              <a:p>
                <a:pPr algn="ctr"/>
                <a:r>
                  <a:rPr lang="zh-CN" altLang="en-US" sz="1495" b="1" dirty="0">
                    <a:solidFill>
                      <a:schemeClr val="tx1">
                        <a:lumMod val="75000"/>
                        <a:lumOff val="25000"/>
                      </a:schemeClr>
                    </a:solidFill>
                    <a:latin typeface="微软雅黑" panose="020B0503020204020204" charset="-122"/>
                    <a:ea typeface="微软雅黑" panose="020B0503020204020204" charset="-122"/>
                  </a:rPr>
                  <a:t>架构</a:t>
                </a:r>
              </a:p>
            </p:txBody>
          </p:sp>
          <p:sp>
            <p:nvSpPr>
              <p:cNvPr id="6" name="Rounded Rectangle 39"/>
              <p:cNvSpPr>
                <a:spLocks noChangeAspect="1"/>
              </p:cNvSpPr>
              <p:nvPr/>
            </p:nvSpPr>
            <p:spPr>
              <a:xfrm>
                <a:off x="2221306" y="3914656"/>
                <a:ext cx="200183" cy="194452"/>
              </a:xfrm>
              <a:prstGeom prst="roundRect">
                <a:avLst/>
              </a:pr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0" dirty="0">
                  <a:solidFill>
                    <a:schemeClr val="tx1">
                      <a:lumMod val="75000"/>
                      <a:lumOff val="25000"/>
                    </a:schemeClr>
                  </a:solidFill>
                  <a:latin typeface="微软雅黑" panose="020B0503020204020204" charset="-122"/>
                  <a:ea typeface="微软雅黑" panose="020B0503020204020204" charset="-122"/>
                </a:endParaRPr>
              </a:p>
            </p:txBody>
          </p:sp>
        </p:grpSp>
        <p:grpSp>
          <p:nvGrpSpPr>
            <p:cNvPr id="7" name="Group 45"/>
            <p:cNvGrpSpPr/>
            <p:nvPr/>
          </p:nvGrpSpPr>
          <p:grpSpPr>
            <a:xfrm>
              <a:off x="3599144" y="3931835"/>
              <a:ext cx="672004" cy="194452"/>
              <a:chOff x="3776442" y="3947915"/>
              <a:chExt cx="672004" cy="194452"/>
            </a:xfrm>
          </p:grpSpPr>
          <p:sp>
            <p:nvSpPr>
              <p:cNvPr id="12" name="TextBox 36"/>
              <p:cNvSpPr txBox="1"/>
              <p:nvPr/>
            </p:nvSpPr>
            <p:spPr>
              <a:xfrm>
                <a:off x="4161454" y="3968197"/>
                <a:ext cx="286992" cy="173608"/>
              </a:xfrm>
              <a:prstGeom prst="rect">
                <a:avLst/>
              </a:prstGeom>
              <a:noFill/>
            </p:spPr>
            <p:txBody>
              <a:bodyPr wrap="none" lIns="0" tIns="0" rIns="0" bIns="0" rtlCol="0" anchor="t">
                <a:spAutoFit/>
              </a:bodyPr>
              <a:lstStyle/>
              <a:p>
                <a:pPr algn="ctr"/>
                <a:r>
                  <a:rPr lang="zh-CN" altLang="en-US" sz="1495" b="1" dirty="0">
                    <a:solidFill>
                      <a:schemeClr val="tx1">
                        <a:lumMod val="75000"/>
                        <a:lumOff val="25000"/>
                      </a:schemeClr>
                    </a:solidFill>
                    <a:latin typeface="微软雅黑" panose="020B0503020204020204" charset="-122"/>
                    <a:ea typeface="微软雅黑" panose="020B0503020204020204" charset="-122"/>
                  </a:rPr>
                  <a:t>分析</a:t>
                </a:r>
              </a:p>
            </p:txBody>
          </p:sp>
          <p:sp>
            <p:nvSpPr>
              <p:cNvPr id="13" name="Rounded Rectangle 37"/>
              <p:cNvSpPr>
                <a:spLocks noChangeAspect="1"/>
              </p:cNvSpPr>
              <p:nvPr/>
            </p:nvSpPr>
            <p:spPr>
              <a:xfrm>
                <a:off x="3776442" y="3947915"/>
                <a:ext cx="200183" cy="194452"/>
              </a:xfrm>
              <a:prstGeom prst="round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0" dirty="0">
                  <a:solidFill>
                    <a:schemeClr val="tx1">
                      <a:lumMod val="75000"/>
                      <a:lumOff val="25000"/>
                    </a:schemeClr>
                  </a:solidFill>
                  <a:latin typeface="微软雅黑" panose="020B0503020204020204" charset="-122"/>
                  <a:ea typeface="微软雅黑" panose="020B0503020204020204" charset="-122"/>
                </a:endParaRPr>
              </a:p>
            </p:txBody>
          </p:sp>
        </p:grpSp>
        <p:grpSp>
          <p:nvGrpSpPr>
            <p:cNvPr id="8" name="Group 37"/>
            <p:cNvGrpSpPr/>
            <p:nvPr/>
          </p:nvGrpSpPr>
          <p:grpSpPr>
            <a:xfrm>
              <a:off x="4664700" y="3931835"/>
              <a:ext cx="840235" cy="194452"/>
              <a:chOff x="4725932" y="3949014"/>
              <a:chExt cx="840235" cy="194452"/>
            </a:xfrm>
          </p:grpSpPr>
          <p:sp>
            <p:nvSpPr>
              <p:cNvPr id="10" name="TextBox 34"/>
              <p:cNvSpPr txBox="1"/>
              <p:nvPr/>
            </p:nvSpPr>
            <p:spPr>
              <a:xfrm>
                <a:off x="5279175" y="3966831"/>
                <a:ext cx="286992" cy="173608"/>
              </a:xfrm>
              <a:prstGeom prst="rect">
                <a:avLst/>
              </a:prstGeom>
              <a:noFill/>
            </p:spPr>
            <p:txBody>
              <a:bodyPr wrap="none" lIns="0" tIns="0" rIns="0" bIns="0" rtlCol="0" anchor="t">
                <a:spAutoFit/>
              </a:bodyPr>
              <a:lstStyle/>
              <a:p>
                <a:pPr algn="ctr"/>
                <a:r>
                  <a:rPr lang="zh-CN" altLang="en-US" sz="1495" b="1" dirty="0">
                    <a:solidFill>
                      <a:schemeClr val="tx1">
                        <a:lumMod val="75000"/>
                        <a:lumOff val="25000"/>
                      </a:schemeClr>
                    </a:solidFill>
                    <a:latin typeface="微软雅黑" panose="020B0503020204020204" charset="-122"/>
                    <a:ea typeface="微软雅黑" panose="020B0503020204020204" charset="-122"/>
                  </a:rPr>
                  <a:t>完善</a:t>
                </a:r>
              </a:p>
            </p:txBody>
          </p:sp>
          <p:sp>
            <p:nvSpPr>
              <p:cNvPr id="11" name="Rounded Rectangle 35"/>
              <p:cNvSpPr>
                <a:spLocks noChangeAspect="1"/>
              </p:cNvSpPr>
              <p:nvPr/>
            </p:nvSpPr>
            <p:spPr>
              <a:xfrm>
                <a:off x="4725932" y="3949014"/>
                <a:ext cx="200183" cy="194452"/>
              </a:xfrm>
              <a:prstGeom prst="roundRect">
                <a:avLst/>
              </a:pr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0" dirty="0">
                  <a:solidFill>
                    <a:schemeClr val="tx1">
                      <a:lumMod val="75000"/>
                      <a:lumOff val="25000"/>
                    </a:schemeClr>
                  </a:solidFill>
                  <a:latin typeface="微软雅黑" panose="020B0503020204020204" charset="-122"/>
                  <a:ea typeface="微软雅黑" panose="020B0503020204020204" charset="-122"/>
                </a:endParaRPr>
              </a:p>
            </p:txBody>
          </p:sp>
        </p:grpSp>
        <p:grpSp>
          <p:nvGrpSpPr>
            <p:cNvPr id="9" name="Group 41"/>
            <p:cNvGrpSpPr/>
            <p:nvPr/>
          </p:nvGrpSpPr>
          <p:grpSpPr>
            <a:xfrm>
              <a:off x="6077268" y="3931835"/>
              <a:ext cx="933015" cy="201585"/>
              <a:chOff x="6077268" y="3949014"/>
              <a:chExt cx="933015" cy="201585"/>
            </a:xfrm>
          </p:grpSpPr>
          <p:sp>
            <p:nvSpPr>
              <p:cNvPr id="17" name="TextBox 32"/>
              <p:cNvSpPr txBox="1"/>
              <p:nvPr/>
            </p:nvSpPr>
            <p:spPr>
              <a:xfrm>
                <a:off x="6723291" y="3976991"/>
                <a:ext cx="286992" cy="173608"/>
              </a:xfrm>
              <a:prstGeom prst="rect">
                <a:avLst/>
              </a:prstGeom>
              <a:noFill/>
            </p:spPr>
            <p:txBody>
              <a:bodyPr wrap="none" lIns="0" tIns="0" rIns="0" bIns="0" rtlCol="0" anchor="t">
                <a:spAutoFit/>
              </a:bodyPr>
              <a:lstStyle/>
              <a:p>
                <a:pPr algn="ctr"/>
                <a:r>
                  <a:rPr lang="zh-CN" altLang="en-US" sz="1495" b="1" dirty="0">
                    <a:solidFill>
                      <a:schemeClr val="tx1">
                        <a:lumMod val="75000"/>
                        <a:lumOff val="25000"/>
                      </a:schemeClr>
                    </a:solidFill>
                    <a:latin typeface="微软雅黑" panose="020B0503020204020204" charset="-122"/>
                    <a:ea typeface="微软雅黑" panose="020B0503020204020204" charset="-122"/>
                  </a:rPr>
                  <a:t>重建</a:t>
                </a:r>
              </a:p>
            </p:txBody>
          </p:sp>
          <p:sp>
            <p:nvSpPr>
              <p:cNvPr id="18" name="Rounded Rectangle 33"/>
              <p:cNvSpPr>
                <a:spLocks noChangeAspect="1"/>
              </p:cNvSpPr>
              <p:nvPr/>
            </p:nvSpPr>
            <p:spPr>
              <a:xfrm>
                <a:off x="6077268" y="3949014"/>
                <a:ext cx="200183" cy="194452"/>
              </a:xfrm>
              <a:prstGeom prst="round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0" dirty="0">
                  <a:solidFill>
                    <a:schemeClr val="tx1">
                      <a:lumMod val="75000"/>
                      <a:lumOff val="25000"/>
                    </a:schemeClr>
                  </a:solidFill>
                  <a:latin typeface="微软雅黑" panose="020B0503020204020204" charset="-122"/>
                  <a:ea typeface="微软雅黑" panose="020B0503020204020204" charset="-122"/>
                </a:endParaRPr>
              </a:p>
            </p:txBody>
          </p:sp>
        </p:grpSp>
      </p:grpSp>
      <p:grpSp>
        <p:nvGrpSpPr>
          <p:cNvPr id="19" name="Group 27"/>
          <p:cNvGrpSpPr/>
          <p:nvPr/>
        </p:nvGrpSpPr>
        <p:grpSpPr>
          <a:xfrm>
            <a:off x="1148977" y="5030703"/>
            <a:ext cx="2397127" cy="880918"/>
            <a:chOff x="4158106" y="1122479"/>
            <a:chExt cx="1805660" cy="677975"/>
          </a:xfrm>
        </p:grpSpPr>
        <p:sp>
          <p:nvSpPr>
            <p:cNvPr id="20" name="Text Placeholder 3"/>
            <p:cNvSpPr txBox="1"/>
            <p:nvPr/>
          </p:nvSpPr>
          <p:spPr>
            <a:xfrm>
              <a:off x="4455666" y="1216702"/>
              <a:ext cx="760529" cy="187665"/>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895985">
                <a:spcBef>
                  <a:spcPct val="20000"/>
                </a:spcBef>
                <a:defRPr/>
              </a:pPr>
              <a:r>
                <a:rPr lang="zh-CN" altLang="en-US" sz="1590" dirty="0">
                  <a:solidFill>
                    <a:schemeClr val="tx1">
                      <a:lumMod val="75000"/>
                      <a:lumOff val="25000"/>
                    </a:schemeClr>
                  </a:solidFill>
                  <a:latin typeface="微软雅黑" panose="020B0503020204020204" charset="-122"/>
                  <a:ea typeface="微软雅黑" panose="020B0503020204020204" charset="-122"/>
                </a:rPr>
                <a:t>添加副标题</a:t>
              </a:r>
            </a:p>
          </p:txBody>
        </p:sp>
        <p:sp>
          <p:nvSpPr>
            <p:cNvPr id="21" name="Text Placeholder 3"/>
            <p:cNvSpPr txBox="1"/>
            <p:nvPr/>
          </p:nvSpPr>
          <p:spPr>
            <a:xfrm>
              <a:off x="4181338" y="1492566"/>
              <a:ext cx="1782428" cy="30788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895985">
                <a:spcBef>
                  <a:spcPct val="20000"/>
                </a:spcBef>
                <a:defRPr/>
              </a:pPr>
              <a:r>
                <a:rPr lang="zh-CN" altLang="en-US" sz="1295" dirty="0">
                  <a:solidFill>
                    <a:schemeClr val="tx1">
                      <a:lumMod val="75000"/>
                      <a:lumOff val="25000"/>
                    </a:schemeClr>
                  </a:solidFill>
                  <a:latin typeface="微软雅黑" panose="020B0503020204020204" charset="-122"/>
                  <a:ea typeface="微软雅黑" panose="020B0503020204020204" charset="-122"/>
                </a:rPr>
                <a:t>此处添加详细文本描述，建议与标题相关并符合整体语言风格</a:t>
              </a:r>
            </a:p>
          </p:txBody>
        </p:sp>
        <p:sp>
          <p:nvSpPr>
            <p:cNvPr id="22" name="Text Placeholder 3"/>
            <p:cNvSpPr txBox="1"/>
            <p:nvPr/>
          </p:nvSpPr>
          <p:spPr>
            <a:xfrm>
              <a:off x="4158106" y="1122479"/>
              <a:ext cx="286035" cy="318151"/>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895985">
                <a:spcBef>
                  <a:spcPct val="20000"/>
                </a:spcBef>
                <a:defRPr/>
              </a:pPr>
              <a:r>
                <a:rPr lang="en-US" sz="2690" b="0" dirty="0">
                  <a:solidFill>
                    <a:schemeClr val="tx1">
                      <a:lumMod val="75000"/>
                      <a:lumOff val="25000"/>
                    </a:schemeClr>
                  </a:solidFill>
                  <a:latin typeface="微软雅黑" panose="020B0503020204020204" charset="-122"/>
                  <a:ea typeface="微软雅黑" panose="020B0503020204020204" charset="-122"/>
                </a:rPr>
                <a:t>01</a:t>
              </a:r>
            </a:p>
          </p:txBody>
        </p:sp>
      </p:grpSp>
      <p:grpSp>
        <p:nvGrpSpPr>
          <p:cNvPr id="23" name="Group 27"/>
          <p:cNvGrpSpPr/>
          <p:nvPr/>
        </p:nvGrpSpPr>
        <p:grpSpPr>
          <a:xfrm>
            <a:off x="3723701" y="5030705"/>
            <a:ext cx="2397127" cy="880917"/>
            <a:chOff x="4158106" y="1122479"/>
            <a:chExt cx="1805660" cy="677974"/>
          </a:xfrm>
        </p:grpSpPr>
        <p:sp>
          <p:nvSpPr>
            <p:cNvPr id="24" name="Text Placeholder 3"/>
            <p:cNvSpPr txBox="1"/>
            <p:nvPr/>
          </p:nvSpPr>
          <p:spPr>
            <a:xfrm>
              <a:off x="4460010" y="1216704"/>
              <a:ext cx="760529" cy="187665"/>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895985">
                <a:spcBef>
                  <a:spcPct val="20000"/>
                </a:spcBef>
                <a:defRPr/>
              </a:pPr>
              <a:r>
                <a:rPr lang="zh-CN" altLang="en-US" sz="1590" dirty="0">
                  <a:solidFill>
                    <a:schemeClr val="tx1">
                      <a:lumMod val="75000"/>
                      <a:lumOff val="25000"/>
                    </a:schemeClr>
                  </a:solidFill>
                  <a:latin typeface="微软雅黑" panose="020B0503020204020204" charset="-122"/>
                  <a:ea typeface="微软雅黑" panose="020B0503020204020204" charset="-122"/>
                </a:rPr>
                <a:t>添加副标题</a:t>
              </a:r>
            </a:p>
          </p:txBody>
        </p:sp>
        <p:sp>
          <p:nvSpPr>
            <p:cNvPr id="25" name="Text Placeholder 3"/>
            <p:cNvSpPr txBox="1"/>
            <p:nvPr/>
          </p:nvSpPr>
          <p:spPr>
            <a:xfrm>
              <a:off x="4181338" y="1492565"/>
              <a:ext cx="1782428" cy="30788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895985">
                <a:spcBef>
                  <a:spcPct val="20000"/>
                </a:spcBef>
                <a:defRPr/>
              </a:pPr>
              <a:r>
                <a:rPr lang="zh-CN" altLang="en-US" sz="1295" dirty="0">
                  <a:solidFill>
                    <a:schemeClr val="tx1">
                      <a:lumMod val="75000"/>
                      <a:lumOff val="25000"/>
                    </a:schemeClr>
                  </a:solidFill>
                  <a:latin typeface="微软雅黑" panose="020B0503020204020204" charset="-122"/>
                  <a:ea typeface="微软雅黑" panose="020B0503020204020204" charset="-122"/>
                </a:rPr>
                <a:t>此处添加详细文本描述，建议与标题相关并符合整体语言风格</a:t>
              </a:r>
            </a:p>
          </p:txBody>
        </p:sp>
        <p:sp>
          <p:nvSpPr>
            <p:cNvPr id="26" name="Text Placeholder 3"/>
            <p:cNvSpPr txBox="1"/>
            <p:nvPr/>
          </p:nvSpPr>
          <p:spPr>
            <a:xfrm>
              <a:off x="4158106" y="1122479"/>
              <a:ext cx="286035" cy="318151"/>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895985">
                <a:spcBef>
                  <a:spcPct val="20000"/>
                </a:spcBef>
                <a:defRPr/>
              </a:pPr>
              <a:r>
                <a:rPr lang="en-US" sz="2690" b="0" dirty="0">
                  <a:solidFill>
                    <a:schemeClr val="tx1">
                      <a:lumMod val="75000"/>
                      <a:lumOff val="25000"/>
                    </a:schemeClr>
                  </a:solidFill>
                  <a:latin typeface="微软雅黑" panose="020B0503020204020204" charset="-122"/>
                  <a:ea typeface="微软雅黑" panose="020B0503020204020204" charset="-122"/>
                </a:rPr>
                <a:t>02</a:t>
              </a:r>
            </a:p>
          </p:txBody>
        </p:sp>
      </p:grpSp>
      <p:grpSp>
        <p:nvGrpSpPr>
          <p:cNvPr id="27" name="Group 27"/>
          <p:cNvGrpSpPr/>
          <p:nvPr/>
        </p:nvGrpSpPr>
        <p:grpSpPr>
          <a:xfrm>
            <a:off x="6298423" y="5030705"/>
            <a:ext cx="2397127" cy="880917"/>
            <a:chOff x="4158106" y="1122479"/>
            <a:chExt cx="1805660" cy="677974"/>
          </a:xfrm>
        </p:grpSpPr>
        <p:sp>
          <p:nvSpPr>
            <p:cNvPr id="28" name="Text Placeholder 3"/>
            <p:cNvSpPr txBox="1"/>
            <p:nvPr/>
          </p:nvSpPr>
          <p:spPr>
            <a:xfrm>
              <a:off x="4458292" y="1216704"/>
              <a:ext cx="760529" cy="187665"/>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895985">
                <a:spcBef>
                  <a:spcPct val="20000"/>
                </a:spcBef>
                <a:defRPr/>
              </a:pPr>
              <a:r>
                <a:rPr lang="zh-CN" altLang="en-US" sz="1590" dirty="0">
                  <a:solidFill>
                    <a:schemeClr val="tx1">
                      <a:lumMod val="75000"/>
                      <a:lumOff val="25000"/>
                    </a:schemeClr>
                  </a:solidFill>
                  <a:latin typeface="微软雅黑" panose="020B0503020204020204" charset="-122"/>
                  <a:ea typeface="微软雅黑" panose="020B0503020204020204" charset="-122"/>
                </a:rPr>
                <a:t>添加副标题</a:t>
              </a:r>
            </a:p>
          </p:txBody>
        </p:sp>
        <p:sp>
          <p:nvSpPr>
            <p:cNvPr id="29" name="Text Placeholder 3"/>
            <p:cNvSpPr txBox="1"/>
            <p:nvPr/>
          </p:nvSpPr>
          <p:spPr>
            <a:xfrm>
              <a:off x="4181338" y="1492565"/>
              <a:ext cx="1782428" cy="30788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895985">
                <a:spcBef>
                  <a:spcPct val="20000"/>
                </a:spcBef>
                <a:defRPr/>
              </a:pPr>
              <a:r>
                <a:rPr lang="zh-CN" altLang="en-US" sz="1295" dirty="0">
                  <a:solidFill>
                    <a:schemeClr val="tx1">
                      <a:lumMod val="75000"/>
                      <a:lumOff val="25000"/>
                    </a:schemeClr>
                  </a:solidFill>
                  <a:latin typeface="微软雅黑" panose="020B0503020204020204" charset="-122"/>
                  <a:ea typeface="微软雅黑" panose="020B0503020204020204" charset="-122"/>
                </a:rPr>
                <a:t>此处添加详细文本描述，建议与标题相关并符合整体语言风格</a:t>
              </a:r>
            </a:p>
          </p:txBody>
        </p:sp>
        <p:sp>
          <p:nvSpPr>
            <p:cNvPr id="30" name="Text Placeholder 3"/>
            <p:cNvSpPr txBox="1"/>
            <p:nvPr/>
          </p:nvSpPr>
          <p:spPr>
            <a:xfrm>
              <a:off x="4158106" y="1122479"/>
              <a:ext cx="286035" cy="318151"/>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895985">
                <a:spcBef>
                  <a:spcPct val="20000"/>
                </a:spcBef>
                <a:defRPr/>
              </a:pPr>
              <a:r>
                <a:rPr lang="en-US" sz="2690" b="0" dirty="0">
                  <a:solidFill>
                    <a:schemeClr val="tx1">
                      <a:lumMod val="75000"/>
                      <a:lumOff val="25000"/>
                    </a:schemeClr>
                  </a:solidFill>
                  <a:latin typeface="微软雅黑" panose="020B0503020204020204" charset="-122"/>
                  <a:ea typeface="微软雅黑" panose="020B0503020204020204" charset="-122"/>
                </a:rPr>
                <a:t>03</a:t>
              </a:r>
            </a:p>
          </p:txBody>
        </p:sp>
      </p:grpSp>
      <p:grpSp>
        <p:nvGrpSpPr>
          <p:cNvPr id="31" name="Group 27"/>
          <p:cNvGrpSpPr/>
          <p:nvPr/>
        </p:nvGrpSpPr>
        <p:grpSpPr>
          <a:xfrm>
            <a:off x="8873143" y="5030705"/>
            <a:ext cx="2397127" cy="880917"/>
            <a:chOff x="4158106" y="1122479"/>
            <a:chExt cx="1805660" cy="677974"/>
          </a:xfrm>
        </p:grpSpPr>
        <p:sp>
          <p:nvSpPr>
            <p:cNvPr id="32" name="Text Placeholder 3"/>
            <p:cNvSpPr txBox="1"/>
            <p:nvPr/>
          </p:nvSpPr>
          <p:spPr>
            <a:xfrm>
              <a:off x="4465984" y="1216704"/>
              <a:ext cx="760529" cy="187665"/>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895985">
                <a:spcBef>
                  <a:spcPct val="20000"/>
                </a:spcBef>
                <a:defRPr/>
              </a:pPr>
              <a:r>
                <a:rPr lang="zh-CN" altLang="en-US" sz="1590" dirty="0">
                  <a:solidFill>
                    <a:schemeClr val="tx1">
                      <a:lumMod val="75000"/>
                      <a:lumOff val="25000"/>
                    </a:schemeClr>
                  </a:solidFill>
                  <a:latin typeface="微软雅黑" panose="020B0503020204020204" charset="-122"/>
                  <a:ea typeface="微软雅黑" panose="020B0503020204020204" charset="-122"/>
                </a:rPr>
                <a:t>添加副标题</a:t>
              </a:r>
            </a:p>
          </p:txBody>
        </p:sp>
        <p:sp>
          <p:nvSpPr>
            <p:cNvPr id="33" name="Text Placeholder 3"/>
            <p:cNvSpPr txBox="1"/>
            <p:nvPr/>
          </p:nvSpPr>
          <p:spPr>
            <a:xfrm>
              <a:off x="4181338" y="1492565"/>
              <a:ext cx="1782428" cy="30788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895985">
                <a:spcBef>
                  <a:spcPct val="20000"/>
                </a:spcBef>
                <a:defRPr/>
              </a:pPr>
              <a:r>
                <a:rPr lang="zh-CN" altLang="en-US" sz="1295" dirty="0">
                  <a:solidFill>
                    <a:schemeClr val="tx1">
                      <a:lumMod val="75000"/>
                      <a:lumOff val="25000"/>
                    </a:schemeClr>
                  </a:solidFill>
                  <a:latin typeface="微软雅黑" panose="020B0503020204020204" charset="-122"/>
                  <a:ea typeface="微软雅黑" panose="020B0503020204020204" charset="-122"/>
                </a:rPr>
                <a:t>此处添加详细文本描述，建议与标题相关并符合整体语言风格</a:t>
              </a:r>
            </a:p>
          </p:txBody>
        </p:sp>
        <p:sp>
          <p:nvSpPr>
            <p:cNvPr id="34" name="Text Placeholder 3"/>
            <p:cNvSpPr txBox="1"/>
            <p:nvPr/>
          </p:nvSpPr>
          <p:spPr>
            <a:xfrm>
              <a:off x="4158106" y="1122479"/>
              <a:ext cx="286035" cy="318151"/>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895985">
                <a:spcBef>
                  <a:spcPct val="20000"/>
                </a:spcBef>
                <a:defRPr/>
              </a:pPr>
              <a:r>
                <a:rPr lang="en-US" sz="2690" b="0" dirty="0">
                  <a:solidFill>
                    <a:schemeClr val="tx1">
                      <a:lumMod val="75000"/>
                      <a:lumOff val="25000"/>
                    </a:schemeClr>
                  </a:solidFill>
                  <a:latin typeface="微软雅黑" panose="020B0503020204020204" charset="-122"/>
                  <a:ea typeface="微软雅黑" panose="020B0503020204020204" charset="-122"/>
                </a:rPr>
                <a:t>04</a:t>
              </a:r>
            </a:p>
          </p:txBody>
        </p:sp>
      </p:grpSp>
    </p:spTree>
  </p:cSld>
  <p:clrMapOvr>
    <a:masterClrMapping/>
  </p:clrMapOvr>
  <mc:AlternateContent xmlns:mc="http://schemas.openxmlformats.org/markup-compatibility/2006" xmlns:p14="http://schemas.microsoft.com/office/powerpoint/2010/main">
    <mc:Choice Requires="p14">
      <p:transition spd="slow" p14:dur="1400" advTm="2612">
        <p14:doors dir="vert"/>
      </p:transition>
    </mc:Choice>
    <mc:Fallback xmlns="">
      <p:transition spd="slow" advTm="26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slide(fromBottom)">
                                      <p:cBhvr>
                                        <p:cTn id="11" dur="500"/>
                                        <p:tgtEl>
                                          <p:spTgt spid="19"/>
                                        </p:tgtEl>
                                      </p:cBhvr>
                                    </p:animEffect>
                                  </p:childTnLst>
                                </p:cTn>
                              </p:par>
                            </p:childTnLst>
                          </p:cTn>
                        </p:par>
                        <p:par>
                          <p:cTn id="12" fill="hold">
                            <p:stCondLst>
                              <p:cond delay="1000"/>
                            </p:stCondLst>
                            <p:childTnLst>
                              <p:par>
                                <p:cTn id="13" presetID="12" presetClass="entr" presetSubtype="4"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slide(fromBottom)">
                                      <p:cBhvr>
                                        <p:cTn id="15" dur="500"/>
                                        <p:tgtEl>
                                          <p:spTgt spid="23"/>
                                        </p:tgtEl>
                                      </p:cBhvr>
                                    </p:animEffect>
                                  </p:childTnLst>
                                </p:cTn>
                              </p:par>
                            </p:childTnLst>
                          </p:cTn>
                        </p:par>
                        <p:par>
                          <p:cTn id="16" fill="hold">
                            <p:stCondLst>
                              <p:cond delay="1500"/>
                            </p:stCondLst>
                            <p:childTnLst>
                              <p:par>
                                <p:cTn id="17" presetID="12" presetClass="entr" presetSubtype="4"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slide(fromBottom)">
                                      <p:cBhvr>
                                        <p:cTn id="19" dur="500"/>
                                        <p:tgtEl>
                                          <p:spTgt spid="27"/>
                                        </p:tgtEl>
                                      </p:cBhvr>
                                    </p:animEffect>
                                  </p:childTnLst>
                                </p:cTn>
                              </p:par>
                            </p:childTnLst>
                          </p:cTn>
                        </p:par>
                        <p:par>
                          <p:cTn id="20" fill="hold">
                            <p:stCondLst>
                              <p:cond delay="2000"/>
                            </p:stCondLst>
                            <p:childTnLst>
                              <p:par>
                                <p:cTn id="21" presetID="1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slide(fromBottom)">
                                      <p:cBhvr>
                                        <p:cTn id="2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Chart bld="series"/>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BA9B3"/>
        </a:solidFill>
        <a:effectLst/>
      </p:bgPr>
    </p:bg>
    <p:spTree>
      <p:nvGrpSpPr>
        <p:cNvPr id="1" name=""/>
        <p:cNvGrpSpPr/>
        <p:nvPr/>
      </p:nvGrpSpPr>
      <p:grpSpPr>
        <a:xfrm>
          <a:off x="0" y="0"/>
          <a:ext cx="0" cy="0"/>
          <a:chOff x="0" y="0"/>
          <a:chExt cx="0" cy="0"/>
        </a:xfrm>
      </p:grpSpPr>
      <p:sp>
        <p:nvSpPr>
          <p:cNvPr id="4" name="任意多边形 22"/>
          <p:cNvSpPr/>
          <p:nvPr/>
        </p:nvSpPr>
        <p:spPr bwMode="auto">
          <a:xfrm>
            <a:off x="-1220250" y="-158488"/>
            <a:ext cx="7595612" cy="7345028"/>
          </a:xfrm>
          <a:custGeom>
            <a:avLst/>
            <a:gdLst>
              <a:gd name="T0" fmla="*/ 0 w 6071317"/>
              <a:gd name="T1" fmla="*/ 0 h 6858000"/>
              <a:gd name="T2" fmla="*/ 4099531 w 6071317"/>
              <a:gd name="T3" fmla="*/ 0 h 6858000"/>
              <a:gd name="T4" fmla="*/ 6067015 w 6071317"/>
              <a:gd name="T5" fmla="*/ 3496218 h 6858000"/>
              <a:gd name="T6" fmla="*/ 4099531 w 6071317"/>
              <a:gd name="T7" fmla="*/ 6992435 h 6858000"/>
              <a:gd name="T8" fmla="*/ 0 w 6071317"/>
              <a:gd name="T9" fmla="*/ 6992435 h 6858000"/>
              <a:gd name="T10" fmla="*/ 0 w 6071317"/>
              <a:gd name="T11" fmla="*/ 0 h 6858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71317" h="6858000">
                <a:moveTo>
                  <a:pt x="0" y="0"/>
                </a:moveTo>
                <a:lnTo>
                  <a:pt x="4102435" y="0"/>
                </a:lnTo>
                <a:lnTo>
                  <a:pt x="6071317" y="3429000"/>
                </a:lnTo>
                <a:lnTo>
                  <a:pt x="4102435" y="6858000"/>
                </a:lnTo>
                <a:lnTo>
                  <a:pt x="0" y="6858000"/>
                </a:lnTo>
                <a:lnTo>
                  <a:pt x="0" y="0"/>
                </a:lnTo>
                <a:close/>
              </a:path>
            </a:pathLst>
          </a:custGeom>
          <a:solidFill>
            <a:srgbClr val="1BA9B3"/>
          </a:solidFill>
          <a:ln w="9525">
            <a:noFill/>
            <a:round/>
          </a:ln>
        </p:spPr>
        <p:txBody>
          <a:bodyPr lIns="92920" tIns="46460" rIns="92920" bIns="46460" anchor="ctr"/>
          <a:lstStyle/>
          <a:p>
            <a:endParaRPr lang="zh-CN" altLang="en-US" sz="2440"/>
          </a:p>
        </p:txBody>
      </p:sp>
      <p:sp>
        <p:nvSpPr>
          <p:cNvPr id="5" name="任意多边形 22"/>
          <p:cNvSpPr/>
          <p:nvPr/>
        </p:nvSpPr>
        <p:spPr bwMode="auto">
          <a:xfrm>
            <a:off x="-1171467" y="14611"/>
            <a:ext cx="7355798" cy="6975205"/>
          </a:xfrm>
          <a:custGeom>
            <a:avLst/>
            <a:gdLst>
              <a:gd name="T0" fmla="*/ 0 w 6071317"/>
              <a:gd name="T1" fmla="*/ 0 h 6858000"/>
              <a:gd name="T2" fmla="*/ 4099531 w 6071317"/>
              <a:gd name="T3" fmla="*/ 0 h 6858000"/>
              <a:gd name="T4" fmla="*/ 6067015 w 6071317"/>
              <a:gd name="T5" fmla="*/ 3496218 h 6858000"/>
              <a:gd name="T6" fmla="*/ 4099531 w 6071317"/>
              <a:gd name="T7" fmla="*/ 6992435 h 6858000"/>
              <a:gd name="T8" fmla="*/ 0 w 6071317"/>
              <a:gd name="T9" fmla="*/ 6992435 h 6858000"/>
              <a:gd name="T10" fmla="*/ 0 w 6071317"/>
              <a:gd name="T11" fmla="*/ 0 h 6858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71317" h="6858000">
                <a:moveTo>
                  <a:pt x="0" y="0"/>
                </a:moveTo>
                <a:lnTo>
                  <a:pt x="4102435" y="0"/>
                </a:lnTo>
                <a:lnTo>
                  <a:pt x="6071317" y="3429000"/>
                </a:lnTo>
                <a:lnTo>
                  <a:pt x="4102435" y="6858000"/>
                </a:lnTo>
                <a:lnTo>
                  <a:pt x="0" y="6858000"/>
                </a:lnTo>
                <a:lnTo>
                  <a:pt x="0" y="0"/>
                </a:lnTo>
                <a:close/>
              </a:path>
            </a:pathLst>
          </a:custGeom>
          <a:blipFill>
            <a:blip r:embed="rId3" cstate="print"/>
            <a:stretch>
              <a:fillRect t="-14496"/>
            </a:stretch>
          </a:blipFill>
          <a:ln w="9525">
            <a:noFill/>
            <a:round/>
          </a:ln>
        </p:spPr>
        <p:txBody>
          <a:bodyPr lIns="92920" tIns="46460" rIns="92920" bIns="46460" anchor="ctr"/>
          <a:lstStyle/>
          <a:p>
            <a:endParaRPr lang="zh-CN" altLang="en-US" sz="2440"/>
          </a:p>
        </p:txBody>
      </p:sp>
      <p:sp>
        <p:nvSpPr>
          <p:cNvPr id="6" name="椭圆 9"/>
          <p:cNvSpPr>
            <a:spLocks noChangeArrowheads="1"/>
          </p:cNvSpPr>
          <p:nvPr/>
        </p:nvSpPr>
        <p:spPr bwMode="auto">
          <a:xfrm>
            <a:off x="5462949" y="2895063"/>
            <a:ext cx="1208287" cy="1208658"/>
          </a:xfrm>
          <a:prstGeom prst="ellipse">
            <a:avLst/>
          </a:prstGeom>
          <a:solidFill>
            <a:srgbClr val="A5A5A5"/>
          </a:solidFill>
          <a:ln w="9525">
            <a:noFill/>
            <a:round/>
          </a:ln>
          <a:effectLst>
            <a:outerShdw blurRad="50800" dist="38100" dir="2700000" algn="tl" rotWithShape="0">
              <a:prstClr val="black">
                <a:alpha val="40000"/>
              </a:prstClr>
            </a:outerShdw>
          </a:effectLst>
        </p:spPr>
        <p:txBody>
          <a:bodyPr lIns="92920" tIns="46460" rIns="92920" bIns="46460" anchor="ctr"/>
          <a:lstStyle/>
          <a:p>
            <a:pPr algn="ctr" eaLnBrk="1" hangingPunct="1">
              <a:buFont typeface="Arial" panose="020B0604020202020204" pitchFamily="34" charset="0"/>
              <a:buNone/>
            </a:pPr>
            <a:endParaRPr lang="zh-CN" altLang="en-US" sz="2440">
              <a:solidFill>
                <a:srgbClr val="FFFFFF"/>
              </a:solidFill>
            </a:endParaRPr>
          </a:p>
        </p:txBody>
      </p:sp>
      <p:sp>
        <p:nvSpPr>
          <p:cNvPr id="7" name="矩形 4"/>
          <p:cNvSpPr>
            <a:spLocks noChangeArrowheads="1"/>
          </p:cNvSpPr>
          <p:nvPr/>
        </p:nvSpPr>
        <p:spPr bwMode="auto">
          <a:xfrm>
            <a:off x="5594350" y="3055620"/>
            <a:ext cx="1076960" cy="1631315"/>
          </a:xfrm>
          <a:prstGeom prst="rect">
            <a:avLst/>
          </a:prstGeom>
          <a:noFill/>
          <a:ln w="9525">
            <a:noFill/>
            <a:miter lim="800000"/>
          </a:ln>
        </p:spPr>
        <p:txBody>
          <a:bodyPr wrap="square" lIns="92920" tIns="46460" rIns="92920" bIns="46460">
            <a:spAutoFit/>
          </a:bodyPr>
          <a:lstStyle/>
          <a:p>
            <a:pPr eaLnBrk="1" hangingPunct="1">
              <a:buFont typeface="Arial" panose="020B0604020202020204" pitchFamily="34" charset="0"/>
              <a:buNone/>
            </a:pPr>
            <a:r>
              <a:rPr lang="en-US" altLang="zh-CN" sz="5000" b="1" dirty="0">
                <a:solidFill>
                  <a:schemeClr val="bg1"/>
                </a:solidFill>
                <a:latin typeface="微软雅黑" panose="020B0503020204020204" charset="-122"/>
                <a:ea typeface="微软雅黑" panose="020B0503020204020204" charset="-122"/>
              </a:rPr>
              <a:t>10	</a:t>
            </a:r>
            <a:endParaRPr lang="zh-CN" altLang="en-US" sz="5000" b="1" dirty="0">
              <a:solidFill>
                <a:schemeClr val="bg1"/>
              </a:solidFill>
              <a:latin typeface="微软雅黑" panose="020B0503020204020204" charset="-122"/>
              <a:ea typeface="微软雅黑" panose="020B0503020204020204" charset="-122"/>
            </a:endParaRPr>
          </a:p>
        </p:txBody>
      </p:sp>
      <p:sp>
        <p:nvSpPr>
          <p:cNvPr id="8" name="矩形 15"/>
          <p:cNvSpPr>
            <a:spLocks noChangeArrowheads="1"/>
          </p:cNvSpPr>
          <p:nvPr/>
        </p:nvSpPr>
        <p:spPr bwMode="auto">
          <a:xfrm>
            <a:off x="6962569" y="3200049"/>
            <a:ext cx="1294130" cy="676910"/>
          </a:xfrm>
          <a:prstGeom prst="rect">
            <a:avLst/>
          </a:prstGeom>
          <a:noFill/>
          <a:ln w="9525">
            <a:noFill/>
            <a:miter lim="800000"/>
          </a:ln>
        </p:spPr>
        <p:txBody>
          <a:bodyPr wrap="none" lIns="92920" tIns="46460" rIns="92920" bIns="46460">
            <a:spAutoFit/>
          </a:bodyPr>
          <a:lstStyle/>
          <a:p>
            <a:pPr lvl="0" algn="l" defTabSz="914400">
              <a:defRPr/>
            </a:pPr>
            <a:r>
              <a:rPr lang="zh-CN" altLang="en-US" sz="3795" b="1" kern="0" dirty="0">
                <a:solidFill>
                  <a:schemeClr val="bg1"/>
                </a:solidFill>
                <a:latin typeface="微软雅黑" panose="020B0503020204020204" charset="-122"/>
                <a:ea typeface="微软雅黑" panose="020B0503020204020204" charset="-122"/>
              </a:rPr>
              <a:t>总 结</a:t>
            </a:r>
          </a:p>
        </p:txBody>
      </p:sp>
      <p:cxnSp>
        <p:nvCxnSpPr>
          <p:cNvPr id="10" name="直接连接符 18"/>
          <p:cNvCxnSpPr>
            <a:cxnSpLocks noChangeShapeType="1"/>
          </p:cNvCxnSpPr>
          <p:nvPr/>
        </p:nvCxnSpPr>
        <p:spPr bwMode="auto">
          <a:xfrm>
            <a:off x="6991606" y="3871346"/>
            <a:ext cx="4762162" cy="0"/>
          </a:xfrm>
          <a:prstGeom prst="line">
            <a:avLst/>
          </a:prstGeom>
          <a:noFill/>
          <a:ln w="6350">
            <a:solidFill>
              <a:schemeClr val="bg1"/>
            </a:solidFill>
            <a:round/>
          </a:ln>
        </p:spPr>
      </p:cxnSp>
      <p:grpSp>
        <p:nvGrpSpPr>
          <p:cNvPr id="2" name="组合 1"/>
          <p:cNvGrpSpPr/>
          <p:nvPr/>
        </p:nvGrpSpPr>
        <p:grpSpPr>
          <a:xfrm>
            <a:off x="7077075" y="3951288"/>
            <a:ext cx="3489325" cy="398780"/>
            <a:chOff x="4856247" y="3761971"/>
            <a:chExt cx="3489800" cy="398840"/>
          </a:xfrm>
          <a:solidFill>
            <a:schemeClr val="bg1"/>
          </a:solidFill>
        </p:grpSpPr>
        <p:grpSp>
          <p:nvGrpSpPr>
            <p:cNvPr id="44068" name="组合 111"/>
            <p:cNvGrpSpPr/>
            <p:nvPr/>
          </p:nvGrpSpPr>
          <p:grpSpPr>
            <a:xfrm>
              <a:off x="4856247" y="3798822"/>
              <a:ext cx="329713" cy="338554"/>
              <a:chOff x="4912707" y="3793580"/>
              <a:chExt cx="269405" cy="276629"/>
            </a:xfrm>
            <a:grpFill/>
          </p:grpSpPr>
          <p:sp>
            <p:nvSpPr>
              <p:cNvPr id="3" name="椭圆 114"/>
              <p:cNvSpPr/>
              <p:nvPr/>
            </p:nvSpPr>
            <p:spPr>
              <a:xfrm>
                <a:off x="4912707" y="3804557"/>
                <a:ext cx="238958" cy="2389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000" strike="noStrike" noProof="1">
                  <a:solidFill>
                    <a:schemeClr val="bg1"/>
                  </a:solidFill>
                </a:endParaRPr>
              </a:p>
            </p:txBody>
          </p:sp>
          <p:sp>
            <p:nvSpPr>
              <p:cNvPr id="44070" name="文本框 115"/>
              <p:cNvSpPr txBox="1"/>
              <p:nvPr/>
            </p:nvSpPr>
            <p:spPr>
              <a:xfrm>
                <a:off x="4916629" y="3793580"/>
                <a:ext cx="265483" cy="276629"/>
              </a:xfrm>
              <a:prstGeom prst="rect">
                <a:avLst/>
              </a:prstGeom>
              <a:grpFill/>
              <a:ln w="9525">
                <a:noFill/>
              </a:ln>
            </p:spPr>
            <p:txBody>
              <a:bodyPr wrap="square" anchor="t">
                <a:spAutoFit/>
              </a:bodyPr>
              <a:lstStyle/>
              <a:p>
                <a:r>
                  <a:rPr lang="en-US" altLang="zh-CN" sz="1600" dirty="0">
                    <a:solidFill>
                      <a:schemeClr val="tx1"/>
                    </a:solidFill>
                    <a:latin typeface="Impact" panose="020B0806030902050204" pitchFamily="34" charset="0"/>
                    <a:ea typeface="宋体" panose="02010600030101010101" pitchFamily="2" charset="-122"/>
                  </a:rPr>
                  <a:t>1</a:t>
                </a:r>
              </a:p>
            </p:txBody>
          </p:sp>
        </p:grpSp>
        <p:sp>
          <p:nvSpPr>
            <p:cNvPr id="44071" name="矩形 113"/>
            <p:cNvSpPr/>
            <p:nvPr/>
          </p:nvSpPr>
          <p:spPr>
            <a:xfrm>
              <a:off x="5123082" y="3761971"/>
              <a:ext cx="3222965" cy="398840"/>
            </a:xfrm>
            <a:prstGeom prst="rect">
              <a:avLst/>
            </a:prstGeom>
            <a:noFill/>
            <a:ln w="9525">
              <a:noFill/>
            </a:ln>
          </p:spPr>
          <p:txBody>
            <a:bodyPr wrap="square" anchor="t">
              <a:spAutoFit/>
            </a:bodyPr>
            <a:lstStyle/>
            <a:p>
              <a:r>
                <a:rPr lang="zh-CN" altLang="en-US" sz="2000" dirty="0">
                  <a:solidFill>
                    <a:schemeClr val="bg1"/>
                  </a:solidFill>
                  <a:latin typeface="微软雅黑" panose="020B0503020204020204" charset="-122"/>
                  <a:ea typeface="微软雅黑" panose="020B0503020204020204" charset="-122"/>
                  <a:sym typeface="宋体" panose="02010600030101010101" pitchFamily="2" charset="-122"/>
                </a:rPr>
                <a:t>雷达图</a:t>
              </a:r>
            </a:p>
          </p:txBody>
        </p:sp>
      </p:grpSp>
    </p:spTree>
  </p:cSld>
  <p:clrMapOvr>
    <a:masterClrMapping/>
  </p:clrMapOvr>
  <mc:AlternateContent xmlns:mc="http://schemas.openxmlformats.org/markup-compatibility/2006" xmlns:p14="http://schemas.microsoft.com/office/powerpoint/2010/main">
    <mc:Choice Requires="p14">
      <p:transition spd="slow" p14:dur="1400" advTm="1952">
        <p14:doors dir="vert"/>
      </p:transition>
    </mc:Choice>
    <mc:Fallback xmlns="">
      <p:transition spd="slow" advTm="19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600" fill="hold"/>
                                        <p:tgtEl>
                                          <p:spTgt spid="5"/>
                                        </p:tgtEl>
                                        <p:attrNameLst>
                                          <p:attrName>ppt_w</p:attrName>
                                        </p:attrNameLst>
                                      </p:cBhvr>
                                      <p:tavLst>
                                        <p:tav tm="0">
                                          <p:val>
                                            <p:strVal val="#ppt_w*0.70"/>
                                          </p:val>
                                        </p:tav>
                                        <p:tav tm="100000">
                                          <p:val>
                                            <p:strVal val="#ppt_w"/>
                                          </p:val>
                                        </p:tav>
                                      </p:tavLst>
                                    </p:anim>
                                    <p:anim calcmode="lin" valueType="num">
                                      <p:cBhvr>
                                        <p:cTn id="8" dur="600" fill="hold"/>
                                        <p:tgtEl>
                                          <p:spTgt spid="5"/>
                                        </p:tgtEl>
                                        <p:attrNameLst>
                                          <p:attrName>ppt_h</p:attrName>
                                        </p:attrNameLst>
                                      </p:cBhvr>
                                      <p:tavLst>
                                        <p:tav tm="0">
                                          <p:val>
                                            <p:strVal val="#ppt_h"/>
                                          </p:val>
                                        </p:tav>
                                        <p:tav tm="100000">
                                          <p:val>
                                            <p:strVal val="#ppt_h"/>
                                          </p:val>
                                        </p:tav>
                                      </p:tavLst>
                                    </p:anim>
                                    <p:animEffect transition="in" filter="fade">
                                      <p:cBhvr>
                                        <p:cTn id="9" dur="600"/>
                                        <p:tgtEl>
                                          <p:spTgt spid="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600" fill="hold"/>
                                        <p:tgtEl>
                                          <p:spTgt spid="4"/>
                                        </p:tgtEl>
                                        <p:attrNameLst>
                                          <p:attrName>ppt_w</p:attrName>
                                        </p:attrNameLst>
                                      </p:cBhvr>
                                      <p:tavLst>
                                        <p:tav tm="0">
                                          <p:val>
                                            <p:strVal val="#ppt_w*0.70"/>
                                          </p:val>
                                        </p:tav>
                                        <p:tav tm="100000">
                                          <p:val>
                                            <p:strVal val="#ppt_w"/>
                                          </p:val>
                                        </p:tav>
                                      </p:tavLst>
                                    </p:anim>
                                    <p:anim calcmode="lin" valueType="num">
                                      <p:cBhvr>
                                        <p:cTn id="13" dur="600" fill="hold"/>
                                        <p:tgtEl>
                                          <p:spTgt spid="4"/>
                                        </p:tgtEl>
                                        <p:attrNameLst>
                                          <p:attrName>ppt_h</p:attrName>
                                        </p:attrNameLst>
                                      </p:cBhvr>
                                      <p:tavLst>
                                        <p:tav tm="0">
                                          <p:val>
                                            <p:strVal val="#ppt_h"/>
                                          </p:val>
                                        </p:tav>
                                        <p:tav tm="100000">
                                          <p:val>
                                            <p:strVal val="#ppt_h"/>
                                          </p:val>
                                        </p:tav>
                                      </p:tavLst>
                                    </p:anim>
                                    <p:animEffect transition="in" filter="fade">
                                      <p:cBhvr>
                                        <p:cTn id="14" dur="600"/>
                                        <p:tgtEl>
                                          <p:spTgt spid="4"/>
                                        </p:tgtEl>
                                      </p:cBhvr>
                                    </p:animEffect>
                                  </p:childTnLst>
                                </p:cTn>
                              </p:par>
                              <p:par>
                                <p:cTn id="15" presetID="1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6"/>
                                        </p:tgtEl>
                                        <p:attrNameLst>
                                          <p:attrName>ppt_y</p:attrName>
                                        </p:attrNameLst>
                                      </p:cBhvr>
                                      <p:tavLst>
                                        <p:tav tm="0" fmla="#ppt_y+(sin(-2*pi*(1-$))*-#ppt_x+cos(-2*pi*(1-$))*(1-#ppt_y))*(1-$)">
                                          <p:val>
                                            <p:fltVal val="0"/>
                                          </p:val>
                                        </p:tav>
                                        <p:tav tm="100000">
                                          <p:val>
                                            <p:fltVal val="1"/>
                                          </p:val>
                                        </p:tav>
                                      </p:tavLst>
                                    </p:anim>
                                  </p:childTnLst>
                                </p:cTn>
                              </p:par>
                              <p:par>
                                <p:cTn id="21" presetID="1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slide(fromBottom)">
                                      <p:cBhvr>
                                        <p:cTn id="23" dur="500"/>
                                        <p:tgtEl>
                                          <p:spTgt spid="7"/>
                                        </p:tgtEl>
                                      </p:cBhvr>
                                    </p:animEffect>
                                  </p:childTnLst>
                                </p:cTn>
                              </p:par>
                              <p:par>
                                <p:cTn id="24" presetID="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0-#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par>
                                <p:cTn id="28" presetID="17" presetClass="entr" presetSubtype="8"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ppt_x</p:attrName>
                                        </p:attrNameLst>
                                      </p:cBhvr>
                                      <p:tavLst>
                                        <p:tav tm="0">
                                          <p:val>
                                            <p:strVal val="#ppt_x-#ppt_w/2"/>
                                          </p:val>
                                        </p:tav>
                                        <p:tav tm="100000">
                                          <p:val>
                                            <p:strVal val="#ppt_x"/>
                                          </p:val>
                                        </p:tav>
                                      </p:tavLst>
                                    </p:anim>
                                    <p:anim calcmode="lin" valueType="num">
                                      <p:cBhvr>
                                        <p:cTn id="31" dur="500" fill="hold"/>
                                        <p:tgtEl>
                                          <p:spTgt spid="10"/>
                                        </p:tgtEl>
                                        <p:attrNameLst>
                                          <p:attrName>ppt_y</p:attrName>
                                        </p:attrNameLst>
                                      </p:cBhvr>
                                      <p:tavLst>
                                        <p:tav tm="0">
                                          <p:val>
                                            <p:strVal val="#ppt_y"/>
                                          </p:val>
                                        </p:tav>
                                        <p:tav tm="100000">
                                          <p:val>
                                            <p:strVal val="#ppt_y"/>
                                          </p:val>
                                        </p:tav>
                                      </p:tavLst>
                                    </p:anim>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strVal val="#ppt_h"/>
                                          </p:val>
                                        </p:tav>
                                        <p:tav tm="100000">
                                          <p:val>
                                            <p:strVal val="#ppt_h"/>
                                          </p:val>
                                        </p:tav>
                                      </p:tavLst>
                                    </p:anim>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userDrawn="1"/>
        </p:nvSpPr>
        <p:spPr>
          <a:xfrm>
            <a:off x="340789" y="316072"/>
            <a:ext cx="195175" cy="685877"/>
          </a:xfrm>
          <a:prstGeom prst="rect">
            <a:avLst/>
          </a:pr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lIns="92925" tIns="46462" rIns="92925" bIns="46462" rtlCol="0" anchor="ctr"/>
          <a:lstStyle/>
          <a:p>
            <a:pPr algn="l" defTabSz="685165"/>
            <a:endParaRPr lang="zh-CN" altLang="en-US" sz="1895" dirty="0">
              <a:solidFill>
                <a:srgbClr val="E7E6E6">
                  <a:lumMod val="50000"/>
                </a:srgbClr>
              </a:solidFill>
              <a:cs typeface="+mn-ea"/>
              <a:sym typeface="+mn-lt"/>
            </a:endParaRPr>
          </a:p>
        </p:txBody>
      </p:sp>
      <p:sp>
        <p:nvSpPr>
          <p:cNvPr id="15" name="文本框 37"/>
          <p:cNvSpPr txBox="1"/>
          <p:nvPr userDrawn="1"/>
        </p:nvSpPr>
        <p:spPr>
          <a:xfrm>
            <a:off x="570731" y="316072"/>
            <a:ext cx="2487862" cy="461645"/>
          </a:xfrm>
          <a:prstGeom prst="rect">
            <a:avLst/>
          </a:prstGeom>
          <a:noFill/>
        </p:spPr>
        <p:txBody>
          <a:bodyPr wrap="square" lIns="92925" tIns="46462" rIns="92925" bIns="46462" rtlCol="0">
            <a:spAutoFit/>
          </a:bodyPr>
          <a:lstStyle/>
          <a:p>
            <a:pPr lvl="0" algn="l"/>
            <a:r>
              <a:rPr lang="zh-CN" altLang="en-US" sz="2400" dirty="0">
                <a:solidFill>
                  <a:srgbClr val="1BA9B3"/>
                </a:solidFill>
                <a:latin typeface="微软雅黑" panose="020B0503020204020204" charset="-122"/>
                <a:ea typeface="微软雅黑" panose="020B0503020204020204" charset="-122"/>
              </a:rPr>
              <a:t>总 结</a:t>
            </a:r>
          </a:p>
        </p:txBody>
      </p:sp>
      <p:sp>
        <p:nvSpPr>
          <p:cNvPr id="16" name="文本框 38"/>
          <p:cNvSpPr txBox="1"/>
          <p:nvPr userDrawn="1"/>
        </p:nvSpPr>
        <p:spPr>
          <a:xfrm>
            <a:off x="570731" y="687143"/>
            <a:ext cx="2763044" cy="323215"/>
          </a:xfrm>
          <a:prstGeom prst="rect">
            <a:avLst/>
          </a:prstGeom>
          <a:noFill/>
        </p:spPr>
        <p:txBody>
          <a:bodyPr wrap="square" lIns="92925" tIns="46462" rIns="92925" bIns="46462" rtlCol="0">
            <a:spAutoFit/>
          </a:bodyPr>
          <a:lstStyle/>
          <a:p>
            <a:pPr algn="l" defTabSz="685165"/>
            <a:r>
              <a:rPr lang="en-US" altLang="zh-CN" sz="1500" dirty="0">
                <a:solidFill>
                  <a:schemeClr val="tx1">
                    <a:lumMod val="50000"/>
                    <a:lumOff val="50000"/>
                  </a:schemeClr>
                </a:solidFill>
                <a:cs typeface="+mn-ea"/>
                <a:sym typeface="+mn-lt"/>
              </a:rPr>
              <a:t>ADD RELATED TITLE WORDS</a:t>
            </a:r>
            <a:endParaRPr lang="zh-CN" altLang="en-US" sz="1500" dirty="0">
              <a:solidFill>
                <a:schemeClr val="tx1">
                  <a:lumMod val="50000"/>
                  <a:lumOff val="50000"/>
                </a:schemeClr>
              </a:solidFill>
              <a:cs typeface="+mn-ea"/>
              <a:sym typeface="+mn-lt"/>
            </a:endParaRPr>
          </a:p>
        </p:txBody>
      </p:sp>
      <p:graphicFrame>
        <p:nvGraphicFramePr>
          <p:cNvPr id="5" name="表格 4"/>
          <p:cNvGraphicFramePr>
            <a:graphicFrameLocks noGrp="1"/>
          </p:cNvGraphicFramePr>
          <p:nvPr/>
        </p:nvGraphicFramePr>
        <p:xfrm>
          <a:off x="323850" y="1169988"/>
          <a:ext cx="6439127" cy="3368284"/>
        </p:xfrm>
        <a:graphic>
          <a:graphicData uri="http://schemas.openxmlformats.org/drawingml/2006/table">
            <a:tbl>
              <a:tblPr firstRow="1" bandRow="1">
                <a:tableStyleId>{21E4AEA4-8DFA-4A89-87EB-49C32662AFE0}</a:tableStyleId>
              </a:tblPr>
              <a:tblGrid>
                <a:gridCol w="1721221">
                  <a:extLst>
                    <a:ext uri="{9D8B030D-6E8A-4147-A177-3AD203B41FA5}">
                      <a16:colId xmlns:a16="http://schemas.microsoft.com/office/drawing/2014/main" xmlns="" val="20000"/>
                    </a:ext>
                  </a:extLst>
                </a:gridCol>
                <a:gridCol w="793347">
                  <a:extLst>
                    <a:ext uri="{9D8B030D-6E8A-4147-A177-3AD203B41FA5}">
                      <a16:colId xmlns:a16="http://schemas.microsoft.com/office/drawing/2014/main" xmlns="" val="20001"/>
                    </a:ext>
                  </a:extLst>
                </a:gridCol>
                <a:gridCol w="793347">
                  <a:extLst>
                    <a:ext uri="{9D8B030D-6E8A-4147-A177-3AD203B41FA5}">
                      <a16:colId xmlns:a16="http://schemas.microsoft.com/office/drawing/2014/main" xmlns="" val="20002"/>
                    </a:ext>
                  </a:extLst>
                </a:gridCol>
                <a:gridCol w="792620">
                  <a:extLst>
                    <a:ext uri="{9D8B030D-6E8A-4147-A177-3AD203B41FA5}">
                      <a16:colId xmlns:a16="http://schemas.microsoft.com/office/drawing/2014/main" xmlns="" val="20003"/>
                    </a:ext>
                  </a:extLst>
                </a:gridCol>
                <a:gridCol w="792480">
                  <a:extLst>
                    <a:ext uri="{9D8B030D-6E8A-4147-A177-3AD203B41FA5}">
                      <a16:colId xmlns:a16="http://schemas.microsoft.com/office/drawing/2014/main" xmlns="" val="20004"/>
                    </a:ext>
                  </a:extLst>
                </a:gridCol>
                <a:gridCol w="716406">
                  <a:extLst>
                    <a:ext uri="{9D8B030D-6E8A-4147-A177-3AD203B41FA5}">
                      <a16:colId xmlns:a16="http://schemas.microsoft.com/office/drawing/2014/main" xmlns="" val="20005"/>
                    </a:ext>
                  </a:extLst>
                </a:gridCol>
                <a:gridCol w="829706">
                  <a:extLst>
                    <a:ext uri="{9D8B030D-6E8A-4147-A177-3AD203B41FA5}">
                      <a16:colId xmlns:a16="http://schemas.microsoft.com/office/drawing/2014/main" xmlns="" val="20006"/>
                    </a:ext>
                  </a:extLst>
                </a:gridCol>
              </a:tblGrid>
              <a:tr h="319670">
                <a:tc rowSpan="2">
                  <a:txBody>
                    <a:bodyPr/>
                    <a:lstStyle/>
                    <a:p>
                      <a:pPr algn="ctr">
                        <a:lnSpc>
                          <a:spcPct val="150000"/>
                        </a:lnSpc>
                        <a:spcAft>
                          <a:spcPts val="0"/>
                        </a:spcAft>
                      </a:pPr>
                      <a:r>
                        <a:rPr lang="zh-CN" sz="1600" kern="100" dirty="0">
                          <a:effectLst/>
                          <a:latin typeface="微软雅黑" panose="020B0503020204020204" charset="-122"/>
                          <a:ea typeface="微软雅黑" panose="020B0503020204020204" charset="-122"/>
                        </a:rPr>
                        <a:t>项</a:t>
                      </a:r>
                      <a:r>
                        <a:rPr lang="en-US" sz="1600" kern="100" dirty="0">
                          <a:effectLst/>
                          <a:latin typeface="微软雅黑" panose="020B0503020204020204" charset="-122"/>
                          <a:ea typeface="微软雅黑" panose="020B0503020204020204" charset="-122"/>
                        </a:rPr>
                        <a:t>  </a:t>
                      </a:r>
                      <a:r>
                        <a:rPr lang="zh-CN" sz="1600" kern="100" dirty="0">
                          <a:effectLst/>
                          <a:latin typeface="微软雅黑" panose="020B0503020204020204" charset="-122"/>
                          <a:ea typeface="微软雅黑" panose="020B0503020204020204" charset="-122"/>
                        </a:rPr>
                        <a:t>目</a:t>
                      </a:r>
                      <a:endParaRPr lang="zh-CN" sz="1200" kern="100" dirty="0">
                        <a:effectLst/>
                        <a:latin typeface="微软雅黑" panose="020B0503020204020204" charset="-122"/>
                        <a:ea typeface="微软雅黑" panose="020B0503020204020204" charset="-122"/>
                      </a:endParaRPr>
                    </a:p>
                  </a:txBody>
                  <a:tcPr marL="0" marR="0" marT="0" marB="0" anchor="ctr">
                    <a:solidFill>
                      <a:srgbClr val="1BA9B3"/>
                    </a:solidFill>
                  </a:tcPr>
                </a:tc>
                <a:tc gridSpan="2">
                  <a:txBody>
                    <a:bodyPr/>
                    <a:lstStyle/>
                    <a:p>
                      <a:pPr algn="ctr">
                        <a:lnSpc>
                          <a:spcPct val="150000"/>
                        </a:lnSpc>
                        <a:spcAft>
                          <a:spcPts val="0"/>
                        </a:spcAft>
                      </a:pPr>
                      <a:r>
                        <a:rPr lang="zh-CN" sz="1600" kern="100" dirty="0">
                          <a:effectLst/>
                          <a:latin typeface="微软雅黑" panose="020B0503020204020204" charset="-122"/>
                          <a:ea typeface="微软雅黑" panose="020B0503020204020204" charset="-122"/>
                        </a:rPr>
                        <a:t>改善前</a:t>
                      </a:r>
                    </a:p>
                  </a:txBody>
                  <a:tcPr marL="0" marR="0" marT="0" marB="0">
                    <a:solidFill>
                      <a:srgbClr val="1BA9B3"/>
                    </a:solidFill>
                  </a:tcPr>
                </a:tc>
                <a:tc hMerge="1">
                  <a:txBody>
                    <a:bodyPr/>
                    <a:lstStyle/>
                    <a:p>
                      <a:endParaRPr lang="zh-CN"/>
                    </a:p>
                  </a:txBody>
                  <a:tcPr/>
                </a:tc>
                <a:tc gridSpan="2">
                  <a:txBody>
                    <a:bodyPr/>
                    <a:lstStyle/>
                    <a:p>
                      <a:pPr algn="ctr">
                        <a:lnSpc>
                          <a:spcPct val="150000"/>
                        </a:lnSpc>
                        <a:spcAft>
                          <a:spcPts val="0"/>
                        </a:spcAft>
                      </a:pPr>
                      <a:r>
                        <a:rPr lang="zh-CN" sz="1600" kern="100" dirty="0">
                          <a:effectLst/>
                          <a:latin typeface="微软雅黑" panose="020B0503020204020204" charset="-122"/>
                          <a:ea typeface="微软雅黑" panose="020B0503020204020204" charset="-122"/>
                        </a:rPr>
                        <a:t>改善后</a:t>
                      </a:r>
                    </a:p>
                  </a:txBody>
                  <a:tcPr marL="0" marR="0" marT="0" marB="0">
                    <a:solidFill>
                      <a:srgbClr val="1BA9B3"/>
                    </a:solidFill>
                  </a:tcPr>
                </a:tc>
                <a:tc hMerge="1">
                  <a:txBody>
                    <a:bodyPr/>
                    <a:lstStyle/>
                    <a:p>
                      <a:endParaRPr lang="zh-CN"/>
                    </a:p>
                  </a:txBody>
                  <a:tcPr/>
                </a:tc>
                <a:tc rowSpan="2">
                  <a:txBody>
                    <a:bodyPr/>
                    <a:lstStyle/>
                    <a:p>
                      <a:pPr algn="ctr">
                        <a:lnSpc>
                          <a:spcPct val="150000"/>
                        </a:lnSpc>
                        <a:spcAft>
                          <a:spcPts val="0"/>
                        </a:spcAft>
                      </a:pPr>
                      <a:r>
                        <a:rPr lang="zh-CN" sz="1600" kern="100" dirty="0">
                          <a:effectLst/>
                          <a:latin typeface="微软雅黑" panose="020B0503020204020204" charset="-122"/>
                          <a:ea typeface="微软雅黑" panose="020B0503020204020204" charset="-122"/>
                        </a:rPr>
                        <a:t>活动成长</a:t>
                      </a:r>
                    </a:p>
                  </a:txBody>
                  <a:tcPr marL="0" marR="0" marT="0" marB="0" anchor="ctr">
                    <a:solidFill>
                      <a:srgbClr val="1BA9B3"/>
                    </a:solidFill>
                  </a:tcPr>
                </a:tc>
                <a:tc rowSpan="2">
                  <a:txBody>
                    <a:bodyPr/>
                    <a:lstStyle/>
                    <a:p>
                      <a:pPr algn="ctr">
                        <a:lnSpc>
                          <a:spcPct val="150000"/>
                        </a:lnSpc>
                        <a:spcAft>
                          <a:spcPts val="0"/>
                        </a:spcAft>
                      </a:pPr>
                      <a:r>
                        <a:rPr lang="zh-CN" sz="1600" kern="100" dirty="0">
                          <a:effectLst/>
                          <a:latin typeface="微软雅黑" panose="020B0503020204020204" charset="-122"/>
                          <a:ea typeface="微软雅黑" panose="020B0503020204020204" charset="-122"/>
                        </a:rPr>
                        <a:t>正</a:t>
                      </a:r>
                      <a:r>
                        <a:rPr lang="en-US" sz="1600" kern="100" dirty="0">
                          <a:effectLst/>
                          <a:latin typeface="微软雅黑" panose="020B0503020204020204" charset="-122"/>
                          <a:ea typeface="微软雅黑" panose="020B0503020204020204" charset="-122"/>
                        </a:rPr>
                        <a:t>/</a:t>
                      </a:r>
                      <a:r>
                        <a:rPr lang="zh-CN" sz="1600" kern="100" dirty="0">
                          <a:effectLst/>
                          <a:latin typeface="微软雅黑" panose="020B0503020204020204" charset="-122"/>
                          <a:ea typeface="微软雅黑" panose="020B0503020204020204" charset="-122"/>
                        </a:rPr>
                        <a:t>负向</a:t>
                      </a:r>
                      <a:endParaRPr lang="zh-CN" sz="1200" kern="100" dirty="0">
                        <a:effectLst/>
                        <a:latin typeface="微软雅黑" panose="020B0503020204020204" charset="-122"/>
                        <a:ea typeface="微软雅黑" panose="020B0503020204020204" charset="-122"/>
                      </a:endParaRPr>
                    </a:p>
                  </a:txBody>
                  <a:tcPr marL="0" marR="0" marT="0" marB="0" anchor="ctr">
                    <a:solidFill>
                      <a:srgbClr val="1BA9B3"/>
                    </a:solidFill>
                  </a:tcPr>
                </a:tc>
                <a:extLst>
                  <a:ext uri="{0D108BD9-81ED-4DB2-BD59-A6C34878D82A}">
                    <a16:rowId xmlns:a16="http://schemas.microsoft.com/office/drawing/2014/main" xmlns="" val="10000"/>
                  </a:ext>
                </a:extLst>
              </a:tr>
              <a:tr h="362318">
                <a:tc vMerge="1">
                  <a:txBody>
                    <a:bodyPr/>
                    <a:lstStyle/>
                    <a:p>
                      <a:endParaRPr lang="zh-CN"/>
                    </a:p>
                  </a:txBody>
                  <a:tcPr/>
                </a:tc>
                <a:tc>
                  <a:txBody>
                    <a:bodyPr/>
                    <a:lstStyle/>
                    <a:p>
                      <a:pPr algn="ctr">
                        <a:lnSpc>
                          <a:spcPct val="150000"/>
                        </a:lnSpc>
                        <a:spcAft>
                          <a:spcPts val="0"/>
                        </a:spcAft>
                      </a:pPr>
                      <a:r>
                        <a:rPr lang="zh-CN" sz="1600" kern="100">
                          <a:effectLst/>
                          <a:latin typeface="微软雅黑" panose="020B0503020204020204" charset="-122"/>
                          <a:ea typeface="微软雅黑" panose="020B0503020204020204" charset="-122"/>
                        </a:rPr>
                        <a:t>总分</a:t>
                      </a:r>
                    </a:p>
                  </a:txBody>
                  <a:tcPr marL="0" marR="0" marT="0" marB="0"/>
                </a:tc>
                <a:tc>
                  <a:txBody>
                    <a:bodyPr/>
                    <a:lstStyle/>
                    <a:p>
                      <a:pPr algn="ctr">
                        <a:lnSpc>
                          <a:spcPct val="150000"/>
                        </a:lnSpc>
                        <a:spcAft>
                          <a:spcPts val="0"/>
                        </a:spcAft>
                      </a:pPr>
                      <a:r>
                        <a:rPr lang="zh-CN" sz="1600" kern="100">
                          <a:effectLst/>
                          <a:latin typeface="微软雅黑" panose="020B0503020204020204" charset="-122"/>
                          <a:ea typeface="微软雅黑" panose="020B0503020204020204" charset="-122"/>
                        </a:rPr>
                        <a:t>平均</a:t>
                      </a:r>
                    </a:p>
                  </a:txBody>
                  <a:tcPr marL="0" marR="0" marT="0" marB="0"/>
                </a:tc>
                <a:tc>
                  <a:txBody>
                    <a:bodyPr/>
                    <a:lstStyle/>
                    <a:p>
                      <a:pPr algn="ctr">
                        <a:lnSpc>
                          <a:spcPct val="150000"/>
                        </a:lnSpc>
                        <a:spcAft>
                          <a:spcPts val="0"/>
                        </a:spcAft>
                      </a:pPr>
                      <a:r>
                        <a:rPr lang="zh-CN" sz="1600" kern="100">
                          <a:effectLst/>
                          <a:latin typeface="微软雅黑" panose="020B0503020204020204" charset="-122"/>
                          <a:ea typeface="微软雅黑" panose="020B0503020204020204" charset="-122"/>
                        </a:rPr>
                        <a:t>总分</a:t>
                      </a:r>
                    </a:p>
                  </a:txBody>
                  <a:tcPr marL="0" marR="0" marT="0" marB="0"/>
                </a:tc>
                <a:tc>
                  <a:txBody>
                    <a:bodyPr/>
                    <a:lstStyle/>
                    <a:p>
                      <a:pPr algn="ctr">
                        <a:lnSpc>
                          <a:spcPct val="150000"/>
                        </a:lnSpc>
                        <a:spcAft>
                          <a:spcPts val="0"/>
                        </a:spcAft>
                      </a:pPr>
                      <a:r>
                        <a:rPr lang="zh-CN" sz="1600" kern="100">
                          <a:effectLst/>
                          <a:latin typeface="微软雅黑" panose="020B0503020204020204" charset="-122"/>
                          <a:ea typeface="微软雅黑" panose="020B0503020204020204" charset="-122"/>
                        </a:rPr>
                        <a:t>平均</a:t>
                      </a:r>
                    </a:p>
                  </a:txBody>
                  <a:tcPr marL="0" marR="0" marT="0" marB="0"/>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xmlns="" val="10001"/>
                  </a:ext>
                </a:extLst>
              </a:tr>
              <a:tr h="442204">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 </a:t>
                      </a:r>
                      <a:r>
                        <a:rPr lang="zh-CN" sz="1600" kern="100">
                          <a:effectLst/>
                          <a:latin typeface="微软雅黑" panose="020B0503020204020204" charset="-122"/>
                          <a:ea typeface="微软雅黑" panose="020B0503020204020204" charset="-122"/>
                        </a:rPr>
                        <a:t>责任与荣誉感</a:t>
                      </a:r>
                      <a:r>
                        <a:rPr lang="en-US" sz="1600" kern="100">
                          <a:effectLst/>
                          <a:latin typeface="微软雅黑" panose="020B0503020204020204" charset="-122"/>
                          <a:ea typeface="微软雅黑" panose="020B0503020204020204" charset="-122"/>
                        </a:rPr>
                        <a:t>   </a:t>
                      </a:r>
                      <a:endParaRPr lang="zh-CN" sz="1200" kern="100">
                        <a:effectLst/>
                        <a:latin typeface="微软雅黑" panose="020B0503020204020204" charset="-122"/>
                        <a:ea typeface="微软雅黑" panose="020B0503020204020204" charset="-122"/>
                      </a:endParaRP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31</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2.8</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49</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4.5</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1.7</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  </a:t>
                      </a:r>
                    </a:p>
                  </a:txBody>
                  <a:tcPr marL="0" marR="0" marT="0" marB="0"/>
                </a:tc>
                <a:extLst>
                  <a:ext uri="{0D108BD9-81ED-4DB2-BD59-A6C34878D82A}">
                    <a16:rowId xmlns:a16="http://schemas.microsoft.com/office/drawing/2014/main" xmlns="" val="10002"/>
                  </a:ext>
                </a:extLst>
              </a:tr>
              <a:tr h="357915">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 </a:t>
                      </a:r>
                      <a:r>
                        <a:rPr lang="zh-CN" sz="1600" kern="100">
                          <a:effectLst/>
                          <a:latin typeface="微软雅黑" panose="020B0503020204020204" charset="-122"/>
                          <a:ea typeface="微软雅黑" panose="020B0503020204020204" charset="-122"/>
                        </a:rPr>
                        <a:t>解决问题能力</a:t>
                      </a:r>
                      <a:endParaRPr lang="zh-CN" sz="1200" kern="100">
                        <a:effectLst/>
                        <a:latin typeface="微软雅黑" panose="020B0503020204020204" charset="-122"/>
                        <a:ea typeface="微软雅黑" panose="020B0503020204020204" charset="-122"/>
                      </a:endParaRP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31</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2.8</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44</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4</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1.2</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 </a:t>
                      </a:r>
                    </a:p>
                  </a:txBody>
                  <a:tcPr marL="0" marR="0" marT="0" marB="0"/>
                </a:tc>
                <a:extLst>
                  <a:ext uri="{0D108BD9-81ED-4DB2-BD59-A6C34878D82A}">
                    <a16:rowId xmlns:a16="http://schemas.microsoft.com/office/drawing/2014/main" xmlns="" val="10003"/>
                  </a:ext>
                </a:extLst>
              </a:tr>
              <a:tr h="357915">
                <a:tc>
                  <a:txBody>
                    <a:bodyPr/>
                    <a:lstStyle/>
                    <a:p>
                      <a:pPr algn="ctr">
                        <a:lnSpc>
                          <a:spcPct val="150000"/>
                        </a:lnSpc>
                        <a:spcAft>
                          <a:spcPts val="0"/>
                        </a:spcAft>
                      </a:pPr>
                      <a:r>
                        <a:rPr lang="zh-CN" sz="1600" kern="100">
                          <a:effectLst/>
                          <a:latin typeface="微软雅黑" panose="020B0503020204020204" charset="-122"/>
                          <a:ea typeface="微软雅黑" panose="020B0503020204020204" charset="-122"/>
                        </a:rPr>
                        <a:t>积极性</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29</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2.6</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49</a:t>
                      </a:r>
                    </a:p>
                  </a:txBody>
                  <a:tcPr marL="0" marR="0" marT="0" marB="0"/>
                </a:tc>
                <a:tc>
                  <a:txBody>
                    <a:bodyPr/>
                    <a:lstStyle/>
                    <a:p>
                      <a:pPr algn="ctr">
                        <a:lnSpc>
                          <a:spcPct val="150000"/>
                        </a:lnSpc>
                        <a:spcAft>
                          <a:spcPts val="0"/>
                        </a:spcAft>
                      </a:pPr>
                      <a:r>
                        <a:rPr lang="en-US" sz="1600" kern="100" dirty="0">
                          <a:effectLst/>
                          <a:latin typeface="微软雅黑" panose="020B0503020204020204" charset="-122"/>
                          <a:ea typeface="微软雅黑" panose="020B0503020204020204" charset="-122"/>
                        </a:rPr>
                        <a:t>4.5</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1.9</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 </a:t>
                      </a:r>
                    </a:p>
                  </a:txBody>
                  <a:tcPr marL="0" marR="0" marT="0" marB="0"/>
                </a:tc>
                <a:extLst>
                  <a:ext uri="{0D108BD9-81ED-4DB2-BD59-A6C34878D82A}">
                    <a16:rowId xmlns:a16="http://schemas.microsoft.com/office/drawing/2014/main" xmlns="" val="10004"/>
                  </a:ext>
                </a:extLst>
              </a:tr>
              <a:tr h="357915">
                <a:tc>
                  <a:txBody>
                    <a:bodyPr/>
                    <a:lstStyle/>
                    <a:p>
                      <a:pPr algn="ctr">
                        <a:lnSpc>
                          <a:spcPct val="150000"/>
                        </a:lnSpc>
                        <a:spcAft>
                          <a:spcPts val="0"/>
                        </a:spcAft>
                      </a:pPr>
                      <a:r>
                        <a:rPr lang="zh-CN" sz="1600" kern="100">
                          <a:effectLst/>
                          <a:latin typeface="微软雅黑" panose="020B0503020204020204" charset="-122"/>
                          <a:ea typeface="微软雅黑" panose="020B0503020204020204" charset="-122"/>
                        </a:rPr>
                        <a:t>和谐度</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30</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2.7</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44</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4</a:t>
                      </a:r>
                    </a:p>
                  </a:txBody>
                  <a:tcPr marL="0" marR="0" marT="0" marB="0"/>
                </a:tc>
                <a:tc>
                  <a:txBody>
                    <a:bodyPr/>
                    <a:lstStyle/>
                    <a:p>
                      <a:pPr algn="ctr">
                        <a:lnSpc>
                          <a:spcPct val="150000"/>
                        </a:lnSpc>
                        <a:spcAft>
                          <a:spcPts val="0"/>
                        </a:spcAft>
                      </a:pPr>
                      <a:r>
                        <a:rPr lang="en-US" sz="1600" kern="100" dirty="0">
                          <a:effectLst/>
                          <a:latin typeface="微软雅黑" panose="020B0503020204020204" charset="-122"/>
                          <a:ea typeface="微软雅黑" panose="020B0503020204020204" charset="-122"/>
                        </a:rPr>
                        <a:t>1.3</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 </a:t>
                      </a:r>
                    </a:p>
                  </a:txBody>
                  <a:tcPr marL="0" marR="0" marT="0" marB="0"/>
                </a:tc>
                <a:extLst>
                  <a:ext uri="{0D108BD9-81ED-4DB2-BD59-A6C34878D82A}">
                    <a16:rowId xmlns:a16="http://schemas.microsoft.com/office/drawing/2014/main" xmlns="" val="10005"/>
                  </a:ext>
                </a:extLst>
              </a:tr>
              <a:tr h="357915">
                <a:tc>
                  <a:txBody>
                    <a:bodyPr/>
                    <a:lstStyle/>
                    <a:p>
                      <a:pPr algn="ctr">
                        <a:lnSpc>
                          <a:spcPct val="150000"/>
                        </a:lnSpc>
                        <a:spcAft>
                          <a:spcPts val="0"/>
                        </a:spcAft>
                      </a:pPr>
                      <a:r>
                        <a:rPr lang="zh-CN" sz="1600" kern="100">
                          <a:effectLst/>
                          <a:latin typeface="微软雅黑" panose="020B0503020204020204" charset="-122"/>
                          <a:ea typeface="微软雅黑" panose="020B0503020204020204" charset="-122"/>
                        </a:rPr>
                        <a:t>沟通技巧</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34</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3.1</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49</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4.5</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1.4</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 </a:t>
                      </a:r>
                    </a:p>
                  </a:txBody>
                  <a:tcPr marL="0" marR="0" marT="0" marB="0"/>
                </a:tc>
                <a:extLst>
                  <a:ext uri="{0D108BD9-81ED-4DB2-BD59-A6C34878D82A}">
                    <a16:rowId xmlns:a16="http://schemas.microsoft.com/office/drawing/2014/main" xmlns="" val="10006"/>
                  </a:ext>
                </a:extLst>
              </a:tr>
              <a:tr h="357915">
                <a:tc>
                  <a:txBody>
                    <a:bodyPr/>
                    <a:lstStyle/>
                    <a:p>
                      <a:pPr algn="ctr">
                        <a:lnSpc>
                          <a:spcPct val="150000"/>
                        </a:lnSpc>
                        <a:spcAft>
                          <a:spcPts val="0"/>
                        </a:spcAft>
                      </a:pPr>
                      <a:r>
                        <a:rPr lang="zh-CN" sz="1600" kern="100">
                          <a:effectLst/>
                          <a:latin typeface="微软雅黑" panose="020B0503020204020204" charset="-122"/>
                          <a:ea typeface="微软雅黑" panose="020B0503020204020204" charset="-122"/>
                        </a:rPr>
                        <a:t>质管工具应用</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15</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1.4</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40</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3.6</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2.2</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 </a:t>
                      </a:r>
                    </a:p>
                  </a:txBody>
                  <a:tcPr marL="0" marR="0" marT="0" marB="0"/>
                </a:tc>
                <a:extLst>
                  <a:ext uri="{0D108BD9-81ED-4DB2-BD59-A6C34878D82A}">
                    <a16:rowId xmlns:a16="http://schemas.microsoft.com/office/drawing/2014/main" xmlns="" val="10007"/>
                  </a:ext>
                </a:extLst>
              </a:tr>
              <a:tr h="357915">
                <a:tc>
                  <a:txBody>
                    <a:bodyPr/>
                    <a:lstStyle/>
                    <a:p>
                      <a:pPr algn="ctr">
                        <a:lnSpc>
                          <a:spcPct val="150000"/>
                        </a:lnSpc>
                        <a:spcAft>
                          <a:spcPts val="0"/>
                        </a:spcAft>
                      </a:pPr>
                      <a:r>
                        <a:rPr lang="zh-CN" sz="1600" kern="100">
                          <a:effectLst/>
                          <a:latin typeface="微软雅黑" panose="020B0503020204020204" charset="-122"/>
                          <a:ea typeface="微软雅黑" panose="020B0503020204020204" charset="-122"/>
                        </a:rPr>
                        <a:t>凝聚力</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34</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3.1</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52</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4.7</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1.6</a:t>
                      </a:r>
                    </a:p>
                  </a:txBody>
                  <a:tcPr marL="0" marR="0" marT="0" marB="0"/>
                </a:tc>
                <a:tc>
                  <a:txBody>
                    <a:bodyPr/>
                    <a:lstStyle/>
                    <a:p>
                      <a:pPr algn="ctr">
                        <a:lnSpc>
                          <a:spcPct val="150000"/>
                        </a:lnSpc>
                        <a:spcAft>
                          <a:spcPts val="0"/>
                        </a:spcAft>
                      </a:pPr>
                      <a:r>
                        <a:rPr lang="en-US" sz="1600" kern="100" dirty="0">
                          <a:effectLst/>
                          <a:latin typeface="微软雅黑" panose="020B0503020204020204" charset="-122"/>
                          <a:ea typeface="微软雅黑" panose="020B0503020204020204" charset="-122"/>
                        </a:rPr>
                        <a:t> </a:t>
                      </a:r>
                    </a:p>
                  </a:txBody>
                  <a:tcPr marL="0" marR="0" marT="0" marB="0"/>
                </a:tc>
                <a:extLst>
                  <a:ext uri="{0D108BD9-81ED-4DB2-BD59-A6C34878D82A}">
                    <a16:rowId xmlns:a16="http://schemas.microsoft.com/office/drawing/2014/main" xmlns="" val="10008"/>
                  </a:ext>
                </a:extLst>
              </a:tr>
            </a:tbl>
          </a:graphicData>
        </a:graphic>
      </p:graphicFrame>
      <p:graphicFrame>
        <p:nvGraphicFramePr>
          <p:cNvPr id="78942" name="对象 5"/>
          <p:cNvGraphicFramePr>
            <a:graphicFrameLocks noChangeAspect="1"/>
          </p:cNvGraphicFramePr>
          <p:nvPr/>
        </p:nvGraphicFramePr>
        <p:xfrm>
          <a:off x="6762750" y="1169988"/>
          <a:ext cx="5429250" cy="3359150"/>
        </p:xfrm>
        <a:graphic>
          <a:graphicData uri="http://schemas.openxmlformats.org/presentationml/2006/ole">
            <mc:AlternateContent xmlns:mc="http://schemas.openxmlformats.org/markup-compatibility/2006">
              <mc:Choice xmlns:v="urn:schemas-microsoft-com:vml" Requires="v">
                <p:oleObj spid="_x0000_s4100" r:id="rId4" imgW="5438775" imgH="3362325" progId="excel.sheet.8">
                  <p:embed/>
                </p:oleObj>
              </mc:Choice>
              <mc:Fallback>
                <p:oleObj r:id="rId4" imgW="5438775" imgH="3362325" progId="excel.sheet.8">
                  <p:embed/>
                  <p:pic>
                    <p:nvPicPr>
                      <p:cNvPr id="0" name="图片 3083"/>
                      <p:cNvPicPr/>
                      <p:nvPr/>
                    </p:nvPicPr>
                    <p:blipFill>
                      <a:blip r:embed="rId5"/>
                      <a:stretch>
                        <a:fillRect/>
                      </a:stretch>
                    </p:blipFill>
                    <p:spPr>
                      <a:xfrm>
                        <a:off x="6762750" y="1169988"/>
                        <a:ext cx="5429250" cy="3359150"/>
                      </a:xfrm>
                      <a:prstGeom prst="rect">
                        <a:avLst/>
                      </a:prstGeom>
                      <a:noFill/>
                      <a:ln w="38100">
                        <a:noFill/>
                        <a:miter/>
                      </a:ln>
                    </p:spPr>
                  </p:pic>
                </p:oleObj>
              </mc:Fallback>
            </mc:AlternateContent>
          </a:graphicData>
        </a:graphic>
      </p:graphicFrame>
      <p:sp>
        <p:nvSpPr>
          <p:cNvPr id="78943" name="矩形 38"/>
          <p:cNvSpPr/>
          <p:nvPr/>
        </p:nvSpPr>
        <p:spPr>
          <a:xfrm>
            <a:off x="323850" y="4719638"/>
            <a:ext cx="11420475" cy="1089025"/>
          </a:xfrm>
          <a:prstGeom prst="rect">
            <a:avLst/>
          </a:prstGeom>
          <a:noFill/>
          <a:ln w="9525">
            <a:noFill/>
          </a:ln>
        </p:spPr>
        <p:txBody>
          <a:bodyPr wrap="square" anchor="t">
            <a:spAutoFit/>
          </a:bodyPr>
          <a:lstStyle/>
          <a:p>
            <a:pPr>
              <a:lnSpc>
                <a:spcPct val="120000"/>
              </a:lnSpc>
            </a:pPr>
            <a:r>
              <a:rPr lang="zh-CN" altLang="en-US" dirty="0">
                <a:latin typeface="微软雅黑" panose="020B0503020204020204" charset="-122"/>
                <a:ea typeface="微软雅黑" panose="020B0503020204020204" charset="-122"/>
              </a:rPr>
              <a:t>       在开展持续改进提高孕妇从待产室到分娩后留置针的完好率，小组成员通过集中讨论分析原因，及时更新发送设备设施，制定适合本科的采集发送流程等一系列对策，有效减少各种导致标本采集发送环节失误的节点，同时提升了相关人员业务水平和解决应急事件，沟通等能力。</a:t>
            </a:r>
          </a:p>
        </p:txBody>
      </p:sp>
    </p:spTree>
  </p:cSld>
  <p:clrMapOvr>
    <a:masterClrMapping/>
  </p:clrMapOvr>
  <mc:AlternateContent xmlns:mc="http://schemas.openxmlformats.org/markup-compatibility/2006" xmlns:p14="http://schemas.microsoft.com/office/powerpoint/2010/main">
    <mc:Choice Requires="p14">
      <p:transition spd="slow" p14:dur="1400" advTm="1827">
        <p14:doors dir="vert"/>
      </p:transition>
    </mc:Choice>
    <mc:Fallback xmlns="">
      <p:transition spd="slow" advTm="18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78942"/>
                                        </p:tgtEl>
                                        <p:attrNameLst>
                                          <p:attrName>style.visibility</p:attrName>
                                        </p:attrNameLst>
                                      </p:cBhvr>
                                      <p:to>
                                        <p:strVal val="visible"/>
                                      </p:to>
                                    </p:set>
                                    <p:animEffect transition="in" filter="wipe(up)">
                                      <p:cBhvr>
                                        <p:cTn id="10" dur="500"/>
                                        <p:tgtEl>
                                          <p:spTgt spid="78942"/>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78943"/>
                                        </p:tgtEl>
                                        <p:attrNameLst>
                                          <p:attrName>style.visibility</p:attrName>
                                        </p:attrNameLst>
                                      </p:cBhvr>
                                      <p:to>
                                        <p:strVal val="visible"/>
                                      </p:to>
                                    </p:set>
                                    <p:animEffect transition="in" filter="fade">
                                      <p:cBhvr>
                                        <p:cTn id="14" dur="1000"/>
                                        <p:tgtEl>
                                          <p:spTgt spid="78943"/>
                                        </p:tgtEl>
                                      </p:cBhvr>
                                    </p:animEffect>
                                    <p:anim calcmode="lin" valueType="num">
                                      <p:cBhvr>
                                        <p:cTn id="15" dur="1000" fill="hold"/>
                                        <p:tgtEl>
                                          <p:spTgt spid="78943"/>
                                        </p:tgtEl>
                                        <p:attrNameLst>
                                          <p:attrName>ppt_x</p:attrName>
                                        </p:attrNameLst>
                                      </p:cBhvr>
                                      <p:tavLst>
                                        <p:tav tm="0">
                                          <p:val>
                                            <p:strVal val="#ppt_x"/>
                                          </p:val>
                                        </p:tav>
                                        <p:tav tm="100000">
                                          <p:val>
                                            <p:strVal val="#ppt_x"/>
                                          </p:val>
                                        </p:tav>
                                      </p:tavLst>
                                    </p:anim>
                                    <p:anim calcmode="lin" valueType="num">
                                      <p:cBhvr>
                                        <p:cTn id="16" dur="1000" fill="hold"/>
                                        <p:tgtEl>
                                          <p:spTgt spid="789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4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BA9B3"/>
        </a:solidFill>
        <a:effectLst/>
      </p:bgPr>
    </p:bg>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149860" y="510540"/>
            <a:ext cx="11676380" cy="5836920"/>
          </a:xfrm>
          <a:prstGeom prst="rect">
            <a:avLst/>
          </a:prstGeom>
        </p:spPr>
      </p:pic>
      <p:pic>
        <p:nvPicPr>
          <p:cNvPr id="4" name="图片 3" descr="2"/>
          <p:cNvPicPr>
            <a:picLocks noChangeAspect="1"/>
          </p:cNvPicPr>
          <p:nvPr/>
        </p:nvPicPr>
        <p:blipFill>
          <a:blip r:embed="rId4"/>
          <a:stretch>
            <a:fillRect/>
          </a:stretch>
        </p:blipFill>
        <p:spPr>
          <a:xfrm>
            <a:off x="5426075" y="5433695"/>
            <a:ext cx="5247640" cy="742950"/>
          </a:xfrm>
          <a:prstGeom prst="rect">
            <a:avLst/>
          </a:prstGeom>
        </p:spPr>
      </p:pic>
      <p:pic>
        <p:nvPicPr>
          <p:cNvPr id="5" name="图片 4" descr="3"/>
          <p:cNvPicPr>
            <a:picLocks noChangeAspect="1"/>
          </p:cNvPicPr>
          <p:nvPr/>
        </p:nvPicPr>
        <p:blipFill>
          <a:blip r:embed="rId5"/>
          <a:stretch>
            <a:fillRect/>
          </a:stretch>
        </p:blipFill>
        <p:spPr>
          <a:xfrm>
            <a:off x="10292715" y="244475"/>
            <a:ext cx="1660525" cy="939165"/>
          </a:xfrm>
          <a:prstGeom prst="rect">
            <a:avLst/>
          </a:prstGeom>
        </p:spPr>
      </p:pic>
      <p:sp>
        <p:nvSpPr>
          <p:cNvPr id="83" name="矩形 82"/>
          <p:cNvSpPr/>
          <p:nvPr/>
        </p:nvSpPr>
        <p:spPr>
          <a:xfrm>
            <a:off x="5272405" y="3362325"/>
            <a:ext cx="5516880" cy="1168400"/>
          </a:xfrm>
          <a:prstGeom prst="rect">
            <a:avLst/>
          </a:prstGeom>
          <a:noFill/>
          <a:ln w="9525">
            <a:noFill/>
          </a:ln>
        </p:spPr>
        <p:txBody>
          <a:bodyPr wrap="none" anchor="t">
            <a:spAutoFit/>
          </a:bodyPr>
          <a:lstStyle/>
          <a:p>
            <a:r>
              <a:rPr lang="zh-CN" altLang="en-US" sz="7000" b="1" dirty="0">
                <a:gradFill>
                  <a:gsLst>
                    <a:gs pos="0">
                      <a:schemeClr val="bg1"/>
                    </a:gs>
                    <a:gs pos="100000">
                      <a:schemeClr val="bg1">
                        <a:lumMod val="75000"/>
                      </a:schemeClr>
                    </a:gs>
                  </a:gsLst>
                  <a:lin ang="0" scaled="0"/>
                </a:gradFill>
                <a:effectLst>
                  <a:outerShdw blurRad="38100" dist="38100" dir="2700000" algn="tl">
                    <a:srgbClr val="000000">
                      <a:alpha val="43137"/>
                    </a:srgbClr>
                  </a:outerShdw>
                </a:effectLst>
                <a:latin typeface="Arial" panose="020B0604020202020204" pitchFamily="34" charset="0"/>
                <a:ea typeface="微软雅黑" panose="020B0503020204020204" charset="-122"/>
                <a:sym typeface="Arial" panose="020B0604020202020204" pitchFamily="34" charset="0"/>
              </a:rPr>
              <a:t>谢谢您的观看</a:t>
            </a:r>
          </a:p>
        </p:txBody>
      </p:sp>
      <p:grpSp>
        <p:nvGrpSpPr>
          <p:cNvPr id="86" name="组合 85"/>
          <p:cNvGrpSpPr/>
          <p:nvPr/>
        </p:nvGrpSpPr>
        <p:grpSpPr>
          <a:xfrm>
            <a:off x="5699760" y="4725988"/>
            <a:ext cx="2257425" cy="428625"/>
            <a:chOff x="6096000" y="5430772"/>
            <a:chExt cx="2428041" cy="461004"/>
          </a:xfrm>
        </p:grpSpPr>
        <p:grpSp>
          <p:nvGrpSpPr>
            <p:cNvPr id="9284" name="组合 86"/>
            <p:cNvGrpSpPr/>
            <p:nvPr/>
          </p:nvGrpSpPr>
          <p:grpSpPr>
            <a:xfrm>
              <a:off x="6096000" y="5430772"/>
              <a:ext cx="2428041" cy="461004"/>
              <a:chOff x="5632247" y="4822634"/>
              <a:chExt cx="2428041" cy="461004"/>
            </a:xfrm>
          </p:grpSpPr>
          <p:sp>
            <p:nvSpPr>
              <p:cNvPr id="89" name="矩形: 圆角 88"/>
              <p:cNvSpPr/>
              <p:nvPr/>
            </p:nvSpPr>
            <p:spPr>
              <a:xfrm>
                <a:off x="5632247" y="4822634"/>
                <a:ext cx="461004" cy="461004"/>
              </a:xfrm>
              <a:prstGeom prst="roundRect">
                <a:avLst>
                  <a:gd name="adj" fmla="val 8505"/>
                </a:avLst>
              </a:prstGeom>
              <a:solidFill>
                <a:schemeClr val="bg1"/>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chemeClr val="bg1"/>
                  </a:solidFill>
                  <a:effectLst/>
                  <a:uLnTx/>
                  <a:uFillTx/>
                  <a:ea typeface="微软雅黑" panose="020B0503020204020204" charset="-122"/>
                  <a:sym typeface="Arial" panose="020B0604020202020204" pitchFamily="34" charset="0"/>
                </a:endParaRPr>
              </a:p>
            </p:txBody>
          </p:sp>
          <p:sp>
            <p:nvSpPr>
              <p:cNvPr id="90" name="矩形 89"/>
              <p:cNvSpPr/>
              <p:nvPr/>
            </p:nvSpPr>
            <p:spPr>
              <a:xfrm>
                <a:off x="6124161" y="4822634"/>
                <a:ext cx="1936127" cy="426458"/>
              </a:xfrm>
              <a:prstGeom prst="rect">
                <a:avLst/>
              </a:prstGeom>
            </p:spPr>
            <p:txBody>
              <a:bodyPr wrap="none">
                <a:spAutoFit/>
              </a:bodyPr>
              <a:lstStyle/>
              <a:p>
                <a:pPr lvl="0" fontAlgn="auto">
                  <a:lnSpc>
                    <a:spcPct val="120000"/>
                  </a:lnSpc>
                  <a:spcBef>
                    <a:spcPts val="0"/>
                  </a:spcBef>
                  <a:spcAft>
                    <a:spcPts val="0"/>
                  </a:spcAft>
                  <a:defRPr/>
                </a:pPr>
                <a:r>
                  <a:rPr kumimoji="0" lang="zh-CN" altLang="en-US" b="0" i="0" u="none" strike="noStrike" kern="0" cap="none" spc="0" normalizeH="0" baseline="0" noProof="0" dirty="0">
                    <a:ln>
                      <a:noFill/>
                    </a:ln>
                    <a:solidFill>
                      <a:schemeClr val="bg1"/>
                    </a:solidFill>
                    <a:effectLst/>
                    <a:uLnTx/>
                    <a:uFillTx/>
                    <a:latin typeface="Arial" panose="020B0604020202020204" pitchFamily="34" charset="0"/>
                    <a:ea typeface="微软雅黑" panose="020B0503020204020204" charset="-122"/>
                    <a:cs typeface="+mn-cs"/>
                    <a:sym typeface="Arial" panose="020B0604020202020204" pitchFamily="34" charset="0"/>
                  </a:rPr>
                  <a:t>科室</a:t>
                </a:r>
                <a:r>
                  <a:rPr lang="zh-CN" altLang="en-US" strike="noStrike" kern="0" noProof="1">
                    <a:solidFill>
                      <a:schemeClr val="bg1"/>
                    </a:solidFill>
                    <a:latin typeface="Arial" panose="020B0604020202020204" pitchFamily="34" charset="0"/>
                    <a:ea typeface="微软雅黑" panose="020B0503020204020204" charset="-122"/>
                    <a:cs typeface="+mn-cs"/>
                    <a:sym typeface="Arial" panose="020B0604020202020204" pitchFamily="34" charset="0"/>
                  </a:rPr>
                  <a:t>：分娩中心</a:t>
                </a:r>
                <a:endParaRPr kumimoji="0" lang="zh-CN" altLang="en-US" b="0" i="0" u="none" strike="noStrike" kern="0" cap="none" spc="0" normalizeH="0" baseline="0" noProof="1">
                  <a:ln>
                    <a:noFill/>
                  </a:ln>
                  <a:solidFill>
                    <a:schemeClr val="bg1"/>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grpSp>
        <p:sp>
          <p:nvSpPr>
            <p:cNvPr id="9287" name="hospital_172243"/>
            <p:cNvSpPr>
              <a:spLocks noChangeAspect="1"/>
            </p:cNvSpPr>
            <p:nvPr/>
          </p:nvSpPr>
          <p:spPr>
            <a:xfrm>
              <a:off x="6189216" y="5536856"/>
              <a:ext cx="274571" cy="248834"/>
            </a:xfrm>
            <a:custGeom>
              <a:avLst/>
              <a:gdLst/>
              <a:ahLst/>
              <a:cxnLst>
                <a:cxn ang="0">
                  <a:pos x="6393" y="98400"/>
                </a:cxn>
                <a:cxn ang="0">
                  <a:pos x="13741" y="99415"/>
                </a:cxn>
                <a:cxn ang="0">
                  <a:pos x="12691" y="106522"/>
                </a:cxn>
                <a:cxn ang="0">
                  <a:pos x="8493" y="109568"/>
                </a:cxn>
                <a:cxn ang="0">
                  <a:pos x="5343" y="110583"/>
                </a:cxn>
                <a:cxn ang="0">
                  <a:pos x="1144" y="108553"/>
                </a:cxn>
                <a:cxn ang="0">
                  <a:pos x="2193" y="101446"/>
                </a:cxn>
                <a:cxn ang="0">
                  <a:pos x="6393" y="98400"/>
                </a:cxn>
                <a:cxn ang="0">
                  <a:pos x="119356" y="92493"/>
                </a:cxn>
                <a:cxn ang="0">
                  <a:pos x="119356" y="126000"/>
                </a:cxn>
                <a:cxn ang="0">
                  <a:pos x="113952" y="131405"/>
                </a:cxn>
                <a:cxn ang="0">
                  <a:pos x="80445" y="131405"/>
                </a:cxn>
                <a:cxn ang="0">
                  <a:pos x="80445" y="164911"/>
                </a:cxn>
                <a:cxn ang="0">
                  <a:pos x="113952" y="164911"/>
                </a:cxn>
                <a:cxn ang="0">
                  <a:pos x="119356" y="170316"/>
                </a:cxn>
                <a:cxn ang="0">
                  <a:pos x="119356" y="204903"/>
                </a:cxn>
                <a:cxn ang="0">
                  <a:pos x="153944" y="204903"/>
                </a:cxn>
                <a:cxn ang="0">
                  <a:pos x="153944" y="170316"/>
                </a:cxn>
                <a:cxn ang="0">
                  <a:pos x="159348" y="164911"/>
                </a:cxn>
                <a:cxn ang="0">
                  <a:pos x="192855" y="164911"/>
                </a:cxn>
                <a:cxn ang="0">
                  <a:pos x="192855" y="131405"/>
                </a:cxn>
                <a:cxn ang="0">
                  <a:pos x="159348" y="131405"/>
                </a:cxn>
                <a:cxn ang="0">
                  <a:pos x="153944" y="126000"/>
                </a:cxn>
                <a:cxn ang="0">
                  <a:pos x="153944" y="92493"/>
                </a:cxn>
                <a:cxn ang="0">
                  <a:pos x="119356" y="92493"/>
                </a:cxn>
                <a:cxn ang="0">
                  <a:pos x="114112" y="82156"/>
                </a:cxn>
                <a:cxn ang="0">
                  <a:pos x="159188" y="82156"/>
                </a:cxn>
                <a:cxn ang="0">
                  <a:pos x="164555" y="87522"/>
                </a:cxn>
                <a:cxn ang="0">
                  <a:pos x="164555" y="120794"/>
                </a:cxn>
                <a:cxn ang="0">
                  <a:pos x="197825" y="120794"/>
                </a:cxn>
                <a:cxn ang="0">
                  <a:pos x="203191" y="126160"/>
                </a:cxn>
                <a:cxn ang="0">
                  <a:pos x="203191" y="170163"/>
                </a:cxn>
                <a:cxn ang="0">
                  <a:pos x="197825" y="176603"/>
                </a:cxn>
                <a:cxn ang="0">
                  <a:pos x="164555" y="176603"/>
                </a:cxn>
                <a:cxn ang="0">
                  <a:pos x="164555" y="209874"/>
                </a:cxn>
                <a:cxn ang="0">
                  <a:pos x="159188" y="215240"/>
                </a:cxn>
                <a:cxn ang="0">
                  <a:pos x="114112" y="215240"/>
                </a:cxn>
                <a:cxn ang="0">
                  <a:pos x="108746" y="209874"/>
                </a:cxn>
                <a:cxn ang="0">
                  <a:pos x="108746" y="176603"/>
                </a:cxn>
                <a:cxn ang="0">
                  <a:pos x="75474" y="176603"/>
                </a:cxn>
                <a:cxn ang="0">
                  <a:pos x="70108" y="170163"/>
                </a:cxn>
                <a:cxn ang="0">
                  <a:pos x="70108" y="126160"/>
                </a:cxn>
                <a:cxn ang="0">
                  <a:pos x="75474" y="120794"/>
                </a:cxn>
                <a:cxn ang="0">
                  <a:pos x="108746" y="120794"/>
                </a:cxn>
                <a:cxn ang="0">
                  <a:pos x="108746" y="87522"/>
                </a:cxn>
                <a:cxn ang="0">
                  <a:pos x="114112" y="82156"/>
                </a:cxn>
                <a:cxn ang="0">
                  <a:pos x="166429" y="44264"/>
                </a:cxn>
                <a:cxn ang="0">
                  <a:pos x="220613" y="85348"/>
                </a:cxn>
                <a:cxn ang="0">
                  <a:pos x="221696" y="92916"/>
                </a:cxn>
                <a:cxn ang="0">
                  <a:pos x="217362" y="95078"/>
                </a:cxn>
                <a:cxn ang="0">
                  <a:pos x="214111" y="93997"/>
                </a:cxn>
                <a:cxn ang="0">
                  <a:pos x="159928" y="52914"/>
                </a:cxn>
                <a:cxn ang="0">
                  <a:pos x="158844" y="45346"/>
                </a:cxn>
                <a:cxn ang="0">
                  <a:pos x="166429" y="44264"/>
                </a:cxn>
                <a:cxn ang="0">
                  <a:pos x="142171" y="24897"/>
                </a:cxn>
                <a:cxn ang="0">
                  <a:pos x="153329" y="33601"/>
                </a:cxn>
                <a:cxn ang="0">
                  <a:pos x="154445" y="41218"/>
                </a:cxn>
                <a:cxn ang="0">
                  <a:pos x="149982" y="43394"/>
                </a:cxn>
                <a:cxn ang="0">
                  <a:pos x="146634" y="42306"/>
                </a:cxn>
                <a:cxn ang="0">
                  <a:pos x="134359" y="33601"/>
                </a:cxn>
                <a:cxn ang="0">
                  <a:pos x="133243" y="25985"/>
                </a:cxn>
                <a:cxn ang="0">
                  <a:pos x="142171" y="24897"/>
                </a:cxn>
                <a:cxn ang="0">
                  <a:pos x="137296" y="12385"/>
                </a:cxn>
                <a:cxn ang="0">
                  <a:pos x="42974" y="83448"/>
                </a:cxn>
                <a:cxn ang="0">
                  <a:pos x="42974" y="238497"/>
                </a:cxn>
                <a:cxn ang="0">
                  <a:pos x="230324" y="238497"/>
                </a:cxn>
                <a:cxn ang="0">
                  <a:pos x="230324" y="83448"/>
                </a:cxn>
                <a:cxn ang="0">
                  <a:pos x="134009" y="1605"/>
                </a:cxn>
                <a:cxn ang="0">
                  <a:pos x="140442" y="1605"/>
                </a:cxn>
                <a:cxn ang="0">
                  <a:pos x="239090" y="75452"/>
                </a:cxn>
                <a:cxn ang="0">
                  <a:pos x="272330" y="101138"/>
                </a:cxn>
                <a:cxn ang="0">
                  <a:pos x="273402" y="108630"/>
                </a:cxn>
                <a:cxn ang="0">
                  <a:pos x="269113" y="110771"/>
                </a:cxn>
                <a:cxn ang="0">
                  <a:pos x="265896" y="109700"/>
                </a:cxn>
                <a:cxn ang="0">
                  <a:pos x="241235" y="91506"/>
                </a:cxn>
                <a:cxn ang="0">
                  <a:pos x="241235" y="243482"/>
                </a:cxn>
                <a:cxn ang="0">
                  <a:pos x="235873" y="248834"/>
                </a:cxn>
                <a:cxn ang="0">
                  <a:pos x="38578" y="248834"/>
                </a:cxn>
                <a:cxn ang="0">
                  <a:pos x="33216" y="243482"/>
                </a:cxn>
                <a:cxn ang="0">
                  <a:pos x="33216" y="91506"/>
                </a:cxn>
                <a:cxn ang="0">
                  <a:pos x="26783" y="95788"/>
                </a:cxn>
                <a:cxn ang="0">
                  <a:pos x="19278" y="94717"/>
                </a:cxn>
                <a:cxn ang="0">
                  <a:pos x="20349" y="87224"/>
                </a:cxn>
                <a:cxn ang="0">
                  <a:pos x="134009" y="1605"/>
                </a:cxn>
              </a:cxnLst>
              <a:rect l="0" t="0" r="0" b="0"/>
              <a:pathLst>
                <a:path w="337352" h="305730">
                  <a:moveTo>
                    <a:pt x="7855" y="120900"/>
                  </a:moveTo>
                  <a:cubicBezTo>
                    <a:pt x="10435" y="118405"/>
                    <a:pt x="15594" y="118405"/>
                    <a:pt x="16884" y="122147"/>
                  </a:cubicBezTo>
                  <a:cubicBezTo>
                    <a:pt x="19464" y="124642"/>
                    <a:pt x="18174" y="128384"/>
                    <a:pt x="15594" y="130879"/>
                  </a:cubicBezTo>
                  <a:cubicBezTo>
                    <a:pt x="15594" y="130879"/>
                    <a:pt x="15594" y="130879"/>
                    <a:pt x="10435" y="134621"/>
                  </a:cubicBezTo>
                  <a:cubicBezTo>
                    <a:pt x="9145" y="135868"/>
                    <a:pt x="7855" y="135868"/>
                    <a:pt x="6565" y="135868"/>
                  </a:cubicBezTo>
                  <a:cubicBezTo>
                    <a:pt x="5275" y="135868"/>
                    <a:pt x="2695" y="134621"/>
                    <a:pt x="1406" y="133374"/>
                  </a:cubicBezTo>
                  <a:cubicBezTo>
                    <a:pt x="-1174" y="130879"/>
                    <a:pt x="116" y="125889"/>
                    <a:pt x="2695" y="124642"/>
                  </a:cubicBezTo>
                  <a:cubicBezTo>
                    <a:pt x="2695" y="124642"/>
                    <a:pt x="2695" y="124642"/>
                    <a:pt x="7855" y="120900"/>
                  </a:cubicBezTo>
                  <a:close/>
                  <a:moveTo>
                    <a:pt x="146648" y="113642"/>
                  </a:moveTo>
                  <a:cubicBezTo>
                    <a:pt x="146648" y="113642"/>
                    <a:pt x="146648" y="113642"/>
                    <a:pt x="146648" y="154811"/>
                  </a:cubicBezTo>
                  <a:cubicBezTo>
                    <a:pt x="146648" y="158795"/>
                    <a:pt x="143992" y="161451"/>
                    <a:pt x="140008" y="161451"/>
                  </a:cubicBezTo>
                  <a:cubicBezTo>
                    <a:pt x="140008" y="161451"/>
                    <a:pt x="140008" y="161451"/>
                    <a:pt x="98839" y="161451"/>
                  </a:cubicBezTo>
                  <a:cubicBezTo>
                    <a:pt x="98839" y="161451"/>
                    <a:pt x="98839" y="161451"/>
                    <a:pt x="98839" y="202619"/>
                  </a:cubicBezTo>
                  <a:cubicBezTo>
                    <a:pt x="98839" y="202619"/>
                    <a:pt x="98839" y="202619"/>
                    <a:pt x="140008" y="202619"/>
                  </a:cubicBezTo>
                  <a:cubicBezTo>
                    <a:pt x="143992" y="202619"/>
                    <a:pt x="146648" y="206603"/>
                    <a:pt x="146648" y="209259"/>
                  </a:cubicBezTo>
                  <a:cubicBezTo>
                    <a:pt x="146648" y="209259"/>
                    <a:pt x="146648" y="209259"/>
                    <a:pt x="146648" y="251755"/>
                  </a:cubicBezTo>
                  <a:cubicBezTo>
                    <a:pt x="146648" y="251755"/>
                    <a:pt x="146648" y="251755"/>
                    <a:pt x="189144" y="251755"/>
                  </a:cubicBezTo>
                  <a:cubicBezTo>
                    <a:pt x="189144" y="251755"/>
                    <a:pt x="189144" y="251755"/>
                    <a:pt x="189144" y="209259"/>
                  </a:cubicBezTo>
                  <a:cubicBezTo>
                    <a:pt x="189144" y="206603"/>
                    <a:pt x="191800" y="202619"/>
                    <a:pt x="195784" y="202619"/>
                  </a:cubicBezTo>
                  <a:cubicBezTo>
                    <a:pt x="195784" y="202619"/>
                    <a:pt x="195784" y="202619"/>
                    <a:pt x="236952" y="202619"/>
                  </a:cubicBezTo>
                  <a:lnTo>
                    <a:pt x="236952" y="161451"/>
                  </a:lnTo>
                  <a:cubicBezTo>
                    <a:pt x="236952" y="161451"/>
                    <a:pt x="236952" y="161451"/>
                    <a:pt x="195784" y="161451"/>
                  </a:cubicBezTo>
                  <a:cubicBezTo>
                    <a:pt x="191800" y="161451"/>
                    <a:pt x="189144" y="158795"/>
                    <a:pt x="189144" y="154811"/>
                  </a:cubicBezTo>
                  <a:cubicBezTo>
                    <a:pt x="189144" y="154811"/>
                    <a:pt x="189144" y="154811"/>
                    <a:pt x="189144" y="113642"/>
                  </a:cubicBezTo>
                  <a:cubicBezTo>
                    <a:pt x="189144" y="113642"/>
                    <a:pt x="189144" y="113642"/>
                    <a:pt x="146648" y="113642"/>
                  </a:cubicBezTo>
                  <a:close/>
                  <a:moveTo>
                    <a:pt x="140204" y="100942"/>
                  </a:moveTo>
                  <a:cubicBezTo>
                    <a:pt x="140204" y="100942"/>
                    <a:pt x="140204" y="100942"/>
                    <a:pt x="195587" y="100942"/>
                  </a:cubicBezTo>
                  <a:cubicBezTo>
                    <a:pt x="198225" y="100942"/>
                    <a:pt x="202181" y="103579"/>
                    <a:pt x="202181" y="107535"/>
                  </a:cubicBezTo>
                  <a:cubicBezTo>
                    <a:pt x="202181" y="107535"/>
                    <a:pt x="202181" y="107535"/>
                    <a:pt x="202181" y="148414"/>
                  </a:cubicBezTo>
                  <a:cubicBezTo>
                    <a:pt x="202181" y="148414"/>
                    <a:pt x="202181" y="148414"/>
                    <a:pt x="243059" y="148414"/>
                  </a:cubicBezTo>
                  <a:cubicBezTo>
                    <a:pt x="247015" y="148414"/>
                    <a:pt x="249652" y="151051"/>
                    <a:pt x="249652" y="155007"/>
                  </a:cubicBezTo>
                  <a:cubicBezTo>
                    <a:pt x="249652" y="155007"/>
                    <a:pt x="249652" y="155007"/>
                    <a:pt x="249652" y="209072"/>
                  </a:cubicBezTo>
                  <a:cubicBezTo>
                    <a:pt x="249652" y="213028"/>
                    <a:pt x="247015" y="216984"/>
                    <a:pt x="243059" y="216984"/>
                  </a:cubicBezTo>
                  <a:cubicBezTo>
                    <a:pt x="243059" y="216984"/>
                    <a:pt x="243059" y="216984"/>
                    <a:pt x="202181" y="216984"/>
                  </a:cubicBezTo>
                  <a:cubicBezTo>
                    <a:pt x="202181" y="216984"/>
                    <a:pt x="202181" y="216984"/>
                    <a:pt x="202181" y="257862"/>
                  </a:cubicBezTo>
                  <a:cubicBezTo>
                    <a:pt x="202181" y="261818"/>
                    <a:pt x="198225" y="264455"/>
                    <a:pt x="195587" y="264455"/>
                  </a:cubicBezTo>
                  <a:cubicBezTo>
                    <a:pt x="195587" y="264455"/>
                    <a:pt x="195587" y="264455"/>
                    <a:pt x="140204" y="264455"/>
                  </a:cubicBezTo>
                  <a:cubicBezTo>
                    <a:pt x="136248" y="264455"/>
                    <a:pt x="133611" y="261818"/>
                    <a:pt x="133611" y="257862"/>
                  </a:cubicBezTo>
                  <a:cubicBezTo>
                    <a:pt x="133611" y="257862"/>
                    <a:pt x="133611" y="257862"/>
                    <a:pt x="133611" y="216984"/>
                  </a:cubicBezTo>
                  <a:cubicBezTo>
                    <a:pt x="133611" y="216984"/>
                    <a:pt x="133611" y="216984"/>
                    <a:pt x="92732" y="216984"/>
                  </a:cubicBezTo>
                  <a:cubicBezTo>
                    <a:pt x="88776" y="216984"/>
                    <a:pt x="86139" y="213028"/>
                    <a:pt x="86139" y="209072"/>
                  </a:cubicBezTo>
                  <a:cubicBezTo>
                    <a:pt x="86139" y="209072"/>
                    <a:pt x="86139" y="209072"/>
                    <a:pt x="86139" y="155007"/>
                  </a:cubicBezTo>
                  <a:cubicBezTo>
                    <a:pt x="86139" y="151051"/>
                    <a:pt x="88776" y="148414"/>
                    <a:pt x="92732" y="148414"/>
                  </a:cubicBezTo>
                  <a:cubicBezTo>
                    <a:pt x="92732" y="148414"/>
                    <a:pt x="92732" y="148414"/>
                    <a:pt x="133611" y="148414"/>
                  </a:cubicBezTo>
                  <a:cubicBezTo>
                    <a:pt x="133611" y="148414"/>
                    <a:pt x="133611" y="148414"/>
                    <a:pt x="133611" y="107535"/>
                  </a:cubicBezTo>
                  <a:cubicBezTo>
                    <a:pt x="133611" y="103579"/>
                    <a:pt x="136248" y="100942"/>
                    <a:pt x="140204" y="100942"/>
                  </a:cubicBezTo>
                  <a:close/>
                  <a:moveTo>
                    <a:pt x="204484" y="54386"/>
                  </a:moveTo>
                  <a:cubicBezTo>
                    <a:pt x="204484" y="54386"/>
                    <a:pt x="204484" y="54386"/>
                    <a:pt x="271057" y="104863"/>
                  </a:cubicBezTo>
                  <a:cubicBezTo>
                    <a:pt x="275051" y="107519"/>
                    <a:pt x="275051" y="111504"/>
                    <a:pt x="272388" y="114162"/>
                  </a:cubicBezTo>
                  <a:cubicBezTo>
                    <a:pt x="271057" y="116818"/>
                    <a:pt x="269725" y="116818"/>
                    <a:pt x="267063" y="116818"/>
                  </a:cubicBezTo>
                  <a:cubicBezTo>
                    <a:pt x="265731" y="116818"/>
                    <a:pt x="264400" y="116818"/>
                    <a:pt x="263068" y="115490"/>
                  </a:cubicBezTo>
                  <a:cubicBezTo>
                    <a:pt x="263068" y="115490"/>
                    <a:pt x="263068" y="115490"/>
                    <a:pt x="196496" y="65013"/>
                  </a:cubicBezTo>
                  <a:cubicBezTo>
                    <a:pt x="193833" y="62356"/>
                    <a:pt x="192501" y="58371"/>
                    <a:pt x="195164" y="55715"/>
                  </a:cubicBezTo>
                  <a:cubicBezTo>
                    <a:pt x="197827" y="53058"/>
                    <a:pt x="201821" y="51730"/>
                    <a:pt x="204484" y="54386"/>
                  </a:cubicBezTo>
                  <a:close/>
                  <a:moveTo>
                    <a:pt x="174679" y="30590"/>
                  </a:moveTo>
                  <a:cubicBezTo>
                    <a:pt x="174679" y="30590"/>
                    <a:pt x="174679" y="30590"/>
                    <a:pt x="188389" y="41285"/>
                  </a:cubicBezTo>
                  <a:cubicBezTo>
                    <a:pt x="191131" y="43959"/>
                    <a:pt x="192502" y="47969"/>
                    <a:pt x="189760" y="50643"/>
                  </a:cubicBezTo>
                  <a:cubicBezTo>
                    <a:pt x="188389" y="53317"/>
                    <a:pt x="187018" y="53317"/>
                    <a:pt x="184276" y="53317"/>
                  </a:cubicBezTo>
                  <a:cubicBezTo>
                    <a:pt x="182905" y="53317"/>
                    <a:pt x="181534" y="53317"/>
                    <a:pt x="180163" y="51980"/>
                  </a:cubicBezTo>
                  <a:cubicBezTo>
                    <a:pt x="180163" y="51980"/>
                    <a:pt x="180163" y="51980"/>
                    <a:pt x="165081" y="41285"/>
                  </a:cubicBezTo>
                  <a:cubicBezTo>
                    <a:pt x="162339" y="39948"/>
                    <a:pt x="162339" y="34601"/>
                    <a:pt x="163710" y="31927"/>
                  </a:cubicBezTo>
                  <a:cubicBezTo>
                    <a:pt x="166452" y="29254"/>
                    <a:pt x="170566" y="27917"/>
                    <a:pt x="174679" y="30590"/>
                  </a:cubicBezTo>
                  <a:close/>
                  <a:moveTo>
                    <a:pt x="168689" y="15217"/>
                  </a:moveTo>
                  <a:lnTo>
                    <a:pt x="52801" y="102529"/>
                  </a:lnTo>
                  <a:lnTo>
                    <a:pt x="52801" y="293030"/>
                  </a:lnTo>
                  <a:lnTo>
                    <a:pt x="282989" y="293030"/>
                  </a:lnTo>
                  <a:lnTo>
                    <a:pt x="282989" y="102529"/>
                  </a:lnTo>
                  <a:close/>
                  <a:moveTo>
                    <a:pt x="164651" y="1972"/>
                  </a:moveTo>
                  <a:cubicBezTo>
                    <a:pt x="167286" y="-658"/>
                    <a:pt x="169921" y="-658"/>
                    <a:pt x="172555" y="1972"/>
                  </a:cubicBezTo>
                  <a:cubicBezTo>
                    <a:pt x="172555" y="1972"/>
                    <a:pt x="172555" y="1972"/>
                    <a:pt x="293759" y="92705"/>
                  </a:cubicBezTo>
                  <a:cubicBezTo>
                    <a:pt x="293759" y="92705"/>
                    <a:pt x="293759" y="92705"/>
                    <a:pt x="334599" y="124264"/>
                  </a:cubicBezTo>
                  <a:cubicBezTo>
                    <a:pt x="337234" y="125579"/>
                    <a:pt x="338551" y="130839"/>
                    <a:pt x="335916" y="133469"/>
                  </a:cubicBezTo>
                  <a:cubicBezTo>
                    <a:pt x="334599" y="134784"/>
                    <a:pt x="331964" y="136099"/>
                    <a:pt x="330647" y="136099"/>
                  </a:cubicBezTo>
                  <a:cubicBezTo>
                    <a:pt x="329329" y="136099"/>
                    <a:pt x="328012" y="136099"/>
                    <a:pt x="326694" y="134784"/>
                  </a:cubicBezTo>
                  <a:cubicBezTo>
                    <a:pt x="326694" y="134784"/>
                    <a:pt x="326694" y="134784"/>
                    <a:pt x="296394" y="112429"/>
                  </a:cubicBezTo>
                  <a:cubicBezTo>
                    <a:pt x="296394" y="112429"/>
                    <a:pt x="296394" y="112429"/>
                    <a:pt x="296394" y="299155"/>
                  </a:cubicBezTo>
                  <a:cubicBezTo>
                    <a:pt x="296394" y="303100"/>
                    <a:pt x="293759" y="305730"/>
                    <a:pt x="289806" y="305730"/>
                  </a:cubicBezTo>
                  <a:cubicBezTo>
                    <a:pt x="289806" y="305730"/>
                    <a:pt x="289806" y="305730"/>
                    <a:pt x="47399" y="305730"/>
                  </a:cubicBezTo>
                  <a:cubicBezTo>
                    <a:pt x="43447" y="305730"/>
                    <a:pt x="40812" y="303100"/>
                    <a:pt x="40812" y="299155"/>
                  </a:cubicBezTo>
                  <a:cubicBezTo>
                    <a:pt x="40812" y="299155"/>
                    <a:pt x="40812" y="299155"/>
                    <a:pt x="40812" y="112429"/>
                  </a:cubicBezTo>
                  <a:cubicBezTo>
                    <a:pt x="40812" y="112429"/>
                    <a:pt x="40812" y="112429"/>
                    <a:pt x="32908" y="117690"/>
                  </a:cubicBezTo>
                  <a:cubicBezTo>
                    <a:pt x="28955" y="120319"/>
                    <a:pt x="25003" y="120319"/>
                    <a:pt x="23686" y="116375"/>
                  </a:cubicBezTo>
                  <a:cubicBezTo>
                    <a:pt x="21051" y="113745"/>
                    <a:pt x="21051" y="109799"/>
                    <a:pt x="25003" y="107169"/>
                  </a:cubicBezTo>
                  <a:cubicBezTo>
                    <a:pt x="25003" y="107169"/>
                    <a:pt x="25003" y="107169"/>
                    <a:pt x="164651" y="1972"/>
                  </a:cubicBezTo>
                  <a:close/>
                </a:path>
              </a:pathLst>
            </a:custGeom>
            <a:solidFill>
              <a:schemeClr val="tx1"/>
            </a:solidFill>
            <a:ln w="9525">
              <a:noFill/>
            </a:ln>
          </p:spPr>
          <p:txBody>
            <a:bodyPr/>
            <a:lstStyle/>
            <a:p>
              <a:endParaRPr lang="zh-CN" altLang="en-US">
                <a:solidFill>
                  <a:schemeClr val="bg1"/>
                </a:solidFill>
              </a:endParaRPr>
            </a:p>
          </p:txBody>
        </p:sp>
      </p:grpSp>
      <p:grpSp>
        <p:nvGrpSpPr>
          <p:cNvPr id="91" name="组合 90"/>
          <p:cNvGrpSpPr/>
          <p:nvPr/>
        </p:nvGrpSpPr>
        <p:grpSpPr>
          <a:xfrm>
            <a:off x="8294053" y="4706620"/>
            <a:ext cx="1998662" cy="449263"/>
            <a:chOff x="5784878" y="6396498"/>
            <a:chExt cx="2148908" cy="482200"/>
          </a:xfrm>
        </p:grpSpPr>
        <p:grpSp>
          <p:nvGrpSpPr>
            <p:cNvPr id="9289" name="组合 91"/>
            <p:cNvGrpSpPr/>
            <p:nvPr/>
          </p:nvGrpSpPr>
          <p:grpSpPr>
            <a:xfrm>
              <a:off x="5784878" y="6396498"/>
              <a:ext cx="2148908" cy="482200"/>
              <a:chOff x="5630482" y="4810323"/>
              <a:chExt cx="2148908" cy="482200"/>
            </a:xfrm>
          </p:grpSpPr>
          <p:sp>
            <p:nvSpPr>
              <p:cNvPr id="94" name="矩形: 圆角 93"/>
              <p:cNvSpPr/>
              <p:nvPr/>
            </p:nvSpPr>
            <p:spPr>
              <a:xfrm>
                <a:off x="5630482" y="4831519"/>
                <a:ext cx="461004" cy="461004"/>
              </a:xfrm>
              <a:prstGeom prst="roundRect">
                <a:avLst>
                  <a:gd name="adj" fmla="val 10137"/>
                </a:avLst>
              </a:prstGeom>
              <a:solidFill>
                <a:schemeClr val="bg1"/>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800" b="0" i="0" u="none" strike="noStrike" kern="0" cap="none" spc="0" normalizeH="0" baseline="0" noProof="0">
                  <a:ln>
                    <a:noFill/>
                  </a:ln>
                  <a:solidFill>
                    <a:schemeClr val="bg1"/>
                  </a:solidFill>
                  <a:effectLst/>
                  <a:uLnTx/>
                  <a:uFillTx/>
                  <a:ea typeface="微软雅黑" panose="020B0503020204020204" charset="-122"/>
                  <a:sym typeface="Arial" panose="020B0604020202020204" pitchFamily="34" charset="0"/>
                </a:endParaRPr>
              </a:p>
            </p:txBody>
          </p:sp>
          <p:sp>
            <p:nvSpPr>
              <p:cNvPr id="9291" name="矩形 94"/>
              <p:cNvSpPr/>
              <p:nvPr/>
            </p:nvSpPr>
            <p:spPr>
              <a:xfrm>
                <a:off x="6091486" y="4810323"/>
                <a:ext cx="1687904" cy="456728"/>
              </a:xfrm>
              <a:prstGeom prst="rect">
                <a:avLst/>
              </a:prstGeom>
              <a:noFill/>
              <a:ln w="9525">
                <a:noFill/>
              </a:ln>
            </p:spPr>
            <p:txBody>
              <a:bodyPr wrap="none" anchor="t">
                <a:spAutoFit/>
              </a:bodyPr>
              <a:lstStyle/>
              <a:p>
                <a:pPr>
                  <a:lnSpc>
                    <a:spcPct val="120000"/>
                  </a:lnSpc>
                </a:pPr>
                <a:r>
                  <a:rPr lang="zh-CN" altLang="en-US" dirty="0">
                    <a:solidFill>
                      <a:schemeClr val="bg1"/>
                    </a:solidFill>
                    <a:latin typeface="Arial" panose="020B0604020202020204" pitchFamily="34" charset="0"/>
                    <a:ea typeface="微软雅黑" panose="020B0503020204020204" charset="-122"/>
                    <a:sym typeface="Arial" panose="020B0604020202020204" pitchFamily="34" charset="0"/>
                  </a:rPr>
                  <a:t>汇报人：</a:t>
                </a:r>
                <a:r>
                  <a:rPr lang="en-US" altLang="zh-CN" dirty="0">
                    <a:solidFill>
                      <a:schemeClr val="bg1"/>
                    </a:solidFill>
                    <a:latin typeface="Arial" panose="020B0604020202020204" pitchFamily="34" charset="0"/>
                    <a:ea typeface="微软雅黑" panose="020B0503020204020204" charset="-122"/>
                    <a:sym typeface="Arial" panose="020B0604020202020204" pitchFamily="34" charset="0"/>
                  </a:rPr>
                  <a:t>XXX</a:t>
                </a:r>
              </a:p>
            </p:txBody>
          </p:sp>
        </p:grpSp>
        <p:sp>
          <p:nvSpPr>
            <p:cNvPr id="9292" name="microphone_108344"/>
            <p:cNvSpPr>
              <a:spLocks noChangeAspect="1"/>
            </p:cNvSpPr>
            <p:nvPr/>
          </p:nvSpPr>
          <p:spPr>
            <a:xfrm>
              <a:off x="5916155" y="6501699"/>
              <a:ext cx="201780" cy="292995"/>
            </a:xfrm>
            <a:custGeom>
              <a:avLst/>
              <a:gdLst/>
              <a:ahLst/>
              <a:cxnLst>
                <a:cxn ang="0">
                  <a:pos x="76534" y="273646"/>
                </a:cxn>
                <a:cxn ang="0">
                  <a:pos x="89833" y="273646"/>
                </a:cxn>
                <a:cxn ang="0">
                  <a:pos x="89833" y="274230"/>
                </a:cxn>
                <a:cxn ang="0">
                  <a:pos x="100199" y="283321"/>
                </a:cxn>
                <a:cxn ang="0">
                  <a:pos x="110564" y="274230"/>
                </a:cxn>
                <a:cxn ang="0">
                  <a:pos x="110564" y="273646"/>
                </a:cxn>
                <a:cxn ang="0">
                  <a:pos x="119157" y="273646"/>
                </a:cxn>
                <a:cxn ang="0">
                  <a:pos x="125245" y="273646"/>
                </a:cxn>
                <a:cxn ang="0">
                  <a:pos x="135441" y="282751"/>
                </a:cxn>
                <a:cxn ang="0">
                  <a:pos x="125245" y="292995"/>
                </a:cxn>
                <a:cxn ang="0">
                  <a:pos x="76534" y="292995"/>
                </a:cxn>
                <a:cxn ang="0">
                  <a:pos x="66338" y="282751"/>
                </a:cxn>
                <a:cxn ang="0">
                  <a:pos x="76534" y="273646"/>
                </a:cxn>
                <a:cxn ang="0">
                  <a:pos x="89833" y="250674"/>
                </a:cxn>
                <a:cxn ang="0">
                  <a:pos x="100890" y="252915"/>
                </a:cxn>
                <a:cxn ang="0">
                  <a:pos x="110564" y="250954"/>
                </a:cxn>
                <a:cxn ang="0">
                  <a:pos x="110564" y="260806"/>
                </a:cxn>
                <a:cxn ang="0">
                  <a:pos x="110564" y="270252"/>
                </a:cxn>
                <a:cxn ang="0">
                  <a:pos x="110564" y="273646"/>
                </a:cxn>
                <a:cxn ang="0">
                  <a:pos x="104695" y="273646"/>
                </a:cxn>
                <a:cxn ang="0">
                  <a:pos x="89833" y="273646"/>
                </a:cxn>
                <a:cxn ang="0">
                  <a:pos x="89833" y="255834"/>
                </a:cxn>
                <a:cxn ang="0">
                  <a:pos x="100199" y="232184"/>
                </a:cxn>
                <a:cxn ang="0">
                  <a:pos x="100557" y="232330"/>
                </a:cxn>
                <a:cxn ang="0">
                  <a:pos x="100079" y="232232"/>
                </a:cxn>
                <a:cxn ang="0">
                  <a:pos x="191461" y="142350"/>
                </a:cxn>
                <a:cxn ang="0">
                  <a:pos x="201780" y="151469"/>
                </a:cxn>
                <a:cxn ang="0">
                  <a:pos x="140354" y="244917"/>
                </a:cxn>
                <a:cxn ang="0">
                  <a:pos x="110564" y="250954"/>
                </a:cxn>
                <a:cxn ang="0">
                  <a:pos x="110564" y="242411"/>
                </a:cxn>
                <a:cxn ang="0">
                  <a:pos x="107540" y="235167"/>
                </a:cxn>
                <a:cxn ang="0">
                  <a:pos x="100557" y="232330"/>
                </a:cxn>
                <a:cxn ang="0">
                  <a:pos x="100890" y="232398"/>
                </a:cxn>
                <a:cxn ang="0">
                  <a:pos x="181143" y="151469"/>
                </a:cxn>
                <a:cxn ang="0">
                  <a:pos x="191461" y="142350"/>
                </a:cxn>
                <a:cxn ang="0">
                  <a:pos x="10318" y="142350"/>
                </a:cxn>
                <a:cxn ang="0">
                  <a:pos x="20636" y="151469"/>
                </a:cxn>
                <a:cxn ang="0">
                  <a:pos x="69487" y="226003"/>
                </a:cxn>
                <a:cxn ang="0">
                  <a:pos x="100079" y="232232"/>
                </a:cxn>
                <a:cxn ang="0">
                  <a:pos x="92856" y="235167"/>
                </a:cxn>
                <a:cxn ang="0">
                  <a:pos x="89833" y="242411"/>
                </a:cxn>
                <a:cxn ang="0">
                  <a:pos x="89833" y="244089"/>
                </a:cxn>
                <a:cxn ang="0">
                  <a:pos x="89833" y="250674"/>
                </a:cxn>
                <a:cxn ang="0">
                  <a:pos x="61425" y="244917"/>
                </a:cxn>
                <a:cxn ang="0">
                  <a:pos x="0" y="151469"/>
                </a:cxn>
                <a:cxn ang="0">
                  <a:pos x="10318" y="142350"/>
                </a:cxn>
                <a:cxn ang="0">
                  <a:pos x="100199" y="19348"/>
                </a:cxn>
                <a:cxn ang="0">
                  <a:pos x="52518" y="67475"/>
                </a:cxn>
                <a:cxn ang="0">
                  <a:pos x="52518" y="152270"/>
                </a:cxn>
                <a:cxn ang="0">
                  <a:pos x="100199" y="200397"/>
                </a:cxn>
                <a:cxn ang="0">
                  <a:pos x="147880" y="152270"/>
                </a:cxn>
                <a:cxn ang="0">
                  <a:pos x="147880" y="67475"/>
                </a:cxn>
                <a:cxn ang="0">
                  <a:pos x="100199" y="19348"/>
                </a:cxn>
                <a:cxn ang="0">
                  <a:pos x="100890" y="0"/>
                </a:cxn>
                <a:cxn ang="0">
                  <a:pos x="168610" y="67525"/>
                </a:cxn>
                <a:cxn ang="0">
                  <a:pos x="168610" y="152219"/>
                </a:cxn>
                <a:cxn ang="0">
                  <a:pos x="100890" y="219746"/>
                </a:cxn>
                <a:cxn ang="0">
                  <a:pos x="33169" y="151075"/>
                </a:cxn>
                <a:cxn ang="0">
                  <a:pos x="33169" y="67525"/>
                </a:cxn>
                <a:cxn ang="0">
                  <a:pos x="100890" y="0"/>
                </a:cxn>
              </a:cxnLst>
              <a:rect l="0" t="0" r="0" b="0"/>
              <a:pathLst>
                <a:path w="231775" h="336550">
                  <a:moveTo>
                    <a:pt x="87911" y="314325"/>
                  </a:moveTo>
                  <a:lnTo>
                    <a:pt x="103187" y="314325"/>
                  </a:lnTo>
                  <a:lnTo>
                    <a:pt x="103187" y="314996"/>
                  </a:lnTo>
                  <a:cubicBezTo>
                    <a:pt x="103187" y="320217"/>
                    <a:pt x="108479" y="325438"/>
                    <a:pt x="115094" y="325438"/>
                  </a:cubicBezTo>
                  <a:cubicBezTo>
                    <a:pt x="121708" y="325438"/>
                    <a:pt x="127000" y="320217"/>
                    <a:pt x="127000" y="314996"/>
                  </a:cubicBezTo>
                  <a:lnTo>
                    <a:pt x="127000" y="314325"/>
                  </a:lnTo>
                  <a:lnTo>
                    <a:pt x="136870" y="314325"/>
                  </a:lnTo>
                  <a:cubicBezTo>
                    <a:pt x="143864" y="314325"/>
                    <a:pt x="143864" y="314325"/>
                    <a:pt x="143864" y="314325"/>
                  </a:cubicBezTo>
                  <a:cubicBezTo>
                    <a:pt x="150370" y="314325"/>
                    <a:pt x="155575" y="319555"/>
                    <a:pt x="155575" y="324784"/>
                  </a:cubicBezTo>
                  <a:cubicBezTo>
                    <a:pt x="155575" y="331321"/>
                    <a:pt x="150370" y="336550"/>
                    <a:pt x="143864" y="336550"/>
                  </a:cubicBezTo>
                  <a:cubicBezTo>
                    <a:pt x="87911" y="336550"/>
                    <a:pt x="87911" y="336550"/>
                    <a:pt x="87911" y="336550"/>
                  </a:cubicBezTo>
                  <a:cubicBezTo>
                    <a:pt x="81405" y="336550"/>
                    <a:pt x="76200" y="331321"/>
                    <a:pt x="76200" y="324784"/>
                  </a:cubicBezTo>
                  <a:cubicBezTo>
                    <a:pt x="76200" y="319555"/>
                    <a:pt x="81405" y="314325"/>
                    <a:pt x="87911" y="314325"/>
                  </a:cubicBezTo>
                  <a:close/>
                  <a:moveTo>
                    <a:pt x="103187" y="287938"/>
                  </a:moveTo>
                  <a:lnTo>
                    <a:pt x="115888" y="290512"/>
                  </a:lnTo>
                  <a:lnTo>
                    <a:pt x="127000" y="288260"/>
                  </a:lnTo>
                  <a:lnTo>
                    <a:pt x="127000" y="299577"/>
                  </a:lnTo>
                  <a:cubicBezTo>
                    <a:pt x="127000" y="304716"/>
                    <a:pt x="127000" y="308143"/>
                    <a:pt x="127000" y="310427"/>
                  </a:cubicBezTo>
                  <a:lnTo>
                    <a:pt x="127000" y="314325"/>
                  </a:lnTo>
                  <a:lnTo>
                    <a:pt x="120259" y="314325"/>
                  </a:lnTo>
                  <a:lnTo>
                    <a:pt x="103187" y="314325"/>
                  </a:lnTo>
                  <a:lnTo>
                    <a:pt x="103187" y="293866"/>
                  </a:lnTo>
                  <a:close/>
                  <a:moveTo>
                    <a:pt x="115094" y="266700"/>
                  </a:moveTo>
                  <a:lnTo>
                    <a:pt x="115505" y="266867"/>
                  </a:lnTo>
                  <a:lnTo>
                    <a:pt x="114957" y="266755"/>
                  </a:lnTo>
                  <a:close/>
                  <a:moveTo>
                    <a:pt x="219923" y="163512"/>
                  </a:moveTo>
                  <a:cubicBezTo>
                    <a:pt x="226508" y="163512"/>
                    <a:pt x="231775" y="168749"/>
                    <a:pt x="231775" y="173986"/>
                  </a:cubicBezTo>
                  <a:cubicBezTo>
                    <a:pt x="231775" y="222102"/>
                    <a:pt x="202886" y="263590"/>
                    <a:pt x="161218" y="281326"/>
                  </a:cubicBezTo>
                  <a:lnTo>
                    <a:pt x="127000" y="288260"/>
                  </a:lnTo>
                  <a:lnTo>
                    <a:pt x="127000" y="278447"/>
                  </a:lnTo>
                  <a:cubicBezTo>
                    <a:pt x="127000" y="275184"/>
                    <a:pt x="125677" y="272247"/>
                    <a:pt x="123527" y="270126"/>
                  </a:cubicBezTo>
                  <a:lnTo>
                    <a:pt x="115505" y="266867"/>
                  </a:lnTo>
                  <a:lnTo>
                    <a:pt x="115888" y="266945"/>
                  </a:lnTo>
                  <a:cubicBezTo>
                    <a:pt x="167247" y="266945"/>
                    <a:pt x="208071" y="225048"/>
                    <a:pt x="208071" y="173986"/>
                  </a:cubicBezTo>
                  <a:cubicBezTo>
                    <a:pt x="208071" y="168749"/>
                    <a:pt x="214655" y="163512"/>
                    <a:pt x="219923" y="163512"/>
                  </a:cubicBezTo>
                  <a:close/>
                  <a:moveTo>
                    <a:pt x="11852" y="163512"/>
                  </a:moveTo>
                  <a:cubicBezTo>
                    <a:pt x="17120" y="163512"/>
                    <a:pt x="23704" y="168749"/>
                    <a:pt x="23704" y="173986"/>
                  </a:cubicBezTo>
                  <a:cubicBezTo>
                    <a:pt x="23704" y="212282"/>
                    <a:pt x="46668" y="245423"/>
                    <a:pt x="79817" y="259600"/>
                  </a:cubicBezTo>
                  <a:lnTo>
                    <a:pt x="114957" y="266755"/>
                  </a:lnTo>
                  <a:lnTo>
                    <a:pt x="106660" y="270126"/>
                  </a:lnTo>
                  <a:cubicBezTo>
                    <a:pt x="104510" y="272247"/>
                    <a:pt x="103187" y="275184"/>
                    <a:pt x="103187" y="278447"/>
                  </a:cubicBezTo>
                  <a:cubicBezTo>
                    <a:pt x="103187" y="278447"/>
                    <a:pt x="103187" y="278447"/>
                    <a:pt x="103187" y="280375"/>
                  </a:cubicBezTo>
                  <a:lnTo>
                    <a:pt x="103187" y="287938"/>
                  </a:lnTo>
                  <a:lnTo>
                    <a:pt x="70557" y="281326"/>
                  </a:lnTo>
                  <a:cubicBezTo>
                    <a:pt x="28889" y="263590"/>
                    <a:pt x="0" y="222102"/>
                    <a:pt x="0" y="173986"/>
                  </a:cubicBezTo>
                  <a:cubicBezTo>
                    <a:pt x="0" y="168749"/>
                    <a:pt x="5267" y="163512"/>
                    <a:pt x="11852" y="163512"/>
                  </a:cubicBezTo>
                  <a:close/>
                  <a:moveTo>
                    <a:pt x="115094" y="22225"/>
                  </a:moveTo>
                  <a:cubicBezTo>
                    <a:pt x="85102" y="22225"/>
                    <a:pt x="60325" y="47233"/>
                    <a:pt x="60325" y="77506"/>
                  </a:cubicBezTo>
                  <a:cubicBezTo>
                    <a:pt x="60325" y="174906"/>
                    <a:pt x="60325" y="174906"/>
                    <a:pt x="60325" y="174906"/>
                  </a:cubicBezTo>
                  <a:cubicBezTo>
                    <a:pt x="60325" y="205180"/>
                    <a:pt x="85102" y="230188"/>
                    <a:pt x="115094" y="230188"/>
                  </a:cubicBezTo>
                  <a:cubicBezTo>
                    <a:pt x="145087" y="230188"/>
                    <a:pt x="169863" y="205180"/>
                    <a:pt x="169863" y="174906"/>
                  </a:cubicBezTo>
                  <a:cubicBezTo>
                    <a:pt x="169863" y="77506"/>
                    <a:pt x="169863" y="77506"/>
                    <a:pt x="169863" y="77506"/>
                  </a:cubicBezTo>
                  <a:cubicBezTo>
                    <a:pt x="169863" y="47233"/>
                    <a:pt x="145087" y="22225"/>
                    <a:pt x="115094" y="22225"/>
                  </a:cubicBezTo>
                  <a:close/>
                  <a:moveTo>
                    <a:pt x="115888" y="0"/>
                  </a:moveTo>
                  <a:cubicBezTo>
                    <a:pt x="159396" y="0"/>
                    <a:pt x="193675" y="35495"/>
                    <a:pt x="193675" y="77564"/>
                  </a:cubicBezTo>
                  <a:cubicBezTo>
                    <a:pt x="193675" y="174848"/>
                    <a:pt x="193675" y="174848"/>
                    <a:pt x="193675" y="174848"/>
                  </a:cubicBezTo>
                  <a:cubicBezTo>
                    <a:pt x="193675" y="216917"/>
                    <a:pt x="159396" y="252413"/>
                    <a:pt x="115888" y="252413"/>
                  </a:cubicBezTo>
                  <a:cubicBezTo>
                    <a:pt x="72379" y="252413"/>
                    <a:pt x="38100" y="216917"/>
                    <a:pt x="38100" y="173534"/>
                  </a:cubicBezTo>
                  <a:cubicBezTo>
                    <a:pt x="38100" y="77564"/>
                    <a:pt x="38100" y="77564"/>
                    <a:pt x="38100" y="77564"/>
                  </a:cubicBezTo>
                  <a:cubicBezTo>
                    <a:pt x="38100" y="35495"/>
                    <a:pt x="72379" y="0"/>
                    <a:pt x="115888" y="0"/>
                  </a:cubicBezTo>
                  <a:close/>
                </a:path>
              </a:pathLst>
            </a:custGeom>
            <a:solidFill>
              <a:schemeClr val="tx1"/>
            </a:solidFill>
            <a:ln w="9525">
              <a:noFill/>
            </a:ln>
          </p:spPr>
          <p:txBody>
            <a:bodyPr/>
            <a:lstStyle/>
            <a:p>
              <a:endParaRPr lang="zh-CN" altLang="en-US">
                <a:solidFill>
                  <a:schemeClr val="bg1"/>
                </a:solidFill>
              </a:endParaRPr>
            </a:p>
          </p:txBody>
        </p:sp>
      </p:grpSp>
      <p:sp>
        <p:nvSpPr>
          <p:cNvPr id="113" name="矩形 112"/>
          <p:cNvSpPr/>
          <p:nvPr/>
        </p:nvSpPr>
        <p:spPr>
          <a:xfrm>
            <a:off x="5069205" y="2655570"/>
            <a:ext cx="5961380" cy="753110"/>
          </a:xfrm>
          <a:prstGeom prst="rect">
            <a:avLst/>
          </a:prstGeom>
          <a:noFill/>
          <a:ln w="9525">
            <a:noFill/>
          </a:ln>
        </p:spPr>
        <p:txBody>
          <a:bodyPr wrap="square" anchor="t">
            <a:spAutoFit/>
          </a:bodyPr>
          <a:lstStyle/>
          <a:p>
            <a:pPr algn="l"/>
            <a:r>
              <a:rPr lang="zh-CN" altLang="en-US" sz="2300" b="1" dirty="0">
                <a:solidFill>
                  <a:schemeClr val="bg1"/>
                </a:solidFill>
                <a:latin typeface="Arial" panose="020B0604020202020204" pitchFamily="34" charset="0"/>
                <a:ea typeface="微软雅黑" panose="020B0503020204020204" charset="-122"/>
                <a:sym typeface="Arial" panose="020B0604020202020204" pitchFamily="34" charset="0"/>
              </a:rPr>
              <a:t>提高孕妇从穿刺到分娩后留置针的完好率</a:t>
            </a:r>
          </a:p>
          <a:p>
            <a:pPr algn="l"/>
            <a:r>
              <a:rPr lang="zh-CN" altLang="en-US" sz="1000" b="1" dirty="0">
                <a:solidFill>
                  <a:schemeClr val="bg1"/>
                </a:solidFill>
                <a:latin typeface="Arial" panose="020B0604020202020204" pitchFamily="34" charset="0"/>
                <a:ea typeface="微软雅黑" panose="020B0503020204020204" charset="-122"/>
                <a:sym typeface="Arial" panose="020B0604020202020204" pitchFamily="34" charset="0"/>
              </a:rPr>
              <a:t>Professional custom all kinds of industry ppt template, this work belongs to fly impression design original, do not download after the network communication.</a:t>
            </a:r>
          </a:p>
        </p:txBody>
      </p:sp>
    </p:spTree>
  </p:cSld>
  <p:clrMapOvr>
    <a:masterClrMapping/>
  </p:clrMapOvr>
  <mc:AlternateContent xmlns:mc="http://schemas.openxmlformats.org/markup-compatibility/2006" xmlns:p14="http://schemas.microsoft.com/office/powerpoint/2010/main">
    <mc:Choice Requires="p14">
      <p:transition spd="slow" p14:dur="4000" advTm="3672">
        <p14:vortex dir="r"/>
      </p:transition>
    </mc:Choice>
    <mc:Fallback xmlns="">
      <p:transition spd="slow" advTm="36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par>
                                <p:cTn id="14" presetID="22" presetClass="entr" presetSubtype="1" fill="hold" grpId="0"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wipe(up)">
                                      <p:cBhvr>
                                        <p:cTn id="16" dur="500"/>
                                        <p:tgtEl>
                                          <p:spTgt spid="113"/>
                                        </p:tgtEl>
                                      </p:cBhvr>
                                    </p:animEffect>
                                  </p:childTnLst>
                                </p:cTn>
                              </p:par>
                              <p:par>
                                <p:cTn id="17" presetID="56" presetClass="entr" presetSubtype="0" fill="hold" grpId="0" nodeType="withEffect">
                                  <p:stCondLst>
                                    <p:cond delay="0"/>
                                  </p:stCondLst>
                                  <p:iterate type="lt">
                                    <p:tmPct val="10000"/>
                                  </p:iterate>
                                  <p:childTnLst>
                                    <p:set>
                                      <p:cBhvr>
                                        <p:cTn id="18" dur="1" fill="hold">
                                          <p:stCondLst>
                                            <p:cond delay="0"/>
                                          </p:stCondLst>
                                        </p:cTn>
                                        <p:tgtEl>
                                          <p:spTgt spid="83"/>
                                        </p:tgtEl>
                                        <p:attrNameLst>
                                          <p:attrName>style.visibility</p:attrName>
                                        </p:attrNameLst>
                                      </p:cBhvr>
                                      <p:to>
                                        <p:strVal val="visible"/>
                                      </p:to>
                                    </p:set>
                                    <p:anim by="(-#ppt_w*2)" calcmode="lin" valueType="num">
                                      <p:cBhvr rctx="PPT">
                                        <p:cTn id="19" dur="500" autoRev="1" fill="hold">
                                          <p:stCondLst>
                                            <p:cond delay="0"/>
                                          </p:stCondLst>
                                        </p:cTn>
                                        <p:tgtEl>
                                          <p:spTgt spid="83"/>
                                        </p:tgtEl>
                                        <p:attrNameLst>
                                          <p:attrName>ppt_w</p:attrName>
                                        </p:attrNameLst>
                                      </p:cBhvr>
                                    </p:anim>
                                    <p:anim by="(#ppt_w*0.50)" calcmode="lin" valueType="num">
                                      <p:cBhvr>
                                        <p:cTn id="20" dur="500" decel="50000" autoRev="1" fill="hold">
                                          <p:stCondLst>
                                            <p:cond delay="0"/>
                                          </p:stCondLst>
                                        </p:cTn>
                                        <p:tgtEl>
                                          <p:spTgt spid="83"/>
                                        </p:tgtEl>
                                        <p:attrNameLst>
                                          <p:attrName>ppt_x</p:attrName>
                                        </p:attrNameLst>
                                      </p:cBhvr>
                                    </p:anim>
                                    <p:anim from="(-#ppt_h/2)" to="(#ppt_y)" calcmode="lin" valueType="num">
                                      <p:cBhvr>
                                        <p:cTn id="21" dur="1000" fill="hold">
                                          <p:stCondLst>
                                            <p:cond delay="0"/>
                                          </p:stCondLst>
                                        </p:cTn>
                                        <p:tgtEl>
                                          <p:spTgt spid="83"/>
                                        </p:tgtEl>
                                        <p:attrNameLst>
                                          <p:attrName>ppt_y</p:attrName>
                                        </p:attrNameLst>
                                      </p:cBhvr>
                                    </p:anim>
                                    <p:animRot by="21600000">
                                      <p:cBhvr>
                                        <p:cTn id="22" dur="1000" fill="hold">
                                          <p:stCondLst>
                                            <p:cond delay="0"/>
                                          </p:stCondLst>
                                        </p:cTn>
                                        <p:tgtEl>
                                          <p:spTgt spid="83"/>
                                        </p:tgtEl>
                                        <p:attrNameLst>
                                          <p:attrName>r</p:attrName>
                                        </p:attrNameLst>
                                      </p:cBhvr>
                                    </p:animRot>
                                  </p:childTnLst>
                                </p:cTn>
                              </p:par>
                            </p:childTnLst>
                          </p:cTn>
                        </p:par>
                        <p:par>
                          <p:cTn id="23" fill="hold">
                            <p:stCondLst>
                              <p:cond delay="1500"/>
                            </p:stCondLst>
                            <p:childTnLst>
                              <p:par>
                                <p:cTn id="24" presetID="53" presetClass="entr" presetSubtype="16" fill="hold" nodeType="afterEffect">
                                  <p:stCondLst>
                                    <p:cond delay="0"/>
                                  </p:stCondLst>
                                  <p:childTnLst>
                                    <p:set>
                                      <p:cBhvr>
                                        <p:cTn id="25" dur="1" fill="hold">
                                          <p:stCondLst>
                                            <p:cond delay="0"/>
                                          </p:stCondLst>
                                        </p:cTn>
                                        <p:tgtEl>
                                          <p:spTgt spid="86"/>
                                        </p:tgtEl>
                                        <p:attrNameLst>
                                          <p:attrName>style.visibility</p:attrName>
                                        </p:attrNameLst>
                                      </p:cBhvr>
                                      <p:to>
                                        <p:strVal val="visible"/>
                                      </p:to>
                                    </p:set>
                                    <p:anim calcmode="lin" valueType="num">
                                      <p:cBhvr>
                                        <p:cTn id="26" dur="500" fill="hold"/>
                                        <p:tgtEl>
                                          <p:spTgt spid="86"/>
                                        </p:tgtEl>
                                        <p:attrNameLst>
                                          <p:attrName>ppt_w</p:attrName>
                                        </p:attrNameLst>
                                      </p:cBhvr>
                                      <p:tavLst>
                                        <p:tav tm="0">
                                          <p:val>
                                            <p:fltVal val="0"/>
                                          </p:val>
                                        </p:tav>
                                        <p:tav tm="100000">
                                          <p:val>
                                            <p:strVal val="#ppt_w"/>
                                          </p:val>
                                        </p:tav>
                                      </p:tavLst>
                                    </p:anim>
                                    <p:anim calcmode="lin" valueType="num">
                                      <p:cBhvr>
                                        <p:cTn id="27" dur="500" fill="hold"/>
                                        <p:tgtEl>
                                          <p:spTgt spid="86"/>
                                        </p:tgtEl>
                                        <p:attrNameLst>
                                          <p:attrName>ppt_h</p:attrName>
                                        </p:attrNameLst>
                                      </p:cBhvr>
                                      <p:tavLst>
                                        <p:tav tm="0">
                                          <p:val>
                                            <p:fltVal val="0"/>
                                          </p:val>
                                        </p:tav>
                                        <p:tav tm="100000">
                                          <p:val>
                                            <p:strVal val="#ppt_h"/>
                                          </p:val>
                                        </p:tav>
                                      </p:tavLst>
                                    </p:anim>
                                    <p:animEffect transition="in" filter="fade">
                                      <p:cBhvr>
                                        <p:cTn id="28" dur="500"/>
                                        <p:tgtEl>
                                          <p:spTgt spid="86"/>
                                        </p:tgtEl>
                                      </p:cBhvr>
                                    </p:animEffect>
                                  </p:childTnLst>
                                </p:cTn>
                              </p:par>
                            </p:childTnLst>
                          </p:cTn>
                        </p:par>
                        <p:par>
                          <p:cTn id="29" fill="hold">
                            <p:stCondLst>
                              <p:cond delay="2000"/>
                            </p:stCondLst>
                            <p:childTnLst>
                              <p:par>
                                <p:cTn id="30" presetID="53" presetClass="entr" presetSubtype="16" fill="hold" nodeType="afterEffect">
                                  <p:stCondLst>
                                    <p:cond delay="0"/>
                                  </p:stCondLst>
                                  <p:childTnLst>
                                    <p:set>
                                      <p:cBhvr>
                                        <p:cTn id="31" dur="1" fill="hold">
                                          <p:stCondLst>
                                            <p:cond delay="0"/>
                                          </p:stCondLst>
                                        </p:cTn>
                                        <p:tgtEl>
                                          <p:spTgt spid="91"/>
                                        </p:tgtEl>
                                        <p:attrNameLst>
                                          <p:attrName>style.visibility</p:attrName>
                                        </p:attrNameLst>
                                      </p:cBhvr>
                                      <p:to>
                                        <p:strVal val="visible"/>
                                      </p:to>
                                    </p:set>
                                    <p:anim calcmode="lin" valueType="num">
                                      <p:cBhvr>
                                        <p:cTn id="32" dur="500" fill="hold"/>
                                        <p:tgtEl>
                                          <p:spTgt spid="91"/>
                                        </p:tgtEl>
                                        <p:attrNameLst>
                                          <p:attrName>ppt_w</p:attrName>
                                        </p:attrNameLst>
                                      </p:cBhvr>
                                      <p:tavLst>
                                        <p:tav tm="0">
                                          <p:val>
                                            <p:fltVal val="0"/>
                                          </p:val>
                                        </p:tav>
                                        <p:tav tm="100000">
                                          <p:val>
                                            <p:strVal val="#ppt_w"/>
                                          </p:val>
                                        </p:tav>
                                      </p:tavLst>
                                    </p:anim>
                                    <p:anim calcmode="lin" valueType="num">
                                      <p:cBhvr>
                                        <p:cTn id="33" dur="500" fill="hold"/>
                                        <p:tgtEl>
                                          <p:spTgt spid="91"/>
                                        </p:tgtEl>
                                        <p:attrNameLst>
                                          <p:attrName>ppt_h</p:attrName>
                                        </p:attrNameLst>
                                      </p:cBhvr>
                                      <p:tavLst>
                                        <p:tav tm="0">
                                          <p:val>
                                            <p:fltVal val="0"/>
                                          </p:val>
                                        </p:tav>
                                        <p:tav tm="100000">
                                          <p:val>
                                            <p:strVal val="#ppt_h"/>
                                          </p:val>
                                        </p:tav>
                                      </p:tavLst>
                                    </p:anim>
                                    <p:animEffect transition="in" filter="fade">
                                      <p:cBhvr>
                                        <p:cTn id="34" dur="500"/>
                                        <p:tgtEl>
                                          <p:spTgt spid="91"/>
                                        </p:tgtEl>
                                      </p:cBhvr>
                                    </p:animEffect>
                                  </p:childTnLst>
                                </p:cTn>
                              </p:par>
                              <p:par>
                                <p:cTn id="35" presetID="42"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1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userDrawn="1"/>
        </p:nvSpPr>
        <p:spPr>
          <a:xfrm>
            <a:off x="340789" y="316072"/>
            <a:ext cx="195175" cy="685877"/>
          </a:xfrm>
          <a:prstGeom prst="rect">
            <a:avLst/>
          </a:pr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lIns="92925" tIns="46462" rIns="92925" bIns="46462" rtlCol="0" anchor="ctr"/>
          <a:lstStyle/>
          <a:p>
            <a:pPr algn="l" defTabSz="685165"/>
            <a:endParaRPr lang="zh-CN" altLang="en-US" sz="1895" dirty="0">
              <a:solidFill>
                <a:srgbClr val="E7E6E6">
                  <a:lumMod val="50000"/>
                </a:srgbClr>
              </a:solidFill>
              <a:cs typeface="+mn-ea"/>
              <a:sym typeface="+mn-lt"/>
            </a:endParaRPr>
          </a:p>
        </p:txBody>
      </p:sp>
      <p:sp>
        <p:nvSpPr>
          <p:cNvPr id="8" name="文本框 37"/>
          <p:cNvSpPr txBox="1"/>
          <p:nvPr userDrawn="1"/>
        </p:nvSpPr>
        <p:spPr>
          <a:xfrm>
            <a:off x="570731" y="316072"/>
            <a:ext cx="2487862" cy="461645"/>
          </a:xfrm>
          <a:prstGeom prst="rect">
            <a:avLst/>
          </a:prstGeom>
          <a:noFill/>
        </p:spPr>
        <p:txBody>
          <a:bodyPr wrap="square" lIns="92925" tIns="46462" rIns="92925" bIns="46462" rtlCol="0">
            <a:spAutoFit/>
          </a:bodyPr>
          <a:lstStyle/>
          <a:p>
            <a:pPr lvl="0" algn="l"/>
            <a:r>
              <a:rPr lang="zh-CN" altLang="en-US" sz="2400" dirty="0">
                <a:solidFill>
                  <a:srgbClr val="1BA9B3"/>
                </a:solidFill>
                <a:latin typeface="微软雅黑" panose="020B0503020204020204" charset="-122"/>
                <a:ea typeface="微软雅黑" panose="020B0503020204020204" charset="-122"/>
              </a:rPr>
              <a:t>成员介绍</a:t>
            </a:r>
          </a:p>
        </p:txBody>
      </p:sp>
      <p:sp>
        <p:nvSpPr>
          <p:cNvPr id="9" name="文本框 38"/>
          <p:cNvSpPr txBox="1"/>
          <p:nvPr userDrawn="1"/>
        </p:nvSpPr>
        <p:spPr>
          <a:xfrm>
            <a:off x="570731" y="687143"/>
            <a:ext cx="2763044" cy="323215"/>
          </a:xfrm>
          <a:prstGeom prst="rect">
            <a:avLst/>
          </a:prstGeom>
          <a:noFill/>
        </p:spPr>
        <p:txBody>
          <a:bodyPr wrap="square" lIns="92925" tIns="46462" rIns="92925" bIns="46462" rtlCol="0">
            <a:spAutoFit/>
          </a:bodyPr>
          <a:lstStyle/>
          <a:p>
            <a:pPr algn="l" defTabSz="685165"/>
            <a:r>
              <a:rPr lang="en-US" altLang="zh-CN" sz="1500" dirty="0">
                <a:solidFill>
                  <a:schemeClr val="tx1">
                    <a:lumMod val="50000"/>
                    <a:lumOff val="50000"/>
                  </a:schemeClr>
                </a:solidFill>
                <a:cs typeface="+mn-ea"/>
                <a:sym typeface="+mn-lt"/>
              </a:rPr>
              <a:t>ADD RELATED TITLE WORDS</a:t>
            </a:r>
            <a:endParaRPr lang="zh-CN" altLang="en-US" sz="1500" dirty="0">
              <a:solidFill>
                <a:schemeClr val="tx1">
                  <a:lumMod val="50000"/>
                  <a:lumOff val="50000"/>
                </a:schemeClr>
              </a:solidFill>
              <a:cs typeface="+mn-ea"/>
              <a:sym typeface="+mn-lt"/>
            </a:endParaRPr>
          </a:p>
        </p:txBody>
      </p:sp>
      <p:sp>
        <p:nvSpPr>
          <p:cNvPr id="34" name="椭圆 33"/>
          <p:cNvSpPr/>
          <p:nvPr/>
        </p:nvSpPr>
        <p:spPr>
          <a:xfrm>
            <a:off x="2349790" y="1585247"/>
            <a:ext cx="4016493" cy="401492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25400" cap="flat" cmpd="sng" algn="ctr">
            <a:solidFill>
              <a:schemeClr val="bg1">
                <a:lumMod val="85000"/>
              </a:schemeClr>
            </a:solidFill>
            <a:prstDash val="solid"/>
          </a:ln>
          <a:effectLst/>
        </p:spPr>
        <p:txBody>
          <a:bodyPr lIns="92932" tIns="46466" rIns="92932" bIns="46466" rtlCol="0" anchor="ctr"/>
          <a:lstStyle/>
          <a:p>
            <a:pPr algn="ctr">
              <a:defRPr/>
            </a:pPr>
            <a:endParaRPr lang="en-US" sz="2440" kern="0">
              <a:solidFill>
                <a:sysClr val="window" lastClr="FFFFFF"/>
              </a:solidFill>
              <a:latin typeface="微软雅黑" panose="020B0503020204020204" charset="-122"/>
              <a:ea typeface="微软雅黑" panose="020B0503020204020204" charset="-122"/>
            </a:endParaRPr>
          </a:p>
        </p:txBody>
      </p:sp>
      <p:sp>
        <p:nvSpPr>
          <p:cNvPr id="35" name="椭圆 34"/>
          <p:cNvSpPr/>
          <p:nvPr/>
        </p:nvSpPr>
        <p:spPr>
          <a:xfrm>
            <a:off x="6004306" y="3208005"/>
            <a:ext cx="723954" cy="723671"/>
          </a:xfrm>
          <a:prstGeom prst="ellipse">
            <a:avLst/>
          </a:prstGeom>
          <a:solidFill>
            <a:srgbClr val="A5A5A5"/>
          </a:solidFill>
          <a:ln w="57150" cap="flat" cmpd="sng" algn="ctr">
            <a:solidFill>
              <a:schemeClr val="bg1"/>
            </a:solidFill>
            <a:prstDash val="solid"/>
          </a:ln>
          <a:effectLst/>
        </p:spPr>
        <p:txBody>
          <a:bodyPr lIns="92932" tIns="46466" rIns="92932" bIns="46466" rtlCol="0" anchor="ctr"/>
          <a:lstStyle/>
          <a:p>
            <a:pPr algn="ctr">
              <a:defRPr/>
            </a:pPr>
            <a:r>
              <a:rPr lang="en-US" sz="3660" kern="0">
                <a:solidFill>
                  <a:sysClr val="window" lastClr="FFFFFF"/>
                </a:solidFill>
                <a:latin typeface="微软雅黑" panose="020B0503020204020204" charset="-122"/>
                <a:ea typeface="微软雅黑" panose="020B0503020204020204" charset="-122"/>
              </a:rPr>
              <a:t>2</a:t>
            </a:r>
          </a:p>
        </p:txBody>
      </p:sp>
      <p:sp>
        <p:nvSpPr>
          <p:cNvPr id="37" name="椭圆 36"/>
          <p:cNvSpPr/>
          <p:nvPr/>
        </p:nvSpPr>
        <p:spPr>
          <a:xfrm>
            <a:off x="1311058" y="2584828"/>
            <a:ext cx="2016551" cy="2015765"/>
          </a:xfrm>
          <a:prstGeom prst="ellipse">
            <a:avLst/>
          </a:prstGeom>
          <a:solidFill>
            <a:srgbClr val="1BA9B3"/>
          </a:solidFill>
          <a:ln w="25400" cap="flat" cmpd="sng" algn="ctr">
            <a:noFill/>
            <a:prstDash val="solid"/>
          </a:ln>
          <a:effectLst/>
        </p:spPr>
        <p:txBody>
          <a:bodyPr lIns="92932" tIns="46466" rIns="92932" bIns="46466" rtlCol="0" anchor="ctr"/>
          <a:lstStyle/>
          <a:p>
            <a:pPr algn="ctr">
              <a:defRPr/>
            </a:pPr>
            <a:r>
              <a:rPr lang="zh-CN" altLang="en-US" sz="2500" b="1" kern="0">
                <a:solidFill>
                  <a:sysClr val="window" lastClr="FFFFFF"/>
                </a:solidFill>
                <a:latin typeface="微软雅黑" panose="020B0503020204020204" charset="-122"/>
                <a:ea typeface="微软雅黑" panose="020B0503020204020204" charset="-122"/>
              </a:rPr>
              <a:t>成立改</a:t>
            </a:r>
          </a:p>
          <a:p>
            <a:pPr algn="ctr">
              <a:defRPr/>
            </a:pPr>
            <a:r>
              <a:rPr lang="zh-CN" altLang="en-US" sz="2500" b="1" kern="0">
                <a:solidFill>
                  <a:sysClr val="window" lastClr="FFFFFF"/>
                </a:solidFill>
                <a:latin typeface="微软雅黑" panose="020B0503020204020204" charset="-122"/>
                <a:ea typeface="微软雅黑" panose="020B0503020204020204" charset="-122"/>
              </a:rPr>
              <a:t>进小组</a:t>
            </a:r>
          </a:p>
        </p:txBody>
      </p:sp>
      <p:sp>
        <p:nvSpPr>
          <p:cNvPr id="42" name="椭圆 41"/>
          <p:cNvSpPr/>
          <p:nvPr/>
        </p:nvSpPr>
        <p:spPr>
          <a:xfrm>
            <a:off x="5280351" y="1585247"/>
            <a:ext cx="723954" cy="723671"/>
          </a:xfrm>
          <a:prstGeom prst="ellipse">
            <a:avLst/>
          </a:prstGeom>
          <a:solidFill>
            <a:srgbClr val="1BA9B3"/>
          </a:solidFill>
          <a:ln w="57150" cap="flat" cmpd="sng" algn="ctr">
            <a:solidFill>
              <a:schemeClr val="bg1"/>
            </a:solidFill>
            <a:prstDash val="solid"/>
          </a:ln>
          <a:effectLst/>
        </p:spPr>
        <p:txBody>
          <a:bodyPr lIns="92932" tIns="46466" rIns="92932" bIns="46466" rtlCol="0" anchor="ctr"/>
          <a:lstStyle/>
          <a:p>
            <a:pPr algn="ctr">
              <a:defRPr/>
            </a:pPr>
            <a:r>
              <a:rPr lang="en-US" sz="3660" kern="0" dirty="0">
                <a:solidFill>
                  <a:sysClr val="window" lastClr="FFFFFF"/>
                </a:solidFill>
                <a:latin typeface="微软雅黑" panose="020B0503020204020204" charset="-122"/>
                <a:ea typeface="微软雅黑" panose="020B0503020204020204" charset="-122"/>
              </a:rPr>
              <a:t>1</a:t>
            </a:r>
          </a:p>
        </p:txBody>
      </p:sp>
      <p:sp>
        <p:nvSpPr>
          <p:cNvPr id="43" name="椭圆 42"/>
          <p:cNvSpPr/>
          <p:nvPr/>
        </p:nvSpPr>
        <p:spPr>
          <a:xfrm>
            <a:off x="5280351" y="4887066"/>
            <a:ext cx="723954" cy="723671"/>
          </a:xfrm>
          <a:prstGeom prst="ellipse">
            <a:avLst/>
          </a:prstGeom>
          <a:solidFill>
            <a:srgbClr val="1BA9B3"/>
          </a:solidFill>
          <a:ln w="57150" cap="flat" cmpd="sng" algn="ctr">
            <a:solidFill>
              <a:schemeClr val="bg1"/>
            </a:solidFill>
            <a:prstDash val="solid"/>
          </a:ln>
          <a:effectLst/>
        </p:spPr>
        <p:txBody>
          <a:bodyPr lIns="92932" tIns="46466" rIns="92932" bIns="46466" rtlCol="0" anchor="ctr"/>
          <a:lstStyle/>
          <a:p>
            <a:pPr algn="ctr">
              <a:defRPr/>
            </a:pPr>
            <a:r>
              <a:rPr lang="en-US" sz="3660" kern="0">
                <a:solidFill>
                  <a:sysClr val="window" lastClr="FFFFFF"/>
                </a:solidFill>
                <a:latin typeface="微软雅黑" panose="020B0503020204020204" charset="-122"/>
                <a:ea typeface="微软雅黑" panose="020B0503020204020204" charset="-122"/>
              </a:rPr>
              <a:t>3</a:t>
            </a:r>
          </a:p>
        </p:txBody>
      </p:sp>
      <p:sp>
        <p:nvSpPr>
          <p:cNvPr id="45" name="TextBox 11"/>
          <p:cNvSpPr txBox="1"/>
          <p:nvPr/>
        </p:nvSpPr>
        <p:spPr>
          <a:xfrm>
            <a:off x="6167757" y="1650632"/>
            <a:ext cx="3474617" cy="592455"/>
          </a:xfrm>
          <a:prstGeom prst="rect">
            <a:avLst/>
          </a:prstGeom>
          <a:noFill/>
        </p:spPr>
        <p:txBody>
          <a:bodyPr wrap="square" lIns="92932" tIns="46466" rIns="92932" bIns="46466" rtlCol="0">
            <a:spAutoFit/>
          </a:bodyPr>
          <a:lstStyle/>
          <a:p>
            <a:pPr>
              <a:lnSpc>
                <a:spcPct val="130000"/>
              </a:lnSpc>
            </a:pPr>
            <a:r>
              <a:rPr lang="zh-CN" altLang="en-US" sz="2500" dirty="0">
                <a:solidFill>
                  <a:schemeClr val="tx1">
                    <a:lumMod val="75000"/>
                    <a:lumOff val="25000"/>
                  </a:schemeClr>
                </a:solidFill>
                <a:latin typeface="微软雅黑" panose="020B0503020204020204" charset="-122"/>
                <a:ea typeface="微软雅黑" panose="020B0503020204020204" charset="-122"/>
              </a:rPr>
              <a:t>组长：仇春波 </a:t>
            </a:r>
          </a:p>
        </p:txBody>
      </p:sp>
      <p:sp>
        <p:nvSpPr>
          <p:cNvPr id="46" name="TextBox 12"/>
          <p:cNvSpPr txBox="1"/>
          <p:nvPr/>
        </p:nvSpPr>
        <p:spPr>
          <a:xfrm>
            <a:off x="6728598" y="3208213"/>
            <a:ext cx="3474617" cy="592455"/>
          </a:xfrm>
          <a:prstGeom prst="rect">
            <a:avLst/>
          </a:prstGeom>
          <a:noFill/>
        </p:spPr>
        <p:txBody>
          <a:bodyPr wrap="square" lIns="92932" tIns="46466" rIns="92932" bIns="46466" rtlCol="0">
            <a:spAutoFit/>
          </a:bodyPr>
          <a:lstStyle/>
          <a:p>
            <a:pPr>
              <a:lnSpc>
                <a:spcPct val="130000"/>
              </a:lnSpc>
            </a:pPr>
            <a:r>
              <a:rPr lang="zh-CN" altLang="en-US" sz="2500">
                <a:solidFill>
                  <a:schemeClr val="tx1">
                    <a:lumMod val="75000"/>
                    <a:lumOff val="25000"/>
                  </a:schemeClr>
                </a:solidFill>
                <a:latin typeface="微软雅黑" panose="020B0503020204020204" charset="-122"/>
                <a:ea typeface="微软雅黑" panose="020B0503020204020204" charset="-122"/>
              </a:rPr>
              <a:t>协调员/秘书： 陈洁</a:t>
            </a:r>
          </a:p>
        </p:txBody>
      </p:sp>
      <p:sp>
        <p:nvSpPr>
          <p:cNvPr id="51" name="TextBox 13"/>
          <p:cNvSpPr txBox="1"/>
          <p:nvPr/>
        </p:nvSpPr>
        <p:spPr>
          <a:xfrm>
            <a:off x="6167755" y="4722495"/>
            <a:ext cx="5064125" cy="1246505"/>
          </a:xfrm>
          <a:prstGeom prst="rect">
            <a:avLst/>
          </a:prstGeom>
          <a:noFill/>
        </p:spPr>
        <p:txBody>
          <a:bodyPr wrap="square" lIns="92932" tIns="46466" rIns="92932" bIns="46466" rtlCol="0">
            <a:spAutoFit/>
          </a:bodyPr>
          <a:lstStyle/>
          <a:p>
            <a:pPr>
              <a:lnSpc>
                <a:spcPct val="100000"/>
              </a:lnSpc>
            </a:pPr>
            <a:r>
              <a:rPr lang="zh-CN" altLang="en-US" sz="2500" dirty="0">
                <a:solidFill>
                  <a:schemeClr val="tx1">
                    <a:lumMod val="75000"/>
                    <a:lumOff val="25000"/>
                  </a:schemeClr>
                </a:solidFill>
                <a:latin typeface="微软雅黑" panose="020B0503020204020204" charset="-122"/>
                <a:ea typeface="微软雅黑" panose="020B0503020204020204" charset="-122"/>
              </a:rPr>
              <a:t>成员：王渊萍 王芳 邱燕燕 许梦霞 洪雅华 朱维娜 岑月方 梅丹妮 戎丹露 江瑛</a:t>
            </a:r>
          </a:p>
        </p:txBody>
      </p:sp>
    </p:spTree>
  </p:cSld>
  <p:clrMapOvr>
    <a:masterClrMapping/>
  </p:clrMapOvr>
  <mc:AlternateContent xmlns:mc="http://schemas.openxmlformats.org/markup-compatibility/2006" xmlns:p14="http://schemas.microsoft.com/office/powerpoint/2010/main">
    <mc:Choice Requires="p14">
      <p:transition spd="slow" p14:dur="1400" advTm="1582">
        <p14:doors dir="vert"/>
      </p:transition>
    </mc:Choice>
    <mc:Fallback xmlns="">
      <p:transition spd="slow" advTm="15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500" fill="hold"/>
                                        <p:tgtEl>
                                          <p:spTgt spid="35"/>
                                        </p:tgtEl>
                                        <p:attrNameLst>
                                          <p:attrName>ppt_w</p:attrName>
                                        </p:attrNameLst>
                                      </p:cBhvr>
                                      <p:tavLst>
                                        <p:tav tm="0">
                                          <p:val>
                                            <p:fltVal val="0"/>
                                          </p:val>
                                        </p:tav>
                                        <p:tav tm="100000">
                                          <p:val>
                                            <p:strVal val="#ppt_w"/>
                                          </p:val>
                                        </p:tav>
                                      </p:tavLst>
                                    </p:anim>
                                    <p:anim calcmode="lin" valueType="num">
                                      <p:cBhvr>
                                        <p:cTn id="13" dur="500" fill="hold"/>
                                        <p:tgtEl>
                                          <p:spTgt spid="35"/>
                                        </p:tgtEl>
                                        <p:attrNameLst>
                                          <p:attrName>ppt_h</p:attrName>
                                        </p:attrNameLst>
                                      </p:cBhvr>
                                      <p:tavLst>
                                        <p:tav tm="0">
                                          <p:val>
                                            <p:fltVal val="0"/>
                                          </p:val>
                                        </p:tav>
                                        <p:tav tm="100000">
                                          <p:val>
                                            <p:strVal val="#ppt_h"/>
                                          </p:val>
                                        </p:tav>
                                      </p:tavLst>
                                    </p:anim>
                                    <p:animEffect transition="in" filter="fade">
                                      <p:cBhvr>
                                        <p:cTn id="14" dur="500"/>
                                        <p:tgtEl>
                                          <p:spTgt spid="3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p:cTn id="22" dur="500" fill="hold"/>
                                        <p:tgtEl>
                                          <p:spTgt spid="42"/>
                                        </p:tgtEl>
                                        <p:attrNameLst>
                                          <p:attrName>ppt_w</p:attrName>
                                        </p:attrNameLst>
                                      </p:cBhvr>
                                      <p:tavLst>
                                        <p:tav tm="0">
                                          <p:val>
                                            <p:fltVal val="0"/>
                                          </p:val>
                                        </p:tav>
                                        <p:tav tm="100000">
                                          <p:val>
                                            <p:strVal val="#ppt_w"/>
                                          </p:val>
                                        </p:tav>
                                      </p:tavLst>
                                    </p:anim>
                                    <p:anim calcmode="lin" valueType="num">
                                      <p:cBhvr>
                                        <p:cTn id="23" dur="500" fill="hold"/>
                                        <p:tgtEl>
                                          <p:spTgt spid="42"/>
                                        </p:tgtEl>
                                        <p:attrNameLst>
                                          <p:attrName>ppt_h</p:attrName>
                                        </p:attrNameLst>
                                      </p:cBhvr>
                                      <p:tavLst>
                                        <p:tav tm="0">
                                          <p:val>
                                            <p:fltVal val="0"/>
                                          </p:val>
                                        </p:tav>
                                        <p:tav tm="100000">
                                          <p:val>
                                            <p:strVal val="#ppt_h"/>
                                          </p:val>
                                        </p:tav>
                                      </p:tavLst>
                                    </p:anim>
                                    <p:animEffect transition="in" filter="fade">
                                      <p:cBhvr>
                                        <p:cTn id="24" dur="500"/>
                                        <p:tgtEl>
                                          <p:spTgt spid="4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500" fill="hold"/>
                                        <p:tgtEl>
                                          <p:spTgt spid="43"/>
                                        </p:tgtEl>
                                        <p:attrNameLst>
                                          <p:attrName>ppt_w</p:attrName>
                                        </p:attrNameLst>
                                      </p:cBhvr>
                                      <p:tavLst>
                                        <p:tav tm="0">
                                          <p:val>
                                            <p:fltVal val="0"/>
                                          </p:val>
                                        </p:tav>
                                        <p:tav tm="100000">
                                          <p:val>
                                            <p:strVal val="#ppt_w"/>
                                          </p:val>
                                        </p:tav>
                                      </p:tavLst>
                                    </p:anim>
                                    <p:anim calcmode="lin" valueType="num">
                                      <p:cBhvr>
                                        <p:cTn id="28" dur="500" fill="hold"/>
                                        <p:tgtEl>
                                          <p:spTgt spid="43"/>
                                        </p:tgtEl>
                                        <p:attrNameLst>
                                          <p:attrName>ppt_h</p:attrName>
                                        </p:attrNameLst>
                                      </p:cBhvr>
                                      <p:tavLst>
                                        <p:tav tm="0">
                                          <p:val>
                                            <p:fltVal val="0"/>
                                          </p:val>
                                        </p:tav>
                                        <p:tav tm="100000">
                                          <p:val>
                                            <p:strVal val="#ppt_h"/>
                                          </p:val>
                                        </p:tav>
                                      </p:tavLst>
                                    </p:anim>
                                    <p:animEffect transition="in" filter="fade">
                                      <p:cBhvr>
                                        <p:cTn id="29" dur="500"/>
                                        <p:tgtEl>
                                          <p:spTgt spid="43"/>
                                        </p:tgtEl>
                                      </p:cBhvr>
                                    </p:animEffect>
                                  </p:childTnLst>
                                </p:cTn>
                              </p:par>
                            </p:childTnLst>
                          </p:cTn>
                        </p:par>
                        <p:par>
                          <p:cTn id="30" fill="hold">
                            <p:stCondLst>
                              <p:cond delay="500"/>
                            </p:stCondLst>
                            <p:childTnLst>
                              <p:par>
                                <p:cTn id="31" presetID="22" presetClass="entr" presetSubtype="1" fill="hold" grpId="0"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up)">
                                      <p:cBhvr>
                                        <p:cTn id="33" dur="500"/>
                                        <p:tgtEl>
                                          <p:spTgt spid="45"/>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wipe(up)">
                                      <p:cBhvr>
                                        <p:cTn id="36" dur="500"/>
                                        <p:tgtEl>
                                          <p:spTgt spid="46"/>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wipe(up)">
                                      <p:cBhvr>
                                        <p:cTn id="3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7" grpId="0" animBg="1"/>
      <p:bldP spid="42" grpId="0" animBg="1"/>
      <p:bldP spid="43" grpId="0" animBg="1"/>
      <p:bldP spid="45" grpId="0"/>
      <p:bldP spid="46" grpId="0"/>
      <p:bldP spid="5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BA9B3"/>
        </a:solidFill>
        <a:effectLst/>
      </p:bgPr>
    </p:bg>
    <p:spTree>
      <p:nvGrpSpPr>
        <p:cNvPr id="1" name=""/>
        <p:cNvGrpSpPr/>
        <p:nvPr/>
      </p:nvGrpSpPr>
      <p:grpSpPr>
        <a:xfrm>
          <a:off x="0" y="0"/>
          <a:ext cx="0" cy="0"/>
          <a:chOff x="0" y="0"/>
          <a:chExt cx="0" cy="0"/>
        </a:xfrm>
      </p:grpSpPr>
      <p:sp>
        <p:nvSpPr>
          <p:cNvPr id="4" name="任意多边形 22"/>
          <p:cNvSpPr/>
          <p:nvPr/>
        </p:nvSpPr>
        <p:spPr bwMode="auto">
          <a:xfrm>
            <a:off x="-1220250" y="-158488"/>
            <a:ext cx="7595612" cy="7345028"/>
          </a:xfrm>
          <a:custGeom>
            <a:avLst/>
            <a:gdLst>
              <a:gd name="T0" fmla="*/ 0 w 6071317"/>
              <a:gd name="T1" fmla="*/ 0 h 6858000"/>
              <a:gd name="T2" fmla="*/ 4099531 w 6071317"/>
              <a:gd name="T3" fmla="*/ 0 h 6858000"/>
              <a:gd name="T4" fmla="*/ 6067015 w 6071317"/>
              <a:gd name="T5" fmla="*/ 3496218 h 6858000"/>
              <a:gd name="T6" fmla="*/ 4099531 w 6071317"/>
              <a:gd name="T7" fmla="*/ 6992435 h 6858000"/>
              <a:gd name="T8" fmla="*/ 0 w 6071317"/>
              <a:gd name="T9" fmla="*/ 6992435 h 6858000"/>
              <a:gd name="T10" fmla="*/ 0 w 6071317"/>
              <a:gd name="T11" fmla="*/ 0 h 6858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71317" h="6858000">
                <a:moveTo>
                  <a:pt x="0" y="0"/>
                </a:moveTo>
                <a:lnTo>
                  <a:pt x="4102435" y="0"/>
                </a:lnTo>
                <a:lnTo>
                  <a:pt x="6071317" y="3429000"/>
                </a:lnTo>
                <a:lnTo>
                  <a:pt x="4102435" y="6858000"/>
                </a:lnTo>
                <a:lnTo>
                  <a:pt x="0" y="6858000"/>
                </a:lnTo>
                <a:lnTo>
                  <a:pt x="0" y="0"/>
                </a:lnTo>
                <a:close/>
              </a:path>
            </a:pathLst>
          </a:custGeom>
          <a:solidFill>
            <a:srgbClr val="1BA9B3"/>
          </a:solidFill>
          <a:ln w="9525">
            <a:noFill/>
            <a:round/>
          </a:ln>
        </p:spPr>
        <p:txBody>
          <a:bodyPr lIns="92920" tIns="46460" rIns="92920" bIns="46460" anchor="ctr"/>
          <a:lstStyle/>
          <a:p>
            <a:endParaRPr lang="zh-CN" altLang="en-US" sz="2440"/>
          </a:p>
        </p:txBody>
      </p:sp>
      <p:sp>
        <p:nvSpPr>
          <p:cNvPr id="5" name="任意多边形 22"/>
          <p:cNvSpPr/>
          <p:nvPr/>
        </p:nvSpPr>
        <p:spPr bwMode="auto">
          <a:xfrm>
            <a:off x="-1171467" y="14611"/>
            <a:ext cx="7355798" cy="6975205"/>
          </a:xfrm>
          <a:custGeom>
            <a:avLst/>
            <a:gdLst>
              <a:gd name="T0" fmla="*/ 0 w 6071317"/>
              <a:gd name="T1" fmla="*/ 0 h 6858000"/>
              <a:gd name="T2" fmla="*/ 4099531 w 6071317"/>
              <a:gd name="T3" fmla="*/ 0 h 6858000"/>
              <a:gd name="T4" fmla="*/ 6067015 w 6071317"/>
              <a:gd name="T5" fmla="*/ 3496218 h 6858000"/>
              <a:gd name="T6" fmla="*/ 4099531 w 6071317"/>
              <a:gd name="T7" fmla="*/ 6992435 h 6858000"/>
              <a:gd name="T8" fmla="*/ 0 w 6071317"/>
              <a:gd name="T9" fmla="*/ 6992435 h 6858000"/>
              <a:gd name="T10" fmla="*/ 0 w 6071317"/>
              <a:gd name="T11" fmla="*/ 0 h 6858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71317" h="6858000">
                <a:moveTo>
                  <a:pt x="0" y="0"/>
                </a:moveTo>
                <a:lnTo>
                  <a:pt x="4102435" y="0"/>
                </a:lnTo>
                <a:lnTo>
                  <a:pt x="6071317" y="3429000"/>
                </a:lnTo>
                <a:lnTo>
                  <a:pt x="4102435" y="6858000"/>
                </a:lnTo>
                <a:lnTo>
                  <a:pt x="0" y="6858000"/>
                </a:lnTo>
                <a:lnTo>
                  <a:pt x="0" y="0"/>
                </a:lnTo>
                <a:close/>
              </a:path>
            </a:pathLst>
          </a:custGeom>
          <a:blipFill>
            <a:blip r:embed="rId3" cstate="print"/>
            <a:stretch>
              <a:fillRect t="-14496"/>
            </a:stretch>
          </a:blipFill>
          <a:ln w="9525">
            <a:noFill/>
            <a:round/>
          </a:ln>
        </p:spPr>
        <p:txBody>
          <a:bodyPr lIns="92920" tIns="46460" rIns="92920" bIns="46460" anchor="ctr"/>
          <a:lstStyle/>
          <a:p>
            <a:endParaRPr lang="zh-CN" altLang="en-US" sz="2440"/>
          </a:p>
        </p:txBody>
      </p:sp>
      <p:sp>
        <p:nvSpPr>
          <p:cNvPr id="6" name="椭圆 9"/>
          <p:cNvSpPr>
            <a:spLocks noChangeArrowheads="1"/>
          </p:cNvSpPr>
          <p:nvPr/>
        </p:nvSpPr>
        <p:spPr bwMode="auto">
          <a:xfrm>
            <a:off x="5462949" y="2895063"/>
            <a:ext cx="1208287" cy="1208658"/>
          </a:xfrm>
          <a:prstGeom prst="ellipse">
            <a:avLst/>
          </a:prstGeom>
          <a:solidFill>
            <a:srgbClr val="A5A5A5"/>
          </a:solidFill>
          <a:ln w="9525">
            <a:noFill/>
            <a:round/>
          </a:ln>
          <a:effectLst>
            <a:outerShdw blurRad="50800" dist="38100" dir="2700000" algn="tl" rotWithShape="0">
              <a:prstClr val="black">
                <a:alpha val="40000"/>
              </a:prstClr>
            </a:outerShdw>
          </a:effectLst>
        </p:spPr>
        <p:txBody>
          <a:bodyPr lIns="92920" tIns="46460" rIns="92920" bIns="46460" anchor="ctr"/>
          <a:lstStyle/>
          <a:p>
            <a:pPr algn="ctr" eaLnBrk="1" hangingPunct="1">
              <a:buFont typeface="Arial" panose="020B0604020202020204" pitchFamily="34" charset="0"/>
              <a:buNone/>
            </a:pPr>
            <a:endParaRPr lang="zh-CN" altLang="en-US" sz="2440">
              <a:solidFill>
                <a:srgbClr val="FFFFFF"/>
              </a:solidFill>
            </a:endParaRPr>
          </a:p>
        </p:txBody>
      </p:sp>
      <p:sp>
        <p:nvSpPr>
          <p:cNvPr id="7" name="矩形 4"/>
          <p:cNvSpPr>
            <a:spLocks noChangeArrowheads="1"/>
          </p:cNvSpPr>
          <p:nvPr/>
        </p:nvSpPr>
        <p:spPr bwMode="auto">
          <a:xfrm>
            <a:off x="5750095" y="2943473"/>
            <a:ext cx="808214" cy="1135380"/>
          </a:xfrm>
          <a:prstGeom prst="rect">
            <a:avLst/>
          </a:prstGeom>
          <a:noFill/>
          <a:ln w="9525">
            <a:noFill/>
            <a:miter lim="800000"/>
          </a:ln>
        </p:spPr>
        <p:txBody>
          <a:bodyPr lIns="92920" tIns="46460" rIns="92920" bIns="46460">
            <a:spAutoFit/>
          </a:bodyPr>
          <a:lstStyle/>
          <a:p>
            <a:pPr eaLnBrk="1" hangingPunct="1">
              <a:buFont typeface="Arial" panose="020B0604020202020204" pitchFamily="34" charset="0"/>
              <a:buNone/>
            </a:pPr>
            <a:r>
              <a:rPr lang="en-US" altLang="zh-CN" sz="6775" b="1" dirty="0">
                <a:solidFill>
                  <a:schemeClr val="bg1"/>
                </a:solidFill>
                <a:latin typeface="微软雅黑" panose="020B0503020204020204" charset="-122"/>
                <a:ea typeface="微软雅黑" panose="020B0503020204020204" charset="-122"/>
              </a:rPr>
              <a:t>2</a:t>
            </a:r>
            <a:endParaRPr lang="zh-CN" altLang="en-US" sz="6775" b="1" dirty="0">
              <a:solidFill>
                <a:schemeClr val="bg1"/>
              </a:solidFill>
              <a:latin typeface="微软雅黑" panose="020B0503020204020204" charset="-122"/>
              <a:ea typeface="微软雅黑" panose="020B0503020204020204" charset="-122"/>
            </a:endParaRPr>
          </a:p>
        </p:txBody>
      </p:sp>
      <p:sp>
        <p:nvSpPr>
          <p:cNvPr id="8" name="矩形 15"/>
          <p:cNvSpPr>
            <a:spLocks noChangeArrowheads="1"/>
          </p:cNvSpPr>
          <p:nvPr/>
        </p:nvSpPr>
        <p:spPr bwMode="auto">
          <a:xfrm>
            <a:off x="6962569" y="3200049"/>
            <a:ext cx="2115820" cy="676910"/>
          </a:xfrm>
          <a:prstGeom prst="rect">
            <a:avLst/>
          </a:prstGeom>
          <a:noFill/>
          <a:ln w="9525">
            <a:noFill/>
            <a:miter lim="800000"/>
          </a:ln>
        </p:spPr>
        <p:txBody>
          <a:bodyPr wrap="none" lIns="92920" tIns="46460" rIns="92920" bIns="46460">
            <a:spAutoFit/>
          </a:bodyPr>
          <a:lstStyle/>
          <a:p>
            <a:pPr lvl="0" algn="l" defTabSz="914400">
              <a:defRPr/>
            </a:pPr>
            <a:r>
              <a:rPr lang="zh-CN" altLang="en-US" sz="3795" b="1" kern="0" dirty="0">
                <a:solidFill>
                  <a:schemeClr val="bg1"/>
                </a:solidFill>
                <a:latin typeface="微软雅黑" panose="020B0503020204020204" charset="-122"/>
                <a:ea typeface="微软雅黑" panose="020B0503020204020204" charset="-122"/>
              </a:rPr>
              <a:t>主题选定</a:t>
            </a:r>
          </a:p>
        </p:txBody>
      </p:sp>
      <p:cxnSp>
        <p:nvCxnSpPr>
          <p:cNvPr id="10" name="直接连接符 18"/>
          <p:cNvCxnSpPr>
            <a:cxnSpLocks noChangeShapeType="1"/>
          </p:cNvCxnSpPr>
          <p:nvPr/>
        </p:nvCxnSpPr>
        <p:spPr bwMode="auto">
          <a:xfrm>
            <a:off x="6991606" y="3871346"/>
            <a:ext cx="4762162" cy="0"/>
          </a:xfrm>
          <a:prstGeom prst="line">
            <a:avLst/>
          </a:prstGeom>
          <a:noFill/>
          <a:ln w="6350">
            <a:solidFill>
              <a:schemeClr val="bg1"/>
            </a:solidFill>
            <a:round/>
          </a:ln>
        </p:spPr>
      </p:cxnSp>
      <p:grpSp>
        <p:nvGrpSpPr>
          <p:cNvPr id="2" name="组合 1"/>
          <p:cNvGrpSpPr/>
          <p:nvPr/>
        </p:nvGrpSpPr>
        <p:grpSpPr>
          <a:xfrm>
            <a:off x="7103110" y="4008438"/>
            <a:ext cx="1724025" cy="400050"/>
            <a:chOff x="4856247" y="3761971"/>
            <a:chExt cx="1724012" cy="400110"/>
          </a:xfrm>
          <a:solidFill>
            <a:schemeClr val="bg1"/>
          </a:solidFill>
        </p:grpSpPr>
        <p:grpSp>
          <p:nvGrpSpPr>
            <p:cNvPr id="17444" name="组合 111"/>
            <p:cNvGrpSpPr/>
            <p:nvPr/>
          </p:nvGrpSpPr>
          <p:grpSpPr>
            <a:xfrm>
              <a:off x="4856247" y="3798822"/>
              <a:ext cx="329713" cy="338554"/>
              <a:chOff x="4912707" y="3793580"/>
              <a:chExt cx="269405" cy="276629"/>
            </a:xfrm>
            <a:grpFill/>
          </p:grpSpPr>
          <p:sp>
            <p:nvSpPr>
              <p:cNvPr id="3" name="椭圆 114"/>
              <p:cNvSpPr/>
              <p:nvPr/>
            </p:nvSpPr>
            <p:spPr>
              <a:xfrm>
                <a:off x="4912707" y="3804557"/>
                <a:ext cx="238958" cy="2389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FontTx/>
                  <a:buNone/>
                </a:pPr>
                <a:endParaRPr lang="zh-CN" altLang="en-US" sz="2000" strike="noStrike" noProof="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7446" name="文本框 115"/>
              <p:cNvSpPr txBox="1"/>
              <p:nvPr/>
            </p:nvSpPr>
            <p:spPr>
              <a:xfrm>
                <a:off x="4916629" y="3793580"/>
                <a:ext cx="265483" cy="276629"/>
              </a:xfrm>
              <a:prstGeom prst="rect">
                <a:avLst/>
              </a:prstGeom>
              <a:grpFill/>
              <a:ln w="9525">
                <a:noFill/>
              </a:ln>
            </p:spPr>
            <p:txBody>
              <a:bodyPr wrap="square" anchor="t">
                <a:spAutoFit/>
              </a:bodyPr>
              <a:lstStyle/>
              <a:p>
                <a:r>
                  <a:rPr lang="en-US" altLang="zh-CN" sz="1600" dirty="0">
                    <a:solidFill>
                      <a:schemeClr val="tx1"/>
                    </a:solidFill>
                    <a:latin typeface="Arial" panose="020B0604020202020204" pitchFamily="34" charset="0"/>
                    <a:ea typeface="微软雅黑" panose="020B0503020204020204" charset="-122"/>
                    <a:sym typeface="Arial" panose="020B0604020202020204" pitchFamily="34" charset="0"/>
                  </a:rPr>
                  <a:t>1</a:t>
                </a:r>
              </a:p>
            </p:txBody>
          </p:sp>
        </p:grpSp>
        <p:sp>
          <p:nvSpPr>
            <p:cNvPr id="17447" name="矩形 113"/>
            <p:cNvSpPr/>
            <p:nvPr/>
          </p:nvSpPr>
          <p:spPr>
            <a:xfrm>
              <a:off x="5123083" y="3761971"/>
              <a:ext cx="1457176" cy="400110"/>
            </a:xfrm>
            <a:prstGeom prst="rect">
              <a:avLst/>
            </a:prstGeom>
            <a:noFill/>
            <a:ln w="9525">
              <a:noFill/>
            </a:ln>
          </p:spPr>
          <p:txBody>
            <a:bodyPr wrap="square" anchor="t">
              <a:spAutoFit/>
            </a:bodyPr>
            <a:lstStyle/>
            <a:p>
              <a:r>
                <a:rPr lang="zh-CN" altLang="en-US" sz="2000" dirty="0">
                  <a:solidFill>
                    <a:schemeClr val="bg1"/>
                  </a:solidFill>
                  <a:latin typeface="Arial" panose="020B0604020202020204" pitchFamily="34" charset="0"/>
                  <a:ea typeface="微软雅黑" panose="020B0503020204020204" charset="-122"/>
                  <a:sym typeface="Arial" panose="020B0604020202020204" pitchFamily="34" charset="0"/>
                </a:rPr>
                <a:t>选定主题 </a:t>
              </a:r>
            </a:p>
          </p:txBody>
        </p:sp>
      </p:grpSp>
      <p:grpSp>
        <p:nvGrpSpPr>
          <p:cNvPr id="9" name="组合 8"/>
          <p:cNvGrpSpPr/>
          <p:nvPr/>
        </p:nvGrpSpPr>
        <p:grpSpPr>
          <a:xfrm>
            <a:off x="7103110" y="4513263"/>
            <a:ext cx="1724025" cy="400050"/>
            <a:chOff x="4856246" y="3768304"/>
            <a:chExt cx="1724012" cy="400110"/>
          </a:xfrm>
          <a:solidFill>
            <a:schemeClr val="bg1"/>
          </a:solidFill>
        </p:grpSpPr>
        <p:grpSp>
          <p:nvGrpSpPr>
            <p:cNvPr id="17449" name="组合 118"/>
            <p:cNvGrpSpPr/>
            <p:nvPr/>
          </p:nvGrpSpPr>
          <p:grpSpPr>
            <a:xfrm>
              <a:off x="4856246" y="3794424"/>
              <a:ext cx="324913" cy="338554"/>
              <a:chOff x="4912707" y="3789986"/>
              <a:chExt cx="265483" cy="276629"/>
            </a:xfrm>
            <a:grpFill/>
          </p:grpSpPr>
          <p:sp>
            <p:nvSpPr>
              <p:cNvPr id="11" name="椭圆 120"/>
              <p:cNvSpPr/>
              <p:nvPr/>
            </p:nvSpPr>
            <p:spPr>
              <a:xfrm>
                <a:off x="4912707" y="3804557"/>
                <a:ext cx="238958" cy="2389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FontTx/>
                  <a:buNone/>
                </a:pPr>
                <a:endParaRPr lang="zh-CN" altLang="en-US" sz="2000" strike="noStrike" noProof="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7451" name="文本框 121"/>
              <p:cNvSpPr txBox="1"/>
              <p:nvPr/>
            </p:nvSpPr>
            <p:spPr>
              <a:xfrm>
                <a:off x="4912707" y="3789986"/>
                <a:ext cx="265483" cy="276629"/>
              </a:xfrm>
              <a:prstGeom prst="rect">
                <a:avLst/>
              </a:prstGeom>
              <a:grpFill/>
              <a:ln w="9525">
                <a:noFill/>
              </a:ln>
            </p:spPr>
            <p:txBody>
              <a:bodyPr wrap="square" anchor="t">
                <a:spAutoFit/>
              </a:bodyPr>
              <a:lstStyle/>
              <a:p>
                <a:r>
                  <a:rPr lang="en-US" altLang="zh-CN" sz="1600" dirty="0">
                    <a:solidFill>
                      <a:schemeClr val="tx1"/>
                    </a:solidFill>
                    <a:latin typeface="Arial" panose="020B0604020202020204" pitchFamily="34" charset="0"/>
                    <a:ea typeface="微软雅黑" panose="020B0503020204020204" charset="-122"/>
                    <a:sym typeface="Arial" panose="020B0604020202020204" pitchFamily="34" charset="0"/>
                  </a:rPr>
                  <a:t>2</a:t>
                </a:r>
              </a:p>
            </p:txBody>
          </p:sp>
        </p:grpSp>
        <p:sp>
          <p:nvSpPr>
            <p:cNvPr id="17452" name="矩形 119"/>
            <p:cNvSpPr/>
            <p:nvPr/>
          </p:nvSpPr>
          <p:spPr>
            <a:xfrm>
              <a:off x="5123082" y="3768304"/>
              <a:ext cx="1457176" cy="400110"/>
            </a:xfrm>
            <a:prstGeom prst="rect">
              <a:avLst/>
            </a:prstGeom>
            <a:noFill/>
            <a:ln w="9525">
              <a:noFill/>
            </a:ln>
          </p:spPr>
          <p:txBody>
            <a:bodyPr wrap="square" anchor="t">
              <a:spAutoFit/>
            </a:bodyPr>
            <a:lstStyle/>
            <a:p>
              <a:r>
                <a:rPr lang="zh-CN" altLang="en-US" sz="2000" dirty="0">
                  <a:solidFill>
                    <a:schemeClr val="bg1"/>
                  </a:solidFill>
                  <a:latin typeface="Arial" panose="020B0604020202020204" pitchFamily="34" charset="0"/>
                  <a:ea typeface="微软雅黑" panose="020B0503020204020204" charset="-122"/>
                  <a:sym typeface="Arial" panose="020B0604020202020204" pitchFamily="34" charset="0"/>
                </a:rPr>
                <a:t>主题释义</a:t>
              </a:r>
            </a:p>
          </p:txBody>
        </p:sp>
      </p:grpSp>
      <p:grpSp>
        <p:nvGrpSpPr>
          <p:cNvPr id="12" name="组合 11"/>
          <p:cNvGrpSpPr/>
          <p:nvPr/>
        </p:nvGrpSpPr>
        <p:grpSpPr>
          <a:xfrm>
            <a:off x="8814435" y="4025583"/>
            <a:ext cx="1725613" cy="400050"/>
            <a:chOff x="4856237" y="3765028"/>
            <a:chExt cx="1724564" cy="400110"/>
          </a:xfrm>
          <a:solidFill>
            <a:schemeClr val="bg1"/>
          </a:solidFill>
        </p:grpSpPr>
        <p:grpSp>
          <p:nvGrpSpPr>
            <p:cNvPr id="17454" name="组合 124"/>
            <p:cNvGrpSpPr/>
            <p:nvPr/>
          </p:nvGrpSpPr>
          <p:grpSpPr>
            <a:xfrm>
              <a:off x="4856237" y="3807829"/>
              <a:ext cx="333843" cy="338554"/>
              <a:chOff x="4912707" y="3800940"/>
              <a:chExt cx="272780" cy="276629"/>
            </a:xfrm>
            <a:grpFill/>
          </p:grpSpPr>
          <p:sp>
            <p:nvSpPr>
              <p:cNvPr id="13" name="椭圆 126"/>
              <p:cNvSpPr/>
              <p:nvPr/>
            </p:nvSpPr>
            <p:spPr>
              <a:xfrm>
                <a:off x="4912707" y="3804557"/>
                <a:ext cx="238958" cy="2389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FontTx/>
                  <a:buNone/>
                </a:pPr>
                <a:endParaRPr lang="zh-CN" altLang="en-US" sz="2000" strike="noStrike" noProof="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7456" name="文本框 128"/>
              <p:cNvSpPr txBox="1"/>
              <p:nvPr/>
            </p:nvSpPr>
            <p:spPr>
              <a:xfrm>
                <a:off x="4920004" y="3800940"/>
                <a:ext cx="265483" cy="276629"/>
              </a:xfrm>
              <a:prstGeom prst="rect">
                <a:avLst/>
              </a:prstGeom>
              <a:grpFill/>
              <a:ln w="9525">
                <a:noFill/>
              </a:ln>
            </p:spPr>
            <p:txBody>
              <a:bodyPr wrap="square" anchor="t">
                <a:spAutoFit/>
              </a:bodyPr>
              <a:lstStyle/>
              <a:p>
                <a:r>
                  <a:rPr lang="en-US" altLang="zh-CN" sz="1600" dirty="0">
                    <a:solidFill>
                      <a:schemeClr val="tx1"/>
                    </a:solidFill>
                    <a:latin typeface="Arial" panose="020B0604020202020204" pitchFamily="34" charset="0"/>
                    <a:ea typeface="微软雅黑" panose="020B0503020204020204" charset="-122"/>
                    <a:sym typeface="Arial" panose="020B0604020202020204" pitchFamily="34" charset="0"/>
                  </a:rPr>
                  <a:t>3</a:t>
                </a:r>
              </a:p>
            </p:txBody>
          </p:sp>
        </p:grpSp>
        <p:sp>
          <p:nvSpPr>
            <p:cNvPr id="17457" name="矩形 125"/>
            <p:cNvSpPr/>
            <p:nvPr/>
          </p:nvSpPr>
          <p:spPr>
            <a:xfrm>
              <a:off x="5123625" y="3765028"/>
              <a:ext cx="1457176" cy="400110"/>
            </a:xfrm>
            <a:prstGeom prst="rect">
              <a:avLst/>
            </a:prstGeom>
            <a:noFill/>
            <a:ln w="9525">
              <a:noFill/>
            </a:ln>
          </p:spPr>
          <p:txBody>
            <a:bodyPr wrap="square" anchor="t">
              <a:spAutoFit/>
            </a:bodyPr>
            <a:lstStyle/>
            <a:p>
              <a:r>
                <a:rPr lang="zh-CN" altLang="en-US" sz="2000" dirty="0">
                  <a:solidFill>
                    <a:schemeClr val="bg1"/>
                  </a:solidFill>
                  <a:latin typeface="Arial" panose="020B0604020202020204" pitchFamily="34" charset="0"/>
                  <a:ea typeface="微软雅黑" panose="020B0503020204020204" charset="-122"/>
                  <a:sym typeface="Arial" panose="020B0604020202020204" pitchFamily="34" charset="0"/>
                </a:rPr>
                <a:t>选题背景 </a:t>
              </a:r>
            </a:p>
          </p:txBody>
        </p:sp>
      </p:grpSp>
      <p:grpSp>
        <p:nvGrpSpPr>
          <p:cNvPr id="55" name="组合 54"/>
          <p:cNvGrpSpPr/>
          <p:nvPr/>
        </p:nvGrpSpPr>
        <p:grpSpPr>
          <a:xfrm>
            <a:off x="8811260" y="4503420"/>
            <a:ext cx="1724025" cy="400050"/>
            <a:chOff x="4856237" y="3765028"/>
            <a:chExt cx="1724564" cy="400110"/>
          </a:xfrm>
          <a:solidFill>
            <a:schemeClr val="bg1"/>
          </a:solidFill>
        </p:grpSpPr>
        <p:grpSp>
          <p:nvGrpSpPr>
            <p:cNvPr id="17460" name="组合 55"/>
            <p:cNvGrpSpPr/>
            <p:nvPr/>
          </p:nvGrpSpPr>
          <p:grpSpPr>
            <a:xfrm>
              <a:off x="4856237" y="3807829"/>
              <a:ext cx="333843" cy="338554"/>
              <a:chOff x="4912707" y="3800940"/>
              <a:chExt cx="272780" cy="276629"/>
            </a:xfrm>
            <a:grpFill/>
          </p:grpSpPr>
          <p:sp>
            <p:nvSpPr>
              <p:cNvPr id="58" name="椭圆 126"/>
              <p:cNvSpPr/>
              <p:nvPr/>
            </p:nvSpPr>
            <p:spPr>
              <a:xfrm>
                <a:off x="4912707" y="3804557"/>
                <a:ext cx="238958" cy="2389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FontTx/>
                  <a:buNone/>
                </a:pPr>
                <a:endParaRPr lang="zh-CN" altLang="en-US" sz="2000" strike="noStrike" noProof="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7462" name="文本框 58"/>
              <p:cNvSpPr txBox="1"/>
              <p:nvPr/>
            </p:nvSpPr>
            <p:spPr>
              <a:xfrm>
                <a:off x="4920004" y="3800940"/>
                <a:ext cx="265483" cy="276629"/>
              </a:xfrm>
              <a:prstGeom prst="rect">
                <a:avLst/>
              </a:prstGeom>
              <a:grpFill/>
              <a:ln w="9525">
                <a:noFill/>
              </a:ln>
            </p:spPr>
            <p:txBody>
              <a:bodyPr wrap="square" anchor="t">
                <a:spAutoFit/>
              </a:bodyPr>
              <a:lstStyle/>
              <a:p>
                <a:r>
                  <a:rPr lang="en-US" altLang="zh-CN" sz="1600" dirty="0">
                    <a:solidFill>
                      <a:schemeClr val="tx1"/>
                    </a:solidFill>
                    <a:latin typeface="Arial" panose="020B0604020202020204" pitchFamily="34" charset="0"/>
                    <a:ea typeface="微软雅黑" panose="020B0503020204020204" charset="-122"/>
                    <a:sym typeface="Arial" panose="020B0604020202020204" pitchFamily="34" charset="0"/>
                  </a:rPr>
                  <a:t>4</a:t>
                </a:r>
              </a:p>
            </p:txBody>
          </p:sp>
        </p:grpSp>
        <p:sp>
          <p:nvSpPr>
            <p:cNvPr id="17463" name="矩形 56"/>
            <p:cNvSpPr/>
            <p:nvPr/>
          </p:nvSpPr>
          <p:spPr>
            <a:xfrm>
              <a:off x="5123625" y="3765028"/>
              <a:ext cx="1457176" cy="400110"/>
            </a:xfrm>
            <a:prstGeom prst="rect">
              <a:avLst/>
            </a:prstGeom>
            <a:noFill/>
            <a:ln w="9525">
              <a:noFill/>
            </a:ln>
          </p:spPr>
          <p:txBody>
            <a:bodyPr wrap="square" anchor="t">
              <a:spAutoFit/>
            </a:bodyPr>
            <a:lstStyle/>
            <a:p>
              <a:r>
                <a:rPr lang="zh-CN" altLang="en-US" sz="2000" dirty="0">
                  <a:solidFill>
                    <a:schemeClr val="bg1"/>
                  </a:solidFill>
                  <a:latin typeface="Arial" panose="020B0604020202020204" pitchFamily="34" charset="0"/>
                  <a:ea typeface="微软雅黑" panose="020B0503020204020204" charset="-122"/>
                  <a:sym typeface="Arial" panose="020B0604020202020204" pitchFamily="34" charset="0"/>
                </a:rPr>
                <a:t>选题理由 </a:t>
              </a:r>
            </a:p>
          </p:txBody>
        </p:sp>
      </p:grpSp>
    </p:spTree>
  </p:cSld>
  <p:clrMapOvr>
    <a:masterClrMapping/>
  </p:clrMapOvr>
  <mc:AlternateContent xmlns:mc="http://schemas.openxmlformats.org/markup-compatibility/2006" xmlns:p14="http://schemas.microsoft.com/office/powerpoint/2010/main">
    <mc:Choice Requires="p14">
      <p:transition spd="slow" p14:dur="1400" advTm="3148">
        <p14:doors dir="vert"/>
      </p:transition>
    </mc:Choice>
    <mc:Fallback xmlns="">
      <p:transition spd="slow" advTm="31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600" fill="hold"/>
                                        <p:tgtEl>
                                          <p:spTgt spid="5"/>
                                        </p:tgtEl>
                                        <p:attrNameLst>
                                          <p:attrName>ppt_w</p:attrName>
                                        </p:attrNameLst>
                                      </p:cBhvr>
                                      <p:tavLst>
                                        <p:tav tm="0">
                                          <p:val>
                                            <p:strVal val="#ppt_w*0.70"/>
                                          </p:val>
                                        </p:tav>
                                        <p:tav tm="100000">
                                          <p:val>
                                            <p:strVal val="#ppt_w"/>
                                          </p:val>
                                        </p:tav>
                                      </p:tavLst>
                                    </p:anim>
                                    <p:anim calcmode="lin" valueType="num">
                                      <p:cBhvr>
                                        <p:cTn id="8" dur="600" fill="hold"/>
                                        <p:tgtEl>
                                          <p:spTgt spid="5"/>
                                        </p:tgtEl>
                                        <p:attrNameLst>
                                          <p:attrName>ppt_h</p:attrName>
                                        </p:attrNameLst>
                                      </p:cBhvr>
                                      <p:tavLst>
                                        <p:tav tm="0">
                                          <p:val>
                                            <p:strVal val="#ppt_h"/>
                                          </p:val>
                                        </p:tav>
                                        <p:tav tm="100000">
                                          <p:val>
                                            <p:strVal val="#ppt_h"/>
                                          </p:val>
                                        </p:tav>
                                      </p:tavLst>
                                    </p:anim>
                                    <p:animEffect transition="in" filter="fade">
                                      <p:cBhvr>
                                        <p:cTn id="9" dur="600"/>
                                        <p:tgtEl>
                                          <p:spTgt spid="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600" fill="hold"/>
                                        <p:tgtEl>
                                          <p:spTgt spid="4"/>
                                        </p:tgtEl>
                                        <p:attrNameLst>
                                          <p:attrName>ppt_w</p:attrName>
                                        </p:attrNameLst>
                                      </p:cBhvr>
                                      <p:tavLst>
                                        <p:tav tm="0">
                                          <p:val>
                                            <p:strVal val="#ppt_w*0.70"/>
                                          </p:val>
                                        </p:tav>
                                        <p:tav tm="100000">
                                          <p:val>
                                            <p:strVal val="#ppt_w"/>
                                          </p:val>
                                        </p:tav>
                                      </p:tavLst>
                                    </p:anim>
                                    <p:anim calcmode="lin" valueType="num">
                                      <p:cBhvr>
                                        <p:cTn id="13" dur="600" fill="hold"/>
                                        <p:tgtEl>
                                          <p:spTgt spid="4"/>
                                        </p:tgtEl>
                                        <p:attrNameLst>
                                          <p:attrName>ppt_h</p:attrName>
                                        </p:attrNameLst>
                                      </p:cBhvr>
                                      <p:tavLst>
                                        <p:tav tm="0">
                                          <p:val>
                                            <p:strVal val="#ppt_h"/>
                                          </p:val>
                                        </p:tav>
                                        <p:tav tm="100000">
                                          <p:val>
                                            <p:strVal val="#ppt_h"/>
                                          </p:val>
                                        </p:tav>
                                      </p:tavLst>
                                    </p:anim>
                                    <p:animEffect transition="in" filter="fade">
                                      <p:cBhvr>
                                        <p:cTn id="14" dur="600"/>
                                        <p:tgtEl>
                                          <p:spTgt spid="4"/>
                                        </p:tgtEl>
                                      </p:cBhvr>
                                    </p:animEffect>
                                  </p:childTnLst>
                                </p:cTn>
                              </p:par>
                              <p:par>
                                <p:cTn id="15" presetID="1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6"/>
                                        </p:tgtEl>
                                        <p:attrNameLst>
                                          <p:attrName>ppt_y</p:attrName>
                                        </p:attrNameLst>
                                      </p:cBhvr>
                                      <p:tavLst>
                                        <p:tav tm="0" fmla="#ppt_y+(sin(-2*pi*(1-$))*-#ppt_x+cos(-2*pi*(1-$))*(1-#ppt_y))*(1-$)">
                                          <p:val>
                                            <p:fltVal val="0"/>
                                          </p:val>
                                        </p:tav>
                                        <p:tav tm="100000">
                                          <p:val>
                                            <p:fltVal val="1"/>
                                          </p:val>
                                        </p:tav>
                                      </p:tavLst>
                                    </p:anim>
                                  </p:childTnLst>
                                </p:cTn>
                              </p:par>
                              <p:par>
                                <p:cTn id="21" presetID="1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slide(fromBottom)">
                                      <p:cBhvr>
                                        <p:cTn id="23" dur="500"/>
                                        <p:tgtEl>
                                          <p:spTgt spid="7"/>
                                        </p:tgtEl>
                                      </p:cBhvr>
                                    </p:animEffect>
                                  </p:childTnLst>
                                </p:cTn>
                              </p:par>
                              <p:par>
                                <p:cTn id="24" presetID="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0-#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par>
                                <p:cTn id="28" presetID="17" presetClass="entr" presetSubtype="8"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ppt_x</p:attrName>
                                        </p:attrNameLst>
                                      </p:cBhvr>
                                      <p:tavLst>
                                        <p:tav tm="0">
                                          <p:val>
                                            <p:strVal val="#ppt_x-#ppt_w/2"/>
                                          </p:val>
                                        </p:tav>
                                        <p:tav tm="100000">
                                          <p:val>
                                            <p:strVal val="#ppt_x"/>
                                          </p:val>
                                        </p:tav>
                                      </p:tavLst>
                                    </p:anim>
                                    <p:anim calcmode="lin" valueType="num">
                                      <p:cBhvr>
                                        <p:cTn id="31" dur="500" fill="hold"/>
                                        <p:tgtEl>
                                          <p:spTgt spid="10"/>
                                        </p:tgtEl>
                                        <p:attrNameLst>
                                          <p:attrName>ppt_y</p:attrName>
                                        </p:attrNameLst>
                                      </p:cBhvr>
                                      <p:tavLst>
                                        <p:tav tm="0">
                                          <p:val>
                                            <p:strVal val="#ppt_y"/>
                                          </p:val>
                                        </p:tav>
                                        <p:tav tm="100000">
                                          <p:val>
                                            <p:strVal val="#ppt_y"/>
                                          </p:val>
                                        </p:tav>
                                      </p:tavLst>
                                    </p:anim>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strVal val="#ppt_h"/>
                                          </p:val>
                                        </p:tav>
                                        <p:tav tm="100000">
                                          <p:val>
                                            <p:strVal val="#ppt_h"/>
                                          </p:val>
                                        </p:tav>
                                      </p:tavLst>
                                    </p:anim>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250"/>
                                        <p:tgtEl>
                                          <p:spTgt spid="2"/>
                                        </p:tgtEl>
                                      </p:cBhvr>
                                    </p:animEffect>
                                  </p:childTnLst>
                                </p:cTn>
                              </p:par>
                            </p:childTnLst>
                          </p:cTn>
                        </p:par>
                        <p:par>
                          <p:cTn id="38" fill="hold">
                            <p:stCondLst>
                              <p:cond delay="1500"/>
                            </p:stCondLst>
                            <p:childTnLst>
                              <p:par>
                                <p:cTn id="39" presetID="10" presetClass="entr" presetSubtype="0"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250"/>
                                        <p:tgtEl>
                                          <p:spTgt spid="9"/>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250"/>
                                        <p:tgtEl>
                                          <p:spTgt spid="12"/>
                                        </p:tgtEl>
                                      </p:cBhvr>
                                    </p:animEffect>
                                  </p:childTnLst>
                                </p:cTn>
                              </p:par>
                            </p:childTnLst>
                          </p:cTn>
                        </p:par>
                        <p:par>
                          <p:cTn id="46" fill="hold">
                            <p:stCondLst>
                              <p:cond delay="2500"/>
                            </p:stCondLst>
                            <p:childTnLst>
                              <p:par>
                                <p:cTn id="47" presetID="10" presetClass="entr" presetSubtype="0" fill="hold" nodeType="after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25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userDrawn="1"/>
        </p:nvSpPr>
        <p:spPr>
          <a:xfrm>
            <a:off x="340789" y="316072"/>
            <a:ext cx="195175" cy="685877"/>
          </a:xfrm>
          <a:prstGeom prst="rect">
            <a:avLst/>
          </a:pr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lIns="92925" tIns="46462" rIns="92925" bIns="46462" rtlCol="0" anchor="ctr"/>
          <a:lstStyle/>
          <a:p>
            <a:pPr algn="l" defTabSz="685165"/>
            <a:endParaRPr lang="zh-CN" altLang="en-US" sz="1895" dirty="0">
              <a:solidFill>
                <a:srgbClr val="E7E6E6">
                  <a:lumMod val="50000"/>
                </a:srgbClr>
              </a:solidFill>
              <a:cs typeface="+mn-ea"/>
              <a:sym typeface="+mn-lt"/>
            </a:endParaRPr>
          </a:p>
        </p:txBody>
      </p:sp>
      <p:sp>
        <p:nvSpPr>
          <p:cNvPr id="15" name="文本框 37"/>
          <p:cNvSpPr txBox="1"/>
          <p:nvPr userDrawn="1"/>
        </p:nvSpPr>
        <p:spPr>
          <a:xfrm>
            <a:off x="570731" y="316072"/>
            <a:ext cx="2487862" cy="461645"/>
          </a:xfrm>
          <a:prstGeom prst="rect">
            <a:avLst/>
          </a:prstGeom>
          <a:noFill/>
        </p:spPr>
        <p:txBody>
          <a:bodyPr wrap="square" lIns="92925" tIns="46462" rIns="92925" bIns="46462" rtlCol="0">
            <a:spAutoFit/>
          </a:bodyPr>
          <a:lstStyle/>
          <a:p>
            <a:pPr lvl="0" algn="l"/>
            <a:r>
              <a:rPr lang="zh-CN" altLang="en-US" sz="2400" dirty="0">
                <a:solidFill>
                  <a:srgbClr val="1BA9B3"/>
                </a:solidFill>
                <a:latin typeface="微软雅黑" panose="020B0503020204020204" charset="-122"/>
                <a:ea typeface="微软雅黑" panose="020B0503020204020204" charset="-122"/>
              </a:rPr>
              <a:t>选定主题</a:t>
            </a:r>
          </a:p>
        </p:txBody>
      </p:sp>
      <p:sp>
        <p:nvSpPr>
          <p:cNvPr id="16" name="文本框 38"/>
          <p:cNvSpPr txBox="1"/>
          <p:nvPr userDrawn="1"/>
        </p:nvSpPr>
        <p:spPr>
          <a:xfrm>
            <a:off x="570731" y="687143"/>
            <a:ext cx="2763044" cy="323215"/>
          </a:xfrm>
          <a:prstGeom prst="rect">
            <a:avLst/>
          </a:prstGeom>
          <a:noFill/>
        </p:spPr>
        <p:txBody>
          <a:bodyPr wrap="square" lIns="92925" tIns="46462" rIns="92925" bIns="46462" rtlCol="0">
            <a:spAutoFit/>
          </a:bodyPr>
          <a:lstStyle/>
          <a:p>
            <a:pPr algn="l" defTabSz="685165"/>
            <a:r>
              <a:rPr lang="en-US" altLang="zh-CN" sz="1500" dirty="0">
                <a:solidFill>
                  <a:schemeClr val="tx1">
                    <a:lumMod val="50000"/>
                    <a:lumOff val="50000"/>
                  </a:schemeClr>
                </a:solidFill>
                <a:cs typeface="+mn-ea"/>
                <a:sym typeface="+mn-lt"/>
              </a:rPr>
              <a:t>ADD RELATED TITLE WORDS</a:t>
            </a:r>
            <a:endParaRPr lang="zh-CN" altLang="en-US" sz="1500" dirty="0">
              <a:solidFill>
                <a:schemeClr val="tx1">
                  <a:lumMod val="50000"/>
                  <a:lumOff val="50000"/>
                </a:schemeClr>
              </a:solidFill>
              <a:cs typeface="+mn-ea"/>
              <a:sym typeface="+mn-lt"/>
            </a:endParaRPr>
          </a:p>
        </p:txBody>
      </p:sp>
      <p:sp>
        <p:nvSpPr>
          <p:cNvPr id="17" name="Freeform 8"/>
          <p:cNvSpPr/>
          <p:nvPr/>
        </p:nvSpPr>
        <p:spPr bwMode="gray">
          <a:xfrm flipH="1">
            <a:off x="1006248" y="1240759"/>
            <a:ext cx="4916483" cy="2440395"/>
          </a:xfrm>
          <a:custGeom>
            <a:avLst/>
            <a:gdLst/>
            <a:ahLst/>
            <a:cxnLst/>
            <a:rect l="l" t="t" r="r" b="b"/>
            <a:pathLst>
              <a:path w="4176930" h="2058709">
                <a:moveTo>
                  <a:pt x="0" y="0"/>
                </a:moveTo>
                <a:cubicBezTo>
                  <a:pt x="0" y="0"/>
                  <a:pt x="0" y="0"/>
                  <a:pt x="4176930" y="0"/>
                </a:cubicBezTo>
                <a:lnTo>
                  <a:pt x="4176930" y="2058709"/>
                </a:lnTo>
                <a:cubicBezTo>
                  <a:pt x="4176930" y="2058709"/>
                  <a:pt x="4176930" y="2058709"/>
                  <a:pt x="1079378" y="2058709"/>
                </a:cubicBezTo>
                <a:cubicBezTo>
                  <a:pt x="1078688" y="2046733"/>
                  <a:pt x="1077814" y="2034806"/>
                  <a:pt x="1075638" y="2023030"/>
                </a:cubicBezTo>
                <a:cubicBezTo>
                  <a:pt x="1075154" y="2002066"/>
                  <a:pt x="1073005" y="1981342"/>
                  <a:pt x="1069130" y="1960943"/>
                </a:cubicBezTo>
                <a:cubicBezTo>
                  <a:pt x="1068629" y="1954635"/>
                  <a:pt x="1067677" y="1948400"/>
                  <a:pt x="1066276" y="1942246"/>
                </a:cubicBezTo>
                <a:cubicBezTo>
                  <a:pt x="989069" y="1409541"/>
                  <a:pt x="545998" y="995728"/>
                  <a:pt x="0" y="963616"/>
                </a:cubicBezTo>
                <a:cubicBezTo>
                  <a:pt x="0" y="917052"/>
                  <a:pt x="0" y="732381"/>
                  <a:pt x="0" y="0"/>
                </a:cubicBezTo>
                <a:close/>
              </a:path>
            </a:pathLst>
          </a:custGeom>
          <a:solidFill>
            <a:schemeClr val="bg1"/>
          </a:solidFill>
          <a:ln w="12700">
            <a:solidFill>
              <a:schemeClr val="bg1">
                <a:lumMod val="65000"/>
              </a:schemeClr>
            </a:solidFill>
            <a:miter lim="800000"/>
          </a:ln>
          <a:effectLst/>
        </p:spPr>
        <p:txBody>
          <a:bodyPr lIns="127408" tIns="84939" rIns="127408" bIns="169878" anchor="b" anchorCtr="0"/>
          <a:lstStyle/>
          <a:p>
            <a:pPr lvl="0"/>
            <a:r>
              <a:rPr lang="zh-CN" altLang="en-US" sz="1590">
                <a:solidFill>
                  <a:schemeClr val="tx1">
                    <a:lumMod val="75000"/>
                    <a:lumOff val="25000"/>
                  </a:schemeClr>
                </a:solidFill>
                <a:latin typeface="微软雅黑" panose="020B0503020204020204" charset="-122"/>
                <a:ea typeface="微软雅黑" panose="020B0503020204020204" charset="-122"/>
                <a:cs typeface="华文黑体" pitchFamily="2" charset="-122"/>
              </a:rPr>
              <a:t>静脉留置针在产妇分娩中有着很大的优越性，运用留置针：</a:t>
            </a:r>
          </a:p>
          <a:p>
            <a:pPr lvl="0"/>
            <a:r>
              <a:rPr lang="zh-CN" altLang="en-US" sz="1590">
                <a:solidFill>
                  <a:schemeClr val="tx1">
                    <a:lumMod val="75000"/>
                    <a:lumOff val="25000"/>
                  </a:schemeClr>
                </a:solidFill>
                <a:latin typeface="微软雅黑" panose="020B0503020204020204" charset="-122"/>
                <a:ea typeface="微软雅黑" panose="020B0503020204020204" charset="-122"/>
                <a:cs typeface="华文黑体" pitchFamily="2" charset="-122"/>
              </a:rPr>
              <a:t>有利于保持静脉通路，</a:t>
            </a:r>
          </a:p>
          <a:p>
            <a:pPr lvl="0"/>
            <a:r>
              <a:rPr lang="zh-CN" altLang="en-US" sz="1590">
                <a:solidFill>
                  <a:schemeClr val="tx1">
                    <a:lumMod val="75000"/>
                    <a:lumOff val="25000"/>
                  </a:schemeClr>
                </a:solidFill>
                <a:latin typeface="微软雅黑" panose="020B0503020204020204" charset="-122"/>
                <a:ea typeface="微软雅黑" panose="020B0503020204020204" charset="-122"/>
                <a:cs typeface="华文黑体" pitchFamily="2" charset="-122"/>
              </a:rPr>
              <a:t>降低输液渗透，针头脱出，针头堵塞发</a:t>
            </a:r>
          </a:p>
          <a:p>
            <a:pPr lvl="0"/>
            <a:r>
              <a:rPr lang="zh-CN" altLang="en-US" sz="1590">
                <a:solidFill>
                  <a:schemeClr val="tx1">
                    <a:lumMod val="75000"/>
                    <a:lumOff val="25000"/>
                  </a:schemeClr>
                </a:solidFill>
                <a:latin typeface="微软雅黑" panose="020B0503020204020204" charset="-122"/>
                <a:ea typeface="微软雅黑" panose="020B0503020204020204" charset="-122"/>
                <a:cs typeface="华文黑体" pitchFamily="2" charset="-122"/>
              </a:rPr>
              <a:t>生率避免反复穿刺，减轻孕妇痛苦</a:t>
            </a:r>
          </a:p>
          <a:p>
            <a:pPr lvl="0"/>
            <a:r>
              <a:rPr lang="zh-CN" altLang="en-US" sz="1590">
                <a:solidFill>
                  <a:schemeClr val="tx1">
                    <a:lumMod val="75000"/>
                    <a:lumOff val="25000"/>
                  </a:schemeClr>
                </a:solidFill>
                <a:latin typeface="微软雅黑" panose="020B0503020204020204" charset="-122"/>
                <a:ea typeface="微软雅黑" panose="020B0503020204020204" charset="-122"/>
                <a:cs typeface="华文黑体" pitchFamily="2" charset="-122"/>
              </a:rPr>
              <a:t>降低护士的工作量。提高工作效率</a:t>
            </a:r>
          </a:p>
        </p:txBody>
      </p:sp>
      <p:sp>
        <p:nvSpPr>
          <p:cNvPr id="18" name="Freeform 9"/>
          <p:cNvSpPr/>
          <p:nvPr/>
        </p:nvSpPr>
        <p:spPr bwMode="gray">
          <a:xfrm>
            <a:off x="1006248" y="3838983"/>
            <a:ext cx="4916483" cy="2440395"/>
          </a:xfrm>
          <a:custGeom>
            <a:avLst/>
            <a:gdLst/>
            <a:ahLst/>
            <a:cxnLst>
              <a:cxn ang="0">
                <a:pos x="1300" y="0"/>
              </a:cxn>
              <a:cxn ang="0">
                <a:pos x="0" y="0"/>
              </a:cxn>
              <a:cxn ang="0">
                <a:pos x="0" y="864"/>
              </a:cxn>
              <a:cxn ang="0">
                <a:pos x="1753" y="864"/>
              </a:cxn>
              <a:cxn ang="0">
                <a:pos x="1753" y="453"/>
              </a:cxn>
              <a:cxn ang="0">
                <a:pos x="1300" y="0"/>
              </a:cxn>
            </a:cxnLst>
            <a:rect l="0" t="0" r="r" b="b"/>
            <a:pathLst>
              <a:path w="1753" h="864">
                <a:moveTo>
                  <a:pt x="1300" y="0"/>
                </a:moveTo>
                <a:cubicBezTo>
                  <a:pt x="0" y="0"/>
                  <a:pt x="0" y="0"/>
                  <a:pt x="0" y="0"/>
                </a:cubicBezTo>
                <a:cubicBezTo>
                  <a:pt x="0" y="864"/>
                  <a:pt x="0" y="864"/>
                  <a:pt x="0" y="864"/>
                </a:cubicBezTo>
                <a:cubicBezTo>
                  <a:pt x="1753" y="864"/>
                  <a:pt x="1753" y="864"/>
                  <a:pt x="1753" y="864"/>
                </a:cubicBezTo>
                <a:cubicBezTo>
                  <a:pt x="1753" y="453"/>
                  <a:pt x="1753" y="453"/>
                  <a:pt x="1753" y="453"/>
                </a:cubicBezTo>
                <a:cubicBezTo>
                  <a:pt x="1509" y="438"/>
                  <a:pt x="1314" y="243"/>
                  <a:pt x="1300" y="0"/>
                </a:cubicBezTo>
                <a:close/>
              </a:path>
            </a:pathLst>
          </a:custGeom>
          <a:solidFill>
            <a:schemeClr val="bg1"/>
          </a:solidFill>
          <a:ln w="12700">
            <a:solidFill>
              <a:schemeClr val="bg1">
                <a:lumMod val="65000"/>
              </a:schemeClr>
            </a:solidFill>
            <a:miter lim="800000"/>
          </a:ln>
          <a:effectLst/>
        </p:spPr>
        <p:txBody>
          <a:bodyPr lIns="127408" tIns="169878" rIns="127408" bIns="169878" anchor="t" anchorCtr="0"/>
          <a:lstStyle/>
          <a:p>
            <a:pPr lvl="0"/>
            <a:r>
              <a:rPr lang="zh-CN" altLang="en-US" sz="1590">
                <a:solidFill>
                  <a:schemeClr val="tx1">
                    <a:lumMod val="75000"/>
                    <a:lumOff val="25000"/>
                  </a:schemeClr>
                </a:solidFill>
                <a:latin typeface="微软雅黑" panose="020B0503020204020204" charset="-122"/>
                <a:ea typeface="微软雅黑" panose="020B0503020204020204" charset="-122"/>
                <a:cs typeface="华文黑体" pitchFamily="2" charset="-122"/>
              </a:rPr>
              <a:t>参考文献</a:t>
            </a:r>
          </a:p>
          <a:p>
            <a:pPr lvl="0"/>
            <a:r>
              <a:rPr lang="zh-CN" altLang="en-US" sz="1590">
                <a:solidFill>
                  <a:schemeClr val="tx1">
                    <a:lumMod val="75000"/>
                    <a:lumOff val="25000"/>
                  </a:schemeClr>
                </a:solidFill>
                <a:latin typeface="微软雅黑" panose="020B0503020204020204" charset="-122"/>
                <a:ea typeface="微软雅黑" panose="020B0503020204020204" charset="-122"/>
                <a:cs typeface="华文黑体" pitchFamily="2" charset="-122"/>
              </a:rPr>
              <a:t>静脉留置针在产妇分娩中的应用体会 </a:t>
            </a:r>
          </a:p>
          <a:p>
            <a:pPr lvl="0"/>
            <a:r>
              <a:rPr lang="zh-CN" altLang="en-US" sz="1590">
                <a:solidFill>
                  <a:schemeClr val="tx1">
                    <a:lumMod val="75000"/>
                    <a:lumOff val="25000"/>
                  </a:schemeClr>
                </a:solidFill>
                <a:latin typeface="微软雅黑" panose="020B0503020204020204" charset="-122"/>
                <a:ea typeface="微软雅黑" panose="020B0503020204020204" charset="-122"/>
                <a:cs typeface="华文黑体" pitchFamily="2" charset="-122"/>
              </a:rPr>
              <a:t>朱晓红18G留置针在产妇分娩中的应用体</a:t>
            </a:r>
          </a:p>
          <a:p>
            <a:pPr lvl="0"/>
            <a:r>
              <a:rPr lang="zh-CN" altLang="en-US" sz="1590">
                <a:solidFill>
                  <a:schemeClr val="tx1">
                    <a:lumMod val="75000"/>
                    <a:lumOff val="25000"/>
                  </a:schemeClr>
                </a:solidFill>
                <a:latin typeface="微软雅黑" panose="020B0503020204020204" charset="-122"/>
                <a:ea typeface="微软雅黑" panose="020B0503020204020204" charset="-122"/>
                <a:cs typeface="华文黑体" pitchFamily="2" charset="-122"/>
              </a:rPr>
              <a:t>会王英静脉留置针在分娩过程中的应用</a:t>
            </a:r>
          </a:p>
        </p:txBody>
      </p:sp>
      <p:sp>
        <p:nvSpPr>
          <p:cNvPr id="19" name="Freeform 10"/>
          <p:cNvSpPr/>
          <p:nvPr/>
        </p:nvSpPr>
        <p:spPr bwMode="gray">
          <a:xfrm>
            <a:off x="6091324" y="3838983"/>
            <a:ext cx="4916483" cy="2440395"/>
          </a:xfrm>
          <a:custGeom>
            <a:avLst/>
            <a:gdLst/>
            <a:ahLst/>
            <a:cxnLst>
              <a:cxn ang="0">
                <a:pos x="0" y="453"/>
              </a:cxn>
              <a:cxn ang="0">
                <a:pos x="0" y="864"/>
              </a:cxn>
              <a:cxn ang="0">
                <a:pos x="1753" y="864"/>
              </a:cxn>
              <a:cxn ang="0">
                <a:pos x="1753" y="0"/>
              </a:cxn>
              <a:cxn ang="0">
                <a:pos x="453" y="0"/>
              </a:cxn>
              <a:cxn ang="0">
                <a:pos x="0" y="453"/>
              </a:cxn>
            </a:cxnLst>
            <a:rect l="0" t="0" r="r" b="b"/>
            <a:pathLst>
              <a:path w="1753" h="864">
                <a:moveTo>
                  <a:pt x="0" y="453"/>
                </a:moveTo>
                <a:cubicBezTo>
                  <a:pt x="0" y="864"/>
                  <a:pt x="0" y="864"/>
                  <a:pt x="0" y="864"/>
                </a:cubicBezTo>
                <a:cubicBezTo>
                  <a:pt x="1753" y="864"/>
                  <a:pt x="1753" y="864"/>
                  <a:pt x="1753" y="864"/>
                </a:cubicBezTo>
                <a:cubicBezTo>
                  <a:pt x="1753" y="0"/>
                  <a:pt x="1753" y="0"/>
                  <a:pt x="1753" y="0"/>
                </a:cubicBezTo>
                <a:cubicBezTo>
                  <a:pt x="453" y="0"/>
                  <a:pt x="453" y="0"/>
                  <a:pt x="453" y="0"/>
                </a:cubicBezTo>
                <a:cubicBezTo>
                  <a:pt x="439" y="243"/>
                  <a:pt x="244" y="438"/>
                  <a:pt x="0" y="453"/>
                </a:cubicBezTo>
                <a:close/>
              </a:path>
            </a:pathLst>
          </a:custGeom>
          <a:solidFill>
            <a:schemeClr val="bg1"/>
          </a:solidFill>
          <a:ln w="12700">
            <a:solidFill>
              <a:schemeClr val="bg1">
                <a:lumMod val="65000"/>
              </a:schemeClr>
            </a:solidFill>
            <a:miter lim="800000"/>
          </a:ln>
          <a:effectLst/>
        </p:spPr>
        <p:txBody>
          <a:bodyPr lIns="127408" tIns="169878" rIns="127408" bIns="169878" anchor="t" anchorCtr="0"/>
          <a:lstStyle/>
          <a:p>
            <a:pPr lvl="0" algn="r"/>
            <a:r>
              <a:rPr lang="zh-CN" altLang="en-US" sz="1590">
                <a:solidFill>
                  <a:schemeClr val="tx1">
                    <a:lumMod val="75000"/>
                    <a:lumOff val="25000"/>
                  </a:schemeClr>
                </a:solidFill>
                <a:latin typeface="微软雅黑" panose="020B0503020204020204" charset="-122"/>
                <a:ea typeface="微软雅黑" panose="020B0503020204020204" charset="-122"/>
                <a:cs typeface="华文黑体" pitchFamily="2" charset="-122"/>
              </a:rPr>
              <a:t>4、助产士重复工作量</a:t>
            </a:r>
          </a:p>
          <a:p>
            <a:pPr lvl="0" algn="r"/>
            <a:r>
              <a:rPr lang="zh-CN" altLang="en-US" sz="1590">
                <a:solidFill>
                  <a:schemeClr val="tx1">
                    <a:lumMod val="75000"/>
                    <a:lumOff val="25000"/>
                  </a:schemeClr>
                </a:solidFill>
                <a:latin typeface="微软雅黑" panose="020B0503020204020204" charset="-122"/>
                <a:ea typeface="微软雅黑" panose="020B0503020204020204" charset="-122"/>
                <a:cs typeface="华文黑体" pitchFamily="2" charset="-122"/>
              </a:rPr>
              <a:t>5、3M敷贴浪费</a:t>
            </a:r>
          </a:p>
          <a:p>
            <a:pPr lvl="0" algn="r"/>
            <a:r>
              <a:rPr lang="zh-CN" altLang="en-US" sz="1590">
                <a:solidFill>
                  <a:schemeClr val="tx1">
                    <a:lumMod val="75000"/>
                    <a:lumOff val="25000"/>
                  </a:schemeClr>
                </a:solidFill>
                <a:latin typeface="微软雅黑" panose="020B0503020204020204" charset="-122"/>
                <a:ea typeface="微软雅黑" panose="020B0503020204020204" charset="-122"/>
                <a:cs typeface="华文黑体" pitchFamily="2" charset="-122"/>
              </a:rPr>
              <a:t>6、住院病人满意度降低。</a:t>
            </a:r>
          </a:p>
          <a:p>
            <a:pPr lvl="0" algn="r"/>
            <a:r>
              <a:rPr lang="zh-CN" altLang="en-US" sz="1590">
                <a:solidFill>
                  <a:schemeClr val="tx1">
                    <a:lumMod val="75000"/>
                    <a:lumOff val="25000"/>
                  </a:schemeClr>
                </a:solidFill>
                <a:latin typeface="微软雅黑" panose="020B0503020204020204" charset="-122"/>
                <a:ea typeface="微软雅黑" panose="020B0503020204020204" charset="-122"/>
                <a:cs typeface="华文黑体" pitchFamily="2" charset="-122"/>
              </a:rPr>
              <a:t>所以，提高孕妇从穿刺到分娩后留置针的</a:t>
            </a:r>
          </a:p>
          <a:p>
            <a:pPr lvl="0" algn="r"/>
            <a:r>
              <a:rPr lang="zh-CN" altLang="en-US" sz="1590">
                <a:solidFill>
                  <a:schemeClr val="tx1">
                    <a:lumMod val="75000"/>
                    <a:lumOff val="25000"/>
                  </a:schemeClr>
                </a:solidFill>
                <a:latin typeface="微软雅黑" panose="020B0503020204020204" charset="-122"/>
                <a:ea typeface="微软雅黑" panose="020B0503020204020204" charset="-122"/>
                <a:cs typeface="华文黑体" pitchFamily="2" charset="-122"/>
              </a:rPr>
              <a:t>完好率迫在眉睫</a:t>
            </a:r>
          </a:p>
        </p:txBody>
      </p:sp>
      <p:sp>
        <p:nvSpPr>
          <p:cNvPr id="20" name="Freeform 8"/>
          <p:cNvSpPr/>
          <p:nvPr/>
        </p:nvSpPr>
        <p:spPr bwMode="gray">
          <a:xfrm>
            <a:off x="6091324" y="1240759"/>
            <a:ext cx="4915389" cy="2440395"/>
          </a:xfrm>
          <a:custGeom>
            <a:avLst/>
            <a:gdLst/>
            <a:ahLst/>
            <a:cxnLst/>
            <a:rect l="l" t="t" r="r" b="b"/>
            <a:pathLst>
              <a:path w="4176930" h="2058709">
                <a:moveTo>
                  <a:pt x="0" y="0"/>
                </a:moveTo>
                <a:cubicBezTo>
                  <a:pt x="0" y="0"/>
                  <a:pt x="0" y="0"/>
                  <a:pt x="4176930" y="0"/>
                </a:cubicBezTo>
                <a:lnTo>
                  <a:pt x="4176930" y="2058709"/>
                </a:lnTo>
                <a:cubicBezTo>
                  <a:pt x="4176930" y="2058709"/>
                  <a:pt x="4176930" y="2058709"/>
                  <a:pt x="1079378" y="2058709"/>
                </a:cubicBezTo>
                <a:cubicBezTo>
                  <a:pt x="1078688" y="2046733"/>
                  <a:pt x="1077814" y="2034806"/>
                  <a:pt x="1075638" y="2023030"/>
                </a:cubicBezTo>
                <a:cubicBezTo>
                  <a:pt x="1075154" y="2002066"/>
                  <a:pt x="1073005" y="1981342"/>
                  <a:pt x="1069130" y="1960943"/>
                </a:cubicBezTo>
                <a:cubicBezTo>
                  <a:pt x="1068629" y="1954635"/>
                  <a:pt x="1067677" y="1948400"/>
                  <a:pt x="1066276" y="1942246"/>
                </a:cubicBezTo>
                <a:cubicBezTo>
                  <a:pt x="989069" y="1409541"/>
                  <a:pt x="545998" y="995728"/>
                  <a:pt x="0" y="963616"/>
                </a:cubicBezTo>
                <a:cubicBezTo>
                  <a:pt x="0" y="917052"/>
                  <a:pt x="0" y="732381"/>
                  <a:pt x="0" y="0"/>
                </a:cubicBezTo>
                <a:close/>
              </a:path>
            </a:pathLst>
          </a:custGeom>
          <a:solidFill>
            <a:schemeClr val="bg1"/>
          </a:solidFill>
          <a:ln w="12700">
            <a:solidFill>
              <a:schemeClr val="bg1">
                <a:lumMod val="65000"/>
              </a:schemeClr>
            </a:solidFill>
            <a:miter lim="800000"/>
          </a:ln>
          <a:effectLst/>
        </p:spPr>
        <p:txBody>
          <a:bodyPr lIns="127408" tIns="84939" rIns="127408" bIns="169878" anchor="b" anchorCtr="0"/>
          <a:lstStyle/>
          <a:p>
            <a:pPr lvl="0" algn="r"/>
            <a:r>
              <a:rPr lang="zh-CN" altLang="en-US" sz="1590">
                <a:solidFill>
                  <a:schemeClr val="tx1">
                    <a:lumMod val="75000"/>
                    <a:lumOff val="25000"/>
                  </a:schemeClr>
                </a:solidFill>
                <a:latin typeface="微软雅黑" panose="020B0503020204020204" charset="-122"/>
                <a:ea typeface="微软雅黑" panose="020B0503020204020204" charset="-122"/>
                <a:cs typeface="华文黑体" pitchFamily="2" charset="-122"/>
              </a:rPr>
              <a:t>但是孕妇在分娩过程中留置针容易滑脱，反折，3M敷贴固定容易卷边</a:t>
            </a:r>
          </a:p>
          <a:p>
            <a:pPr lvl="0" algn="r"/>
            <a:r>
              <a:rPr lang="zh-CN" altLang="en-US" sz="1590">
                <a:solidFill>
                  <a:schemeClr val="tx1">
                    <a:lumMod val="75000"/>
                    <a:lumOff val="25000"/>
                  </a:schemeClr>
                </a:solidFill>
                <a:latin typeface="微软雅黑" panose="020B0503020204020204" charset="-122"/>
                <a:ea typeface="微软雅黑" panose="020B0503020204020204" charset="-122"/>
                <a:cs typeface="华文黑体" pitchFamily="2" charset="-122"/>
              </a:rPr>
              <a:t>导致：</a:t>
            </a:r>
          </a:p>
          <a:p>
            <a:pPr lvl="0" algn="r"/>
            <a:r>
              <a:rPr lang="zh-CN" altLang="en-US" sz="1590">
                <a:solidFill>
                  <a:schemeClr val="tx1">
                    <a:lumMod val="75000"/>
                    <a:lumOff val="25000"/>
                  </a:schemeClr>
                </a:solidFill>
                <a:latin typeface="微软雅黑" panose="020B0503020204020204" charset="-122"/>
                <a:ea typeface="微软雅黑" panose="020B0503020204020204" charset="-122"/>
                <a:cs typeface="华文黑体" pitchFamily="2" charset="-122"/>
              </a:rPr>
              <a:t>1、输液不能以最快的速度进入</a:t>
            </a:r>
          </a:p>
          <a:p>
            <a:pPr lvl="0" algn="r"/>
            <a:r>
              <a:rPr lang="zh-CN" altLang="en-US" sz="1590">
                <a:solidFill>
                  <a:schemeClr val="tx1">
                    <a:lumMod val="75000"/>
                    <a:lumOff val="25000"/>
                  </a:schemeClr>
                </a:solidFill>
                <a:latin typeface="微软雅黑" panose="020B0503020204020204" charset="-122"/>
                <a:ea typeface="微软雅黑" panose="020B0503020204020204" charset="-122"/>
                <a:cs typeface="华文黑体" pitchFamily="2" charset="-122"/>
              </a:rPr>
              <a:t>2、留置针浪费</a:t>
            </a:r>
          </a:p>
          <a:p>
            <a:pPr lvl="0" algn="r"/>
            <a:r>
              <a:rPr lang="zh-CN" altLang="en-US" sz="1590">
                <a:solidFill>
                  <a:schemeClr val="tx1">
                    <a:lumMod val="75000"/>
                    <a:lumOff val="25000"/>
                  </a:schemeClr>
                </a:solidFill>
                <a:latin typeface="微软雅黑" panose="020B0503020204020204" charset="-122"/>
                <a:ea typeface="微软雅黑" panose="020B0503020204020204" charset="-122"/>
                <a:cs typeface="华文黑体" pitchFamily="2" charset="-122"/>
              </a:rPr>
              <a:t>3、孕妇重复的留置</a:t>
            </a:r>
          </a:p>
        </p:txBody>
      </p:sp>
      <p:sp>
        <p:nvSpPr>
          <p:cNvPr id="21" name="Rectangle 19"/>
          <p:cNvSpPr>
            <a:spLocks noChangeArrowheads="1"/>
          </p:cNvSpPr>
          <p:nvPr/>
        </p:nvSpPr>
        <p:spPr bwMode="gray">
          <a:xfrm>
            <a:off x="1006247" y="5852204"/>
            <a:ext cx="4907582" cy="427174"/>
          </a:xfrm>
          <a:prstGeom prst="rect">
            <a:avLst/>
          </a:prstGeom>
          <a:solidFill>
            <a:srgbClr val="1BA9B3"/>
          </a:solidFill>
          <a:ln w="12700">
            <a:noFill/>
            <a:miter lim="800000"/>
          </a:ln>
          <a:effectLst/>
        </p:spPr>
        <p:txBody>
          <a:bodyPr lIns="127408" tIns="84939" rIns="127408" bIns="84939" anchor="ctr"/>
          <a:lstStyle/>
          <a:p>
            <a:pPr defTabSz="697865" eaLnBrk="0" hangingPunct="0"/>
            <a:r>
              <a:rPr lang="zh-CN" altLang="en-US" sz="1855" b="1" noProof="1">
                <a:solidFill>
                  <a:srgbClr val="FFFFFF"/>
                </a:solidFill>
                <a:latin typeface="微软雅黑" panose="020B0503020204020204" charset="-122"/>
                <a:ea typeface="微软雅黑" panose="020B0503020204020204" charset="-122"/>
                <a:cs typeface="Arial" panose="020B0604020202020204" pitchFamily="34" charset="0"/>
              </a:rPr>
              <a:t>选题背景</a:t>
            </a:r>
          </a:p>
        </p:txBody>
      </p:sp>
      <p:sp>
        <p:nvSpPr>
          <p:cNvPr id="22" name="Rectangle 19"/>
          <p:cNvSpPr>
            <a:spLocks noChangeArrowheads="1"/>
          </p:cNvSpPr>
          <p:nvPr/>
        </p:nvSpPr>
        <p:spPr bwMode="gray">
          <a:xfrm>
            <a:off x="6100223" y="5852204"/>
            <a:ext cx="4907582" cy="427174"/>
          </a:xfrm>
          <a:prstGeom prst="rect">
            <a:avLst/>
          </a:prstGeom>
          <a:solidFill>
            <a:srgbClr val="1BA9B3"/>
          </a:solidFill>
          <a:ln w="12700">
            <a:noFill/>
            <a:miter lim="800000"/>
          </a:ln>
          <a:effectLst/>
        </p:spPr>
        <p:txBody>
          <a:bodyPr lIns="127408" tIns="84939" rIns="127408" bIns="84939" anchor="ctr"/>
          <a:lstStyle/>
          <a:p>
            <a:pPr defTabSz="697865" eaLnBrk="0" hangingPunct="0"/>
            <a:r>
              <a:rPr lang="zh-CN" altLang="en-US" sz="1855" b="1" noProof="1">
                <a:solidFill>
                  <a:srgbClr val="FFFFFF"/>
                </a:solidFill>
                <a:latin typeface="微软雅黑" panose="020B0503020204020204" charset="-122"/>
                <a:ea typeface="微软雅黑" panose="020B0503020204020204" charset="-122"/>
                <a:cs typeface="Arial" panose="020B0604020202020204" pitchFamily="34" charset="0"/>
              </a:rPr>
              <a:t>选题背景</a:t>
            </a:r>
          </a:p>
        </p:txBody>
      </p:sp>
      <p:sp>
        <p:nvSpPr>
          <p:cNvPr id="23" name="Rectangle 19"/>
          <p:cNvSpPr>
            <a:spLocks noChangeArrowheads="1"/>
          </p:cNvSpPr>
          <p:nvPr/>
        </p:nvSpPr>
        <p:spPr bwMode="gray">
          <a:xfrm>
            <a:off x="6100223" y="1240759"/>
            <a:ext cx="4907582" cy="427174"/>
          </a:xfrm>
          <a:prstGeom prst="rect">
            <a:avLst/>
          </a:prstGeom>
          <a:solidFill>
            <a:srgbClr val="A5A5A5"/>
          </a:solidFill>
          <a:ln w="12700">
            <a:noFill/>
            <a:miter lim="800000"/>
          </a:ln>
          <a:effectLst/>
        </p:spPr>
        <p:txBody>
          <a:bodyPr lIns="127408" tIns="84939" rIns="127408" bIns="84939" anchor="ctr"/>
          <a:lstStyle/>
          <a:p>
            <a:pPr defTabSz="697865" eaLnBrk="0" hangingPunct="0"/>
            <a:r>
              <a:rPr lang="zh-CN" altLang="en-US" sz="1855" b="1" noProof="1">
                <a:solidFill>
                  <a:srgbClr val="FFFFFF"/>
                </a:solidFill>
                <a:latin typeface="微软雅黑" panose="020B0503020204020204" charset="-122"/>
                <a:ea typeface="微软雅黑" panose="020B0503020204020204" charset="-122"/>
                <a:cs typeface="Arial" panose="020B0604020202020204" pitchFamily="34" charset="0"/>
              </a:rPr>
              <a:t>选题背景</a:t>
            </a:r>
          </a:p>
        </p:txBody>
      </p:sp>
      <p:sp>
        <p:nvSpPr>
          <p:cNvPr id="24" name="Rectangle 19"/>
          <p:cNvSpPr>
            <a:spLocks noChangeArrowheads="1"/>
          </p:cNvSpPr>
          <p:nvPr/>
        </p:nvSpPr>
        <p:spPr bwMode="gray">
          <a:xfrm>
            <a:off x="1006247" y="1240759"/>
            <a:ext cx="4907582" cy="427174"/>
          </a:xfrm>
          <a:prstGeom prst="rect">
            <a:avLst/>
          </a:prstGeom>
          <a:solidFill>
            <a:srgbClr val="A5A5A5"/>
          </a:solidFill>
          <a:ln w="12700">
            <a:noFill/>
            <a:round/>
          </a:ln>
          <a:effectLst/>
        </p:spPr>
        <p:txBody>
          <a:bodyPr wrap="none" lIns="107873" tIns="53937" rIns="107873" bIns="53937" anchor="ctr"/>
          <a:lstStyle/>
          <a:p>
            <a:pPr algn="l"/>
            <a:r>
              <a:rPr lang="zh-CN" altLang="en-US" sz="1855" b="1" noProof="1">
                <a:solidFill>
                  <a:schemeClr val="bg1"/>
                </a:solidFill>
                <a:latin typeface="微软雅黑" panose="020B0503020204020204" charset="-122"/>
                <a:ea typeface="微软雅黑" panose="020B0503020204020204" charset="-122"/>
              </a:rPr>
              <a:t>选题背景</a:t>
            </a:r>
          </a:p>
        </p:txBody>
      </p:sp>
      <p:grpSp>
        <p:nvGrpSpPr>
          <p:cNvPr id="25" name="Gruppieren 43"/>
          <p:cNvGrpSpPr/>
          <p:nvPr/>
        </p:nvGrpSpPr>
        <p:grpSpPr bwMode="gray">
          <a:xfrm>
            <a:off x="4852398" y="2579170"/>
            <a:ext cx="2285375" cy="2301577"/>
            <a:chOff x="2804400" y="1911431"/>
            <a:chExt cx="3535200" cy="3535200"/>
          </a:xfrm>
          <a:solidFill>
            <a:srgbClr val="1BA9B3"/>
          </a:solidFill>
          <a:effectLst/>
        </p:grpSpPr>
        <p:sp>
          <p:nvSpPr>
            <p:cNvPr id="26" name="Freeform 10"/>
            <p:cNvSpPr>
              <a:spLocks noEditPoints="1"/>
            </p:cNvSpPr>
            <p:nvPr/>
          </p:nvSpPr>
          <p:spPr bwMode="gray">
            <a:xfrm>
              <a:off x="2804400" y="2009308"/>
              <a:ext cx="3535200" cy="3185164"/>
            </a:xfrm>
            <a:custGeom>
              <a:avLst/>
              <a:gdLst/>
              <a:ahLst/>
              <a:cxnLst>
                <a:cxn ang="0">
                  <a:pos x="530" y="84"/>
                </a:cxn>
                <a:cxn ang="0">
                  <a:pos x="1456" y="295"/>
                </a:cxn>
                <a:cxn ang="0">
                  <a:pos x="1519" y="325"/>
                </a:cxn>
                <a:cxn ang="0">
                  <a:pos x="138" y="415"/>
                </a:cxn>
                <a:cxn ang="0">
                  <a:pos x="163" y="444"/>
                </a:cxn>
                <a:cxn ang="0">
                  <a:pos x="1593" y="561"/>
                </a:cxn>
                <a:cxn ang="0">
                  <a:pos x="1645" y="530"/>
                </a:cxn>
                <a:cxn ang="0">
                  <a:pos x="1577" y="574"/>
                </a:cxn>
                <a:cxn ang="0">
                  <a:pos x="1613" y="598"/>
                </a:cxn>
                <a:cxn ang="0">
                  <a:pos x="1564" y="659"/>
                </a:cxn>
                <a:cxn ang="0">
                  <a:pos x="1643" y="814"/>
                </a:cxn>
                <a:cxn ang="0">
                  <a:pos x="1548" y="668"/>
                </a:cxn>
                <a:cxn ang="0">
                  <a:pos x="1555" y="704"/>
                </a:cxn>
                <a:cxn ang="0">
                  <a:pos x="1497" y="687"/>
                </a:cxn>
                <a:cxn ang="0">
                  <a:pos x="1394" y="728"/>
                </a:cxn>
                <a:cxn ang="0">
                  <a:pos x="1516" y="704"/>
                </a:cxn>
                <a:cxn ang="0">
                  <a:pos x="1612" y="784"/>
                </a:cxn>
                <a:cxn ang="0">
                  <a:pos x="1587" y="799"/>
                </a:cxn>
                <a:cxn ang="0">
                  <a:pos x="1694" y="752"/>
                </a:cxn>
                <a:cxn ang="0">
                  <a:pos x="1533" y="725"/>
                </a:cxn>
                <a:cxn ang="0">
                  <a:pos x="1559" y="743"/>
                </a:cxn>
                <a:cxn ang="0">
                  <a:pos x="1550" y="910"/>
                </a:cxn>
                <a:cxn ang="0">
                  <a:pos x="1460" y="828"/>
                </a:cxn>
                <a:cxn ang="0">
                  <a:pos x="1334" y="887"/>
                </a:cxn>
                <a:cxn ang="0">
                  <a:pos x="1340" y="1103"/>
                </a:cxn>
                <a:cxn ang="0">
                  <a:pos x="1473" y="1118"/>
                </a:cxn>
                <a:cxn ang="0">
                  <a:pos x="1581" y="1055"/>
                </a:cxn>
                <a:cxn ang="0">
                  <a:pos x="1649" y="872"/>
                </a:cxn>
                <a:cxn ang="0">
                  <a:pos x="1671" y="902"/>
                </a:cxn>
                <a:cxn ang="0">
                  <a:pos x="1596" y="815"/>
                </a:cxn>
                <a:cxn ang="0">
                  <a:pos x="1510" y="827"/>
                </a:cxn>
                <a:cxn ang="0">
                  <a:pos x="1589" y="865"/>
                </a:cxn>
                <a:cxn ang="0">
                  <a:pos x="1129" y="977"/>
                </a:cxn>
                <a:cxn ang="0">
                  <a:pos x="1121" y="1017"/>
                </a:cxn>
                <a:cxn ang="0">
                  <a:pos x="1073" y="1080"/>
                </a:cxn>
                <a:cxn ang="0">
                  <a:pos x="1345" y="1132"/>
                </a:cxn>
                <a:cxn ang="0">
                  <a:pos x="290" y="1296"/>
                </a:cxn>
                <a:cxn ang="0">
                  <a:pos x="689" y="58"/>
                </a:cxn>
                <a:cxn ang="0">
                  <a:pos x="524" y="26"/>
                </a:cxn>
                <a:cxn ang="0">
                  <a:pos x="231" y="343"/>
                </a:cxn>
                <a:cxn ang="0">
                  <a:pos x="178" y="499"/>
                </a:cxn>
                <a:cxn ang="0">
                  <a:pos x="64" y="623"/>
                </a:cxn>
                <a:cxn ang="0">
                  <a:pos x="193" y="1299"/>
                </a:cxn>
                <a:cxn ang="0">
                  <a:pos x="378" y="1416"/>
                </a:cxn>
                <a:cxn ang="0">
                  <a:pos x="342" y="1349"/>
                </a:cxn>
                <a:cxn ang="0">
                  <a:pos x="248" y="1245"/>
                </a:cxn>
                <a:cxn ang="0">
                  <a:pos x="119" y="767"/>
                </a:cxn>
                <a:cxn ang="0">
                  <a:pos x="139" y="607"/>
                </a:cxn>
                <a:cxn ang="0">
                  <a:pos x="361" y="359"/>
                </a:cxn>
                <a:cxn ang="0">
                  <a:pos x="432" y="296"/>
                </a:cxn>
                <a:cxn ang="0">
                  <a:pos x="474" y="141"/>
                </a:cxn>
                <a:cxn ang="0">
                  <a:pos x="545" y="68"/>
                </a:cxn>
                <a:cxn ang="0">
                  <a:pos x="717" y="64"/>
                </a:cxn>
                <a:cxn ang="0">
                  <a:pos x="1301" y="127"/>
                </a:cxn>
                <a:cxn ang="0">
                  <a:pos x="1393" y="183"/>
                </a:cxn>
                <a:cxn ang="0">
                  <a:pos x="1537" y="308"/>
                </a:cxn>
                <a:cxn ang="0">
                  <a:pos x="1682" y="671"/>
                </a:cxn>
                <a:cxn ang="0">
                  <a:pos x="1238" y="65"/>
                </a:cxn>
                <a:cxn ang="0">
                  <a:pos x="1413" y="215"/>
                </a:cxn>
                <a:cxn ang="0">
                  <a:pos x="1696" y="874"/>
                </a:cxn>
              </a:cxnLst>
              <a:rect l="0" t="0" r="r" b="b"/>
              <a:pathLst>
                <a:path w="1713" h="1537">
                  <a:moveTo>
                    <a:pt x="1152" y="12"/>
                  </a:moveTo>
                  <a:cubicBezTo>
                    <a:pt x="1149" y="12"/>
                    <a:pt x="1146" y="9"/>
                    <a:pt x="1145" y="11"/>
                  </a:cubicBezTo>
                  <a:cubicBezTo>
                    <a:pt x="1146" y="11"/>
                    <a:pt x="1150" y="15"/>
                    <a:pt x="1152" y="12"/>
                  </a:cubicBezTo>
                  <a:close/>
                  <a:moveTo>
                    <a:pt x="719" y="38"/>
                  </a:moveTo>
                  <a:cubicBezTo>
                    <a:pt x="708" y="38"/>
                    <a:pt x="708" y="38"/>
                    <a:pt x="708" y="38"/>
                  </a:cubicBezTo>
                  <a:cubicBezTo>
                    <a:pt x="708" y="41"/>
                    <a:pt x="719" y="43"/>
                    <a:pt x="719" y="38"/>
                  </a:cubicBezTo>
                  <a:close/>
                  <a:moveTo>
                    <a:pt x="763" y="72"/>
                  </a:moveTo>
                  <a:cubicBezTo>
                    <a:pt x="762" y="76"/>
                    <a:pt x="769" y="76"/>
                    <a:pt x="771" y="74"/>
                  </a:cubicBezTo>
                  <a:cubicBezTo>
                    <a:pt x="768" y="74"/>
                    <a:pt x="765" y="70"/>
                    <a:pt x="763" y="72"/>
                  </a:cubicBezTo>
                  <a:close/>
                  <a:moveTo>
                    <a:pt x="775" y="74"/>
                  </a:moveTo>
                  <a:cubicBezTo>
                    <a:pt x="778" y="76"/>
                    <a:pt x="786" y="80"/>
                    <a:pt x="788" y="76"/>
                  </a:cubicBezTo>
                  <a:cubicBezTo>
                    <a:pt x="783" y="77"/>
                    <a:pt x="779" y="72"/>
                    <a:pt x="775" y="74"/>
                  </a:cubicBezTo>
                  <a:close/>
                  <a:moveTo>
                    <a:pt x="530" y="84"/>
                  </a:moveTo>
                  <a:cubicBezTo>
                    <a:pt x="534" y="85"/>
                    <a:pt x="533" y="80"/>
                    <a:pt x="535" y="84"/>
                  </a:cubicBezTo>
                  <a:cubicBezTo>
                    <a:pt x="536" y="83"/>
                    <a:pt x="536" y="83"/>
                    <a:pt x="537" y="83"/>
                  </a:cubicBezTo>
                  <a:cubicBezTo>
                    <a:pt x="536" y="80"/>
                    <a:pt x="537" y="78"/>
                    <a:pt x="538" y="75"/>
                  </a:cubicBezTo>
                  <a:cubicBezTo>
                    <a:pt x="532" y="75"/>
                    <a:pt x="531" y="80"/>
                    <a:pt x="530" y="84"/>
                  </a:cubicBezTo>
                  <a:close/>
                  <a:moveTo>
                    <a:pt x="530" y="88"/>
                  </a:moveTo>
                  <a:cubicBezTo>
                    <a:pt x="530" y="92"/>
                    <a:pt x="532" y="98"/>
                    <a:pt x="527" y="101"/>
                  </a:cubicBezTo>
                  <a:cubicBezTo>
                    <a:pt x="533" y="99"/>
                    <a:pt x="537" y="94"/>
                    <a:pt x="538" y="87"/>
                  </a:cubicBezTo>
                  <a:cubicBezTo>
                    <a:pt x="535" y="87"/>
                    <a:pt x="533" y="90"/>
                    <a:pt x="530" y="88"/>
                  </a:cubicBezTo>
                  <a:close/>
                  <a:moveTo>
                    <a:pt x="1311" y="135"/>
                  </a:moveTo>
                  <a:cubicBezTo>
                    <a:pt x="1308" y="134"/>
                    <a:pt x="1306" y="128"/>
                    <a:pt x="1303" y="130"/>
                  </a:cubicBezTo>
                  <a:cubicBezTo>
                    <a:pt x="1306" y="131"/>
                    <a:pt x="1308" y="138"/>
                    <a:pt x="1311" y="135"/>
                  </a:cubicBezTo>
                  <a:close/>
                  <a:moveTo>
                    <a:pt x="1414" y="226"/>
                  </a:moveTo>
                  <a:cubicBezTo>
                    <a:pt x="1414" y="223"/>
                    <a:pt x="1413" y="221"/>
                    <a:pt x="1410" y="221"/>
                  </a:cubicBezTo>
                  <a:cubicBezTo>
                    <a:pt x="1409" y="225"/>
                    <a:pt x="1413" y="224"/>
                    <a:pt x="1412" y="228"/>
                  </a:cubicBezTo>
                  <a:cubicBezTo>
                    <a:pt x="1406" y="237"/>
                    <a:pt x="1416" y="247"/>
                    <a:pt x="1421" y="252"/>
                  </a:cubicBezTo>
                  <a:cubicBezTo>
                    <a:pt x="1425" y="264"/>
                    <a:pt x="1425" y="274"/>
                    <a:pt x="1434" y="281"/>
                  </a:cubicBezTo>
                  <a:cubicBezTo>
                    <a:pt x="1434" y="279"/>
                    <a:pt x="1431" y="277"/>
                    <a:pt x="1434" y="276"/>
                  </a:cubicBezTo>
                  <a:cubicBezTo>
                    <a:pt x="1436" y="279"/>
                    <a:pt x="1439" y="282"/>
                    <a:pt x="1441" y="287"/>
                  </a:cubicBezTo>
                  <a:cubicBezTo>
                    <a:pt x="1444" y="288"/>
                    <a:pt x="1441" y="283"/>
                    <a:pt x="1444" y="284"/>
                  </a:cubicBezTo>
                  <a:cubicBezTo>
                    <a:pt x="1444" y="290"/>
                    <a:pt x="1454" y="291"/>
                    <a:pt x="1456" y="289"/>
                  </a:cubicBezTo>
                  <a:cubicBezTo>
                    <a:pt x="1458" y="291"/>
                    <a:pt x="1455" y="292"/>
                    <a:pt x="1456" y="295"/>
                  </a:cubicBezTo>
                  <a:cubicBezTo>
                    <a:pt x="1462" y="296"/>
                    <a:pt x="1461" y="304"/>
                    <a:pt x="1468" y="306"/>
                  </a:cubicBezTo>
                  <a:cubicBezTo>
                    <a:pt x="1472" y="301"/>
                    <a:pt x="1466" y="298"/>
                    <a:pt x="1467" y="295"/>
                  </a:cubicBezTo>
                  <a:cubicBezTo>
                    <a:pt x="1469" y="297"/>
                    <a:pt x="1469" y="295"/>
                    <a:pt x="1472" y="296"/>
                  </a:cubicBezTo>
                  <a:cubicBezTo>
                    <a:pt x="1472" y="298"/>
                    <a:pt x="1474" y="298"/>
                    <a:pt x="1473" y="301"/>
                  </a:cubicBezTo>
                  <a:cubicBezTo>
                    <a:pt x="1472" y="301"/>
                    <a:pt x="1472" y="300"/>
                    <a:pt x="1470" y="300"/>
                  </a:cubicBezTo>
                  <a:cubicBezTo>
                    <a:pt x="1470" y="306"/>
                    <a:pt x="1475" y="306"/>
                    <a:pt x="1476" y="311"/>
                  </a:cubicBezTo>
                  <a:cubicBezTo>
                    <a:pt x="1478" y="312"/>
                    <a:pt x="1478" y="310"/>
                    <a:pt x="1479" y="310"/>
                  </a:cubicBezTo>
                  <a:cubicBezTo>
                    <a:pt x="1484" y="311"/>
                    <a:pt x="1483" y="317"/>
                    <a:pt x="1488" y="318"/>
                  </a:cubicBezTo>
                  <a:cubicBezTo>
                    <a:pt x="1491" y="309"/>
                    <a:pt x="1477" y="305"/>
                    <a:pt x="1477" y="300"/>
                  </a:cubicBezTo>
                  <a:cubicBezTo>
                    <a:pt x="1483" y="304"/>
                    <a:pt x="1486" y="309"/>
                    <a:pt x="1494" y="311"/>
                  </a:cubicBezTo>
                  <a:cubicBezTo>
                    <a:pt x="1486" y="299"/>
                    <a:pt x="1477" y="287"/>
                    <a:pt x="1459" y="284"/>
                  </a:cubicBezTo>
                  <a:cubicBezTo>
                    <a:pt x="1456" y="276"/>
                    <a:pt x="1452" y="269"/>
                    <a:pt x="1446" y="263"/>
                  </a:cubicBezTo>
                  <a:cubicBezTo>
                    <a:pt x="1446" y="266"/>
                    <a:pt x="1450" y="268"/>
                    <a:pt x="1447" y="269"/>
                  </a:cubicBezTo>
                  <a:cubicBezTo>
                    <a:pt x="1438" y="262"/>
                    <a:pt x="1428" y="252"/>
                    <a:pt x="1423" y="240"/>
                  </a:cubicBezTo>
                  <a:cubicBezTo>
                    <a:pt x="1423" y="239"/>
                    <a:pt x="1424" y="237"/>
                    <a:pt x="1424" y="237"/>
                  </a:cubicBezTo>
                  <a:cubicBezTo>
                    <a:pt x="1423" y="232"/>
                    <a:pt x="1416" y="223"/>
                    <a:pt x="1414" y="226"/>
                  </a:cubicBezTo>
                  <a:close/>
                  <a:moveTo>
                    <a:pt x="1519" y="325"/>
                  </a:moveTo>
                  <a:cubicBezTo>
                    <a:pt x="1520" y="328"/>
                    <a:pt x="1521" y="329"/>
                    <a:pt x="1524" y="330"/>
                  </a:cubicBezTo>
                  <a:cubicBezTo>
                    <a:pt x="1524" y="326"/>
                    <a:pt x="1521" y="326"/>
                    <a:pt x="1519" y="325"/>
                  </a:cubicBezTo>
                  <a:close/>
                  <a:moveTo>
                    <a:pt x="928" y="336"/>
                  </a:moveTo>
                  <a:cubicBezTo>
                    <a:pt x="928" y="340"/>
                    <a:pt x="935" y="341"/>
                    <a:pt x="934" y="335"/>
                  </a:cubicBezTo>
                  <a:cubicBezTo>
                    <a:pt x="931" y="335"/>
                    <a:pt x="929" y="335"/>
                    <a:pt x="928" y="336"/>
                  </a:cubicBezTo>
                  <a:close/>
                  <a:moveTo>
                    <a:pt x="913" y="346"/>
                  </a:moveTo>
                  <a:cubicBezTo>
                    <a:pt x="916" y="348"/>
                    <a:pt x="922" y="346"/>
                    <a:pt x="922" y="341"/>
                  </a:cubicBezTo>
                  <a:cubicBezTo>
                    <a:pt x="920" y="333"/>
                    <a:pt x="913" y="340"/>
                    <a:pt x="913" y="346"/>
                  </a:cubicBezTo>
                  <a:close/>
                  <a:moveTo>
                    <a:pt x="901" y="344"/>
                  </a:moveTo>
                  <a:cubicBezTo>
                    <a:pt x="904" y="350"/>
                    <a:pt x="894" y="346"/>
                    <a:pt x="893" y="351"/>
                  </a:cubicBezTo>
                  <a:cubicBezTo>
                    <a:pt x="898" y="355"/>
                    <a:pt x="903" y="351"/>
                    <a:pt x="908" y="349"/>
                  </a:cubicBezTo>
                  <a:cubicBezTo>
                    <a:pt x="908" y="345"/>
                    <a:pt x="903" y="346"/>
                    <a:pt x="901" y="344"/>
                  </a:cubicBezTo>
                  <a:close/>
                  <a:moveTo>
                    <a:pt x="901" y="357"/>
                  </a:moveTo>
                  <a:cubicBezTo>
                    <a:pt x="896" y="354"/>
                    <a:pt x="890" y="358"/>
                    <a:pt x="884" y="357"/>
                  </a:cubicBezTo>
                  <a:cubicBezTo>
                    <a:pt x="875" y="364"/>
                    <a:pt x="895" y="369"/>
                    <a:pt x="901" y="364"/>
                  </a:cubicBezTo>
                  <a:cubicBezTo>
                    <a:pt x="899" y="360"/>
                    <a:pt x="897" y="360"/>
                    <a:pt x="901" y="357"/>
                  </a:cubicBezTo>
                  <a:close/>
                  <a:moveTo>
                    <a:pt x="138" y="415"/>
                  </a:moveTo>
                  <a:cubicBezTo>
                    <a:pt x="134" y="415"/>
                    <a:pt x="133" y="417"/>
                    <a:pt x="132" y="420"/>
                  </a:cubicBezTo>
                  <a:cubicBezTo>
                    <a:pt x="136" y="421"/>
                    <a:pt x="137" y="417"/>
                    <a:pt x="138" y="415"/>
                  </a:cubicBezTo>
                  <a:close/>
                  <a:moveTo>
                    <a:pt x="130" y="417"/>
                  </a:moveTo>
                  <a:cubicBezTo>
                    <a:pt x="128" y="421"/>
                    <a:pt x="124" y="422"/>
                    <a:pt x="124" y="429"/>
                  </a:cubicBezTo>
                  <a:cubicBezTo>
                    <a:pt x="129" y="428"/>
                    <a:pt x="130" y="419"/>
                    <a:pt x="130" y="417"/>
                  </a:cubicBezTo>
                  <a:close/>
                  <a:moveTo>
                    <a:pt x="1576" y="428"/>
                  </a:moveTo>
                  <a:cubicBezTo>
                    <a:pt x="1578" y="441"/>
                    <a:pt x="1584" y="458"/>
                    <a:pt x="1592" y="468"/>
                  </a:cubicBezTo>
                  <a:cubicBezTo>
                    <a:pt x="1593" y="451"/>
                    <a:pt x="1585" y="437"/>
                    <a:pt x="1576" y="428"/>
                  </a:cubicBezTo>
                  <a:close/>
                  <a:moveTo>
                    <a:pt x="128" y="436"/>
                  </a:moveTo>
                  <a:cubicBezTo>
                    <a:pt x="127" y="439"/>
                    <a:pt x="123" y="443"/>
                    <a:pt x="124" y="446"/>
                  </a:cubicBezTo>
                  <a:cubicBezTo>
                    <a:pt x="126" y="443"/>
                    <a:pt x="132" y="441"/>
                    <a:pt x="128" y="436"/>
                  </a:cubicBezTo>
                  <a:close/>
                  <a:moveTo>
                    <a:pt x="118" y="437"/>
                  </a:moveTo>
                  <a:cubicBezTo>
                    <a:pt x="117" y="444"/>
                    <a:pt x="110" y="450"/>
                    <a:pt x="111" y="455"/>
                  </a:cubicBezTo>
                  <a:cubicBezTo>
                    <a:pt x="113" y="450"/>
                    <a:pt x="121" y="441"/>
                    <a:pt x="118" y="437"/>
                  </a:cubicBezTo>
                  <a:close/>
                  <a:moveTo>
                    <a:pt x="112" y="495"/>
                  </a:moveTo>
                  <a:cubicBezTo>
                    <a:pt x="113" y="473"/>
                    <a:pt x="139" y="464"/>
                    <a:pt x="146" y="448"/>
                  </a:cubicBezTo>
                  <a:cubicBezTo>
                    <a:pt x="150" y="447"/>
                    <a:pt x="157" y="446"/>
                    <a:pt x="163" y="444"/>
                  </a:cubicBezTo>
                  <a:cubicBezTo>
                    <a:pt x="154" y="432"/>
                    <a:pt x="144" y="446"/>
                    <a:pt x="135" y="450"/>
                  </a:cubicBezTo>
                  <a:cubicBezTo>
                    <a:pt x="128" y="463"/>
                    <a:pt x="116" y="465"/>
                    <a:pt x="111" y="481"/>
                  </a:cubicBezTo>
                  <a:cubicBezTo>
                    <a:pt x="102" y="487"/>
                    <a:pt x="98" y="497"/>
                    <a:pt x="92" y="505"/>
                  </a:cubicBezTo>
                  <a:cubicBezTo>
                    <a:pt x="103" y="506"/>
                    <a:pt x="103" y="496"/>
                    <a:pt x="112" y="495"/>
                  </a:cubicBezTo>
                  <a:close/>
                  <a:moveTo>
                    <a:pt x="146" y="459"/>
                  </a:moveTo>
                  <a:cubicBezTo>
                    <a:pt x="148" y="459"/>
                    <a:pt x="150" y="459"/>
                    <a:pt x="149" y="455"/>
                  </a:cubicBezTo>
                  <a:cubicBezTo>
                    <a:pt x="146" y="455"/>
                    <a:pt x="145" y="456"/>
                    <a:pt x="146" y="459"/>
                  </a:cubicBezTo>
                  <a:close/>
                  <a:moveTo>
                    <a:pt x="92" y="496"/>
                  </a:moveTo>
                  <a:cubicBezTo>
                    <a:pt x="88" y="495"/>
                    <a:pt x="89" y="499"/>
                    <a:pt x="88" y="502"/>
                  </a:cubicBezTo>
                  <a:cubicBezTo>
                    <a:pt x="91" y="502"/>
                    <a:pt x="92" y="499"/>
                    <a:pt x="92" y="496"/>
                  </a:cubicBezTo>
                  <a:close/>
                  <a:moveTo>
                    <a:pt x="1606" y="540"/>
                  </a:moveTo>
                  <a:cubicBezTo>
                    <a:pt x="1603" y="524"/>
                    <a:pt x="1602" y="509"/>
                    <a:pt x="1589" y="502"/>
                  </a:cubicBezTo>
                  <a:cubicBezTo>
                    <a:pt x="1587" y="522"/>
                    <a:pt x="1598" y="536"/>
                    <a:pt x="1598" y="554"/>
                  </a:cubicBezTo>
                  <a:cubicBezTo>
                    <a:pt x="1594" y="553"/>
                    <a:pt x="1591" y="549"/>
                    <a:pt x="1586" y="549"/>
                  </a:cubicBezTo>
                  <a:cubicBezTo>
                    <a:pt x="1582" y="552"/>
                    <a:pt x="1581" y="563"/>
                    <a:pt x="1588" y="564"/>
                  </a:cubicBezTo>
                  <a:cubicBezTo>
                    <a:pt x="1590" y="562"/>
                    <a:pt x="1589" y="557"/>
                    <a:pt x="1591" y="555"/>
                  </a:cubicBezTo>
                  <a:cubicBezTo>
                    <a:pt x="1593" y="557"/>
                    <a:pt x="1592" y="560"/>
                    <a:pt x="1593" y="561"/>
                  </a:cubicBezTo>
                  <a:cubicBezTo>
                    <a:pt x="1597" y="562"/>
                    <a:pt x="1596" y="559"/>
                    <a:pt x="1599" y="559"/>
                  </a:cubicBezTo>
                  <a:cubicBezTo>
                    <a:pt x="1606" y="564"/>
                    <a:pt x="1595" y="578"/>
                    <a:pt x="1604" y="582"/>
                  </a:cubicBezTo>
                  <a:cubicBezTo>
                    <a:pt x="1603" y="575"/>
                    <a:pt x="1609" y="569"/>
                    <a:pt x="1603" y="565"/>
                  </a:cubicBezTo>
                  <a:cubicBezTo>
                    <a:pt x="1607" y="560"/>
                    <a:pt x="1609" y="552"/>
                    <a:pt x="1610" y="543"/>
                  </a:cubicBezTo>
                  <a:cubicBezTo>
                    <a:pt x="1609" y="541"/>
                    <a:pt x="1607" y="541"/>
                    <a:pt x="1606" y="540"/>
                  </a:cubicBezTo>
                  <a:close/>
                  <a:moveTo>
                    <a:pt x="99" y="526"/>
                  </a:moveTo>
                  <a:cubicBezTo>
                    <a:pt x="103" y="523"/>
                    <a:pt x="110" y="519"/>
                    <a:pt x="112" y="511"/>
                  </a:cubicBezTo>
                  <a:cubicBezTo>
                    <a:pt x="106" y="513"/>
                    <a:pt x="98" y="519"/>
                    <a:pt x="99" y="526"/>
                  </a:cubicBezTo>
                  <a:close/>
                  <a:moveTo>
                    <a:pt x="73" y="545"/>
                  </a:moveTo>
                  <a:cubicBezTo>
                    <a:pt x="73" y="537"/>
                    <a:pt x="80" y="533"/>
                    <a:pt x="85" y="533"/>
                  </a:cubicBezTo>
                  <a:cubicBezTo>
                    <a:pt x="86" y="529"/>
                    <a:pt x="88" y="528"/>
                    <a:pt x="89" y="524"/>
                  </a:cubicBezTo>
                  <a:cubicBezTo>
                    <a:pt x="85" y="523"/>
                    <a:pt x="83" y="529"/>
                    <a:pt x="81" y="527"/>
                  </a:cubicBezTo>
                  <a:cubicBezTo>
                    <a:pt x="82" y="521"/>
                    <a:pt x="86" y="517"/>
                    <a:pt x="88" y="512"/>
                  </a:cubicBezTo>
                  <a:cubicBezTo>
                    <a:pt x="73" y="520"/>
                    <a:pt x="67" y="536"/>
                    <a:pt x="59" y="551"/>
                  </a:cubicBezTo>
                  <a:cubicBezTo>
                    <a:pt x="65" y="550"/>
                    <a:pt x="66" y="542"/>
                    <a:pt x="73" y="545"/>
                  </a:cubicBezTo>
                  <a:close/>
                  <a:moveTo>
                    <a:pt x="1658" y="557"/>
                  </a:moveTo>
                  <a:cubicBezTo>
                    <a:pt x="1659" y="547"/>
                    <a:pt x="1652" y="532"/>
                    <a:pt x="1645" y="530"/>
                  </a:cubicBezTo>
                  <a:cubicBezTo>
                    <a:pt x="1650" y="539"/>
                    <a:pt x="1650" y="552"/>
                    <a:pt x="1658" y="557"/>
                  </a:cubicBezTo>
                  <a:close/>
                  <a:moveTo>
                    <a:pt x="53" y="556"/>
                  </a:moveTo>
                  <a:cubicBezTo>
                    <a:pt x="53" y="562"/>
                    <a:pt x="47" y="562"/>
                    <a:pt x="47" y="569"/>
                  </a:cubicBezTo>
                  <a:cubicBezTo>
                    <a:pt x="50" y="570"/>
                    <a:pt x="56" y="561"/>
                    <a:pt x="53" y="556"/>
                  </a:cubicBezTo>
                  <a:close/>
                  <a:moveTo>
                    <a:pt x="1578" y="581"/>
                  </a:moveTo>
                  <a:cubicBezTo>
                    <a:pt x="1575" y="583"/>
                    <a:pt x="1573" y="586"/>
                    <a:pt x="1574" y="592"/>
                  </a:cubicBezTo>
                  <a:cubicBezTo>
                    <a:pt x="1579" y="593"/>
                    <a:pt x="1579" y="589"/>
                    <a:pt x="1582" y="588"/>
                  </a:cubicBezTo>
                  <a:cubicBezTo>
                    <a:pt x="1584" y="592"/>
                    <a:pt x="1583" y="598"/>
                    <a:pt x="1586" y="601"/>
                  </a:cubicBezTo>
                  <a:cubicBezTo>
                    <a:pt x="1586" y="598"/>
                    <a:pt x="1584" y="593"/>
                    <a:pt x="1587" y="592"/>
                  </a:cubicBezTo>
                  <a:cubicBezTo>
                    <a:pt x="1592" y="600"/>
                    <a:pt x="1584" y="615"/>
                    <a:pt x="1595" y="617"/>
                  </a:cubicBezTo>
                  <a:cubicBezTo>
                    <a:pt x="1597" y="608"/>
                    <a:pt x="1590" y="604"/>
                    <a:pt x="1593" y="597"/>
                  </a:cubicBezTo>
                  <a:cubicBezTo>
                    <a:pt x="1596" y="597"/>
                    <a:pt x="1596" y="601"/>
                    <a:pt x="1598" y="599"/>
                  </a:cubicBezTo>
                  <a:cubicBezTo>
                    <a:pt x="1598" y="592"/>
                    <a:pt x="1597" y="587"/>
                    <a:pt x="1596" y="582"/>
                  </a:cubicBezTo>
                  <a:cubicBezTo>
                    <a:pt x="1595" y="581"/>
                    <a:pt x="1592" y="583"/>
                    <a:pt x="1588" y="582"/>
                  </a:cubicBezTo>
                  <a:cubicBezTo>
                    <a:pt x="1587" y="586"/>
                    <a:pt x="1593" y="589"/>
                    <a:pt x="1589" y="592"/>
                  </a:cubicBezTo>
                  <a:cubicBezTo>
                    <a:pt x="1588" y="590"/>
                    <a:pt x="1586" y="581"/>
                    <a:pt x="1584" y="586"/>
                  </a:cubicBezTo>
                  <a:cubicBezTo>
                    <a:pt x="1582" y="581"/>
                    <a:pt x="1578" y="579"/>
                    <a:pt x="1577" y="574"/>
                  </a:cubicBezTo>
                  <a:cubicBezTo>
                    <a:pt x="1579" y="573"/>
                    <a:pt x="1581" y="572"/>
                    <a:pt x="1583" y="572"/>
                  </a:cubicBezTo>
                  <a:cubicBezTo>
                    <a:pt x="1579" y="549"/>
                    <a:pt x="1561" y="585"/>
                    <a:pt x="1578" y="581"/>
                  </a:cubicBezTo>
                  <a:close/>
                  <a:moveTo>
                    <a:pt x="1587" y="632"/>
                  </a:moveTo>
                  <a:cubicBezTo>
                    <a:pt x="1590" y="635"/>
                    <a:pt x="1593" y="642"/>
                    <a:pt x="1598" y="640"/>
                  </a:cubicBezTo>
                  <a:cubicBezTo>
                    <a:pt x="1597" y="631"/>
                    <a:pt x="1590" y="628"/>
                    <a:pt x="1588" y="620"/>
                  </a:cubicBezTo>
                  <a:cubicBezTo>
                    <a:pt x="1578" y="618"/>
                    <a:pt x="1579" y="606"/>
                    <a:pt x="1572" y="600"/>
                  </a:cubicBezTo>
                  <a:cubicBezTo>
                    <a:pt x="1573" y="599"/>
                    <a:pt x="1575" y="599"/>
                    <a:pt x="1574" y="596"/>
                  </a:cubicBezTo>
                  <a:cubicBezTo>
                    <a:pt x="1570" y="593"/>
                    <a:pt x="1569" y="599"/>
                    <a:pt x="1565" y="599"/>
                  </a:cubicBezTo>
                  <a:cubicBezTo>
                    <a:pt x="1568" y="613"/>
                    <a:pt x="1561" y="624"/>
                    <a:pt x="1568" y="633"/>
                  </a:cubicBezTo>
                  <a:cubicBezTo>
                    <a:pt x="1569" y="632"/>
                    <a:pt x="1569" y="630"/>
                    <a:pt x="1571" y="629"/>
                  </a:cubicBezTo>
                  <a:cubicBezTo>
                    <a:pt x="1574" y="635"/>
                    <a:pt x="1569" y="638"/>
                    <a:pt x="1570" y="645"/>
                  </a:cubicBezTo>
                  <a:cubicBezTo>
                    <a:pt x="1579" y="651"/>
                    <a:pt x="1586" y="643"/>
                    <a:pt x="1587" y="632"/>
                  </a:cubicBezTo>
                  <a:close/>
                  <a:moveTo>
                    <a:pt x="1579" y="595"/>
                  </a:moveTo>
                  <a:cubicBezTo>
                    <a:pt x="1580" y="597"/>
                    <a:pt x="1579" y="601"/>
                    <a:pt x="1583" y="600"/>
                  </a:cubicBezTo>
                  <a:cubicBezTo>
                    <a:pt x="1583" y="598"/>
                    <a:pt x="1583" y="596"/>
                    <a:pt x="1582" y="595"/>
                  </a:cubicBezTo>
                  <a:lnTo>
                    <a:pt x="1579" y="595"/>
                  </a:lnTo>
                  <a:close/>
                  <a:moveTo>
                    <a:pt x="1613" y="598"/>
                  </a:moveTo>
                  <a:cubicBezTo>
                    <a:pt x="1612" y="620"/>
                    <a:pt x="1625" y="632"/>
                    <a:pt x="1631" y="649"/>
                  </a:cubicBezTo>
                  <a:cubicBezTo>
                    <a:pt x="1629" y="634"/>
                    <a:pt x="1621" y="624"/>
                    <a:pt x="1616" y="612"/>
                  </a:cubicBezTo>
                  <a:cubicBezTo>
                    <a:pt x="1620" y="608"/>
                    <a:pt x="1616" y="600"/>
                    <a:pt x="1613" y="598"/>
                  </a:cubicBezTo>
                  <a:close/>
                  <a:moveTo>
                    <a:pt x="54" y="629"/>
                  </a:moveTo>
                  <a:cubicBezTo>
                    <a:pt x="55" y="628"/>
                    <a:pt x="58" y="623"/>
                    <a:pt x="55" y="621"/>
                  </a:cubicBezTo>
                  <a:cubicBezTo>
                    <a:pt x="55" y="623"/>
                    <a:pt x="52" y="627"/>
                    <a:pt x="54" y="629"/>
                  </a:cubicBezTo>
                  <a:close/>
                  <a:moveTo>
                    <a:pt x="1310" y="675"/>
                  </a:moveTo>
                  <a:cubicBezTo>
                    <a:pt x="1314" y="674"/>
                    <a:pt x="1312" y="666"/>
                    <a:pt x="1314" y="662"/>
                  </a:cubicBezTo>
                  <a:cubicBezTo>
                    <a:pt x="1323" y="662"/>
                    <a:pt x="1324" y="654"/>
                    <a:pt x="1334" y="655"/>
                  </a:cubicBezTo>
                  <a:cubicBezTo>
                    <a:pt x="1334" y="652"/>
                    <a:pt x="1334" y="648"/>
                    <a:pt x="1331" y="648"/>
                  </a:cubicBezTo>
                  <a:cubicBezTo>
                    <a:pt x="1324" y="656"/>
                    <a:pt x="1293" y="662"/>
                    <a:pt x="1310" y="675"/>
                  </a:cubicBezTo>
                  <a:close/>
                  <a:moveTo>
                    <a:pt x="1601" y="655"/>
                  </a:moveTo>
                  <a:cubicBezTo>
                    <a:pt x="1600" y="653"/>
                    <a:pt x="1601" y="649"/>
                    <a:pt x="1597" y="649"/>
                  </a:cubicBezTo>
                  <a:cubicBezTo>
                    <a:pt x="1595" y="651"/>
                    <a:pt x="1596" y="656"/>
                    <a:pt x="1598" y="657"/>
                  </a:cubicBezTo>
                  <a:cubicBezTo>
                    <a:pt x="1598" y="656"/>
                    <a:pt x="1600" y="656"/>
                    <a:pt x="1601" y="655"/>
                  </a:cubicBezTo>
                  <a:close/>
                  <a:moveTo>
                    <a:pt x="1561" y="650"/>
                  </a:moveTo>
                  <a:cubicBezTo>
                    <a:pt x="1560" y="654"/>
                    <a:pt x="1561" y="658"/>
                    <a:pt x="1564" y="659"/>
                  </a:cubicBezTo>
                  <a:cubicBezTo>
                    <a:pt x="1563" y="656"/>
                    <a:pt x="1565" y="650"/>
                    <a:pt x="1561" y="650"/>
                  </a:cubicBezTo>
                  <a:close/>
                  <a:moveTo>
                    <a:pt x="1376" y="658"/>
                  </a:moveTo>
                  <a:cubicBezTo>
                    <a:pt x="1375" y="655"/>
                    <a:pt x="1373" y="652"/>
                    <a:pt x="1369" y="652"/>
                  </a:cubicBezTo>
                  <a:cubicBezTo>
                    <a:pt x="1365" y="657"/>
                    <a:pt x="1372" y="661"/>
                    <a:pt x="1376" y="658"/>
                  </a:cubicBezTo>
                  <a:close/>
                  <a:moveTo>
                    <a:pt x="1573" y="656"/>
                  </a:moveTo>
                  <a:cubicBezTo>
                    <a:pt x="1573" y="659"/>
                    <a:pt x="1574" y="660"/>
                    <a:pt x="1575" y="661"/>
                  </a:cubicBezTo>
                  <a:cubicBezTo>
                    <a:pt x="1577" y="659"/>
                    <a:pt x="1576" y="655"/>
                    <a:pt x="1573" y="656"/>
                  </a:cubicBezTo>
                  <a:close/>
                  <a:moveTo>
                    <a:pt x="1606" y="656"/>
                  </a:moveTo>
                  <a:cubicBezTo>
                    <a:pt x="1606" y="659"/>
                    <a:pt x="1607" y="661"/>
                    <a:pt x="1609" y="663"/>
                  </a:cubicBezTo>
                  <a:cubicBezTo>
                    <a:pt x="1611" y="661"/>
                    <a:pt x="1608" y="659"/>
                    <a:pt x="1609" y="656"/>
                  </a:cubicBezTo>
                  <a:lnTo>
                    <a:pt x="1606" y="656"/>
                  </a:lnTo>
                  <a:close/>
                  <a:moveTo>
                    <a:pt x="1623" y="742"/>
                  </a:moveTo>
                  <a:cubicBezTo>
                    <a:pt x="1623" y="744"/>
                    <a:pt x="1619" y="741"/>
                    <a:pt x="1620" y="744"/>
                  </a:cubicBezTo>
                  <a:cubicBezTo>
                    <a:pt x="1621" y="755"/>
                    <a:pt x="1634" y="764"/>
                    <a:pt x="1624" y="774"/>
                  </a:cubicBezTo>
                  <a:cubicBezTo>
                    <a:pt x="1626" y="789"/>
                    <a:pt x="1627" y="807"/>
                    <a:pt x="1635" y="816"/>
                  </a:cubicBezTo>
                  <a:cubicBezTo>
                    <a:pt x="1634" y="813"/>
                    <a:pt x="1634" y="809"/>
                    <a:pt x="1636" y="806"/>
                  </a:cubicBezTo>
                  <a:cubicBezTo>
                    <a:pt x="1639" y="807"/>
                    <a:pt x="1640" y="812"/>
                    <a:pt x="1643" y="814"/>
                  </a:cubicBezTo>
                  <a:cubicBezTo>
                    <a:pt x="1644" y="812"/>
                    <a:pt x="1644" y="809"/>
                    <a:pt x="1646" y="810"/>
                  </a:cubicBezTo>
                  <a:cubicBezTo>
                    <a:pt x="1647" y="814"/>
                    <a:pt x="1649" y="818"/>
                    <a:pt x="1652" y="820"/>
                  </a:cubicBezTo>
                  <a:cubicBezTo>
                    <a:pt x="1652" y="817"/>
                    <a:pt x="1652" y="814"/>
                    <a:pt x="1654" y="813"/>
                  </a:cubicBezTo>
                  <a:cubicBezTo>
                    <a:pt x="1654" y="819"/>
                    <a:pt x="1656" y="822"/>
                    <a:pt x="1660" y="824"/>
                  </a:cubicBezTo>
                  <a:cubicBezTo>
                    <a:pt x="1662" y="802"/>
                    <a:pt x="1680" y="782"/>
                    <a:pt x="1666" y="762"/>
                  </a:cubicBezTo>
                  <a:cubicBezTo>
                    <a:pt x="1665" y="761"/>
                    <a:pt x="1661" y="763"/>
                    <a:pt x="1661" y="761"/>
                  </a:cubicBezTo>
                  <a:cubicBezTo>
                    <a:pt x="1665" y="735"/>
                    <a:pt x="1644" y="720"/>
                    <a:pt x="1644" y="691"/>
                  </a:cubicBezTo>
                  <a:cubicBezTo>
                    <a:pt x="1634" y="685"/>
                    <a:pt x="1638" y="666"/>
                    <a:pt x="1630" y="658"/>
                  </a:cubicBezTo>
                  <a:cubicBezTo>
                    <a:pt x="1627" y="666"/>
                    <a:pt x="1621" y="668"/>
                    <a:pt x="1614" y="671"/>
                  </a:cubicBezTo>
                  <a:cubicBezTo>
                    <a:pt x="1614" y="677"/>
                    <a:pt x="1618" y="677"/>
                    <a:pt x="1621" y="680"/>
                  </a:cubicBezTo>
                  <a:cubicBezTo>
                    <a:pt x="1622" y="684"/>
                    <a:pt x="1618" y="683"/>
                    <a:pt x="1619" y="687"/>
                  </a:cubicBezTo>
                  <a:cubicBezTo>
                    <a:pt x="1621" y="689"/>
                    <a:pt x="1624" y="689"/>
                    <a:pt x="1625" y="690"/>
                  </a:cubicBezTo>
                  <a:cubicBezTo>
                    <a:pt x="1623" y="696"/>
                    <a:pt x="1628" y="708"/>
                    <a:pt x="1620" y="710"/>
                  </a:cubicBezTo>
                  <a:cubicBezTo>
                    <a:pt x="1620" y="714"/>
                    <a:pt x="1621" y="715"/>
                    <a:pt x="1621" y="719"/>
                  </a:cubicBezTo>
                  <a:cubicBezTo>
                    <a:pt x="1618" y="721"/>
                    <a:pt x="1616" y="726"/>
                    <a:pt x="1614" y="731"/>
                  </a:cubicBezTo>
                  <a:cubicBezTo>
                    <a:pt x="1617" y="735"/>
                    <a:pt x="1623" y="735"/>
                    <a:pt x="1623" y="742"/>
                  </a:cubicBezTo>
                  <a:close/>
                  <a:moveTo>
                    <a:pt x="1548" y="668"/>
                  </a:moveTo>
                  <a:cubicBezTo>
                    <a:pt x="1547" y="667"/>
                    <a:pt x="1547" y="667"/>
                    <a:pt x="1547" y="666"/>
                  </a:cubicBezTo>
                  <a:cubicBezTo>
                    <a:pt x="1542" y="666"/>
                    <a:pt x="1542" y="666"/>
                    <a:pt x="1542" y="666"/>
                  </a:cubicBezTo>
                  <a:cubicBezTo>
                    <a:pt x="1542" y="668"/>
                    <a:pt x="1542" y="670"/>
                    <a:pt x="1543" y="671"/>
                  </a:cubicBezTo>
                  <a:cubicBezTo>
                    <a:pt x="1546" y="672"/>
                    <a:pt x="1548" y="670"/>
                    <a:pt x="1548" y="668"/>
                  </a:cubicBezTo>
                  <a:close/>
                  <a:moveTo>
                    <a:pt x="1350" y="702"/>
                  </a:moveTo>
                  <a:cubicBezTo>
                    <a:pt x="1351" y="700"/>
                    <a:pt x="1354" y="700"/>
                    <a:pt x="1353" y="697"/>
                  </a:cubicBezTo>
                  <a:cubicBezTo>
                    <a:pt x="1346" y="688"/>
                    <a:pt x="1330" y="688"/>
                    <a:pt x="1324" y="677"/>
                  </a:cubicBezTo>
                  <a:cubicBezTo>
                    <a:pt x="1325" y="675"/>
                    <a:pt x="1329" y="676"/>
                    <a:pt x="1328" y="672"/>
                  </a:cubicBezTo>
                  <a:cubicBezTo>
                    <a:pt x="1326" y="669"/>
                    <a:pt x="1324" y="666"/>
                    <a:pt x="1317" y="667"/>
                  </a:cubicBezTo>
                  <a:cubicBezTo>
                    <a:pt x="1310" y="689"/>
                    <a:pt x="1330" y="700"/>
                    <a:pt x="1350" y="702"/>
                  </a:cubicBezTo>
                  <a:close/>
                  <a:moveTo>
                    <a:pt x="1274" y="691"/>
                  </a:moveTo>
                  <a:cubicBezTo>
                    <a:pt x="1282" y="690"/>
                    <a:pt x="1291" y="682"/>
                    <a:pt x="1293" y="671"/>
                  </a:cubicBezTo>
                  <a:cubicBezTo>
                    <a:pt x="1287" y="669"/>
                    <a:pt x="1272" y="680"/>
                    <a:pt x="1274" y="691"/>
                  </a:cubicBezTo>
                  <a:close/>
                  <a:moveTo>
                    <a:pt x="1541" y="696"/>
                  </a:moveTo>
                  <a:cubicBezTo>
                    <a:pt x="1546" y="696"/>
                    <a:pt x="1547" y="698"/>
                    <a:pt x="1547" y="702"/>
                  </a:cubicBezTo>
                  <a:cubicBezTo>
                    <a:pt x="1547" y="705"/>
                    <a:pt x="1542" y="703"/>
                    <a:pt x="1542" y="707"/>
                  </a:cubicBezTo>
                  <a:cubicBezTo>
                    <a:pt x="1546" y="712"/>
                    <a:pt x="1552" y="706"/>
                    <a:pt x="1555" y="704"/>
                  </a:cubicBezTo>
                  <a:cubicBezTo>
                    <a:pt x="1558" y="695"/>
                    <a:pt x="1557" y="681"/>
                    <a:pt x="1550" y="672"/>
                  </a:cubicBezTo>
                  <a:cubicBezTo>
                    <a:pt x="1548" y="680"/>
                    <a:pt x="1553" y="687"/>
                    <a:pt x="1551" y="692"/>
                  </a:cubicBezTo>
                  <a:cubicBezTo>
                    <a:pt x="1546" y="691"/>
                    <a:pt x="1549" y="682"/>
                    <a:pt x="1541" y="684"/>
                  </a:cubicBezTo>
                  <a:cubicBezTo>
                    <a:pt x="1540" y="689"/>
                    <a:pt x="1542" y="692"/>
                    <a:pt x="1541" y="696"/>
                  </a:cubicBezTo>
                  <a:close/>
                  <a:moveTo>
                    <a:pt x="207" y="678"/>
                  </a:moveTo>
                  <a:cubicBezTo>
                    <a:pt x="204" y="678"/>
                    <a:pt x="204" y="678"/>
                    <a:pt x="204" y="678"/>
                  </a:cubicBezTo>
                  <a:cubicBezTo>
                    <a:pt x="204" y="683"/>
                    <a:pt x="201" y="684"/>
                    <a:pt x="198" y="684"/>
                  </a:cubicBezTo>
                  <a:cubicBezTo>
                    <a:pt x="198" y="688"/>
                    <a:pt x="198" y="688"/>
                    <a:pt x="198" y="688"/>
                  </a:cubicBezTo>
                  <a:cubicBezTo>
                    <a:pt x="203" y="686"/>
                    <a:pt x="200" y="692"/>
                    <a:pt x="202" y="694"/>
                  </a:cubicBezTo>
                  <a:cubicBezTo>
                    <a:pt x="204" y="694"/>
                    <a:pt x="206" y="693"/>
                    <a:pt x="207" y="693"/>
                  </a:cubicBezTo>
                  <a:cubicBezTo>
                    <a:pt x="208" y="689"/>
                    <a:pt x="206" y="687"/>
                    <a:pt x="205" y="686"/>
                  </a:cubicBezTo>
                  <a:cubicBezTo>
                    <a:pt x="212" y="685"/>
                    <a:pt x="204" y="681"/>
                    <a:pt x="207" y="678"/>
                  </a:cubicBezTo>
                  <a:close/>
                  <a:moveTo>
                    <a:pt x="1525" y="706"/>
                  </a:moveTo>
                  <a:cubicBezTo>
                    <a:pt x="1526" y="704"/>
                    <a:pt x="1528" y="703"/>
                    <a:pt x="1527" y="699"/>
                  </a:cubicBezTo>
                  <a:cubicBezTo>
                    <a:pt x="1525" y="697"/>
                    <a:pt x="1525" y="701"/>
                    <a:pt x="1522" y="700"/>
                  </a:cubicBezTo>
                  <a:cubicBezTo>
                    <a:pt x="1519" y="695"/>
                    <a:pt x="1516" y="689"/>
                    <a:pt x="1511" y="685"/>
                  </a:cubicBezTo>
                  <a:cubicBezTo>
                    <a:pt x="1506" y="687"/>
                    <a:pt x="1501" y="686"/>
                    <a:pt x="1497" y="687"/>
                  </a:cubicBezTo>
                  <a:cubicBezTo>
                    <a:pt x="1494" y="692"/>
                    <a:pt x="1496" y="701"/>
                    <a:pt x="1492" y="706"/>
                  </a:cubicBezTo>
                  <a:cubicBezTo>
                    <a:pt x="1491" y="706"/>
                    <a:pt x="1491" y="704"/>
                    <a:pt x="1490" y="704"/>
                  </a:cubicBezTo>
                  <a:cubicBezTo>
                    <a:pt x="1489" y="708"/>
                    <a:pt x="1489" y="710"/>
                    <a:pt x="1486" y="711"/>
                  </a:cubicBezTo>
                  <a:cubicBezTo>
                    <a:pt x="1479" y="708"/>
                    <a:pt x="1475" y="703"/>
                    <a:pt x="1476" y="694"/>
                  </a:cubicBezTo>
                  <a:cubicBezTo>
                    <a:pt x="1473" y="692"/>
                    <a:pt x="1469" y="691"/>
                    <a:pt x="1468" y="688"/>
                  </a:cubicBezTo>
                  <a:cubicBezTo>
                    <a:pt x="1471" y="685"/>
                    <a:pt x="1465" y="682"/>
                    <a:pt x="1465" y="680"/>
                  </a:cubicBezTo>
                  <a:cubicBezTo>
                    <a:pt x="1434" y="684"/>
                    <a:pt x="1406" y="677"/>
                    <a:pt x="1382" y="690"/>
                  </a:cubicBezTo>
                  <a:cubicBezTo>
                    <a:pt x="1382" y="694"/>
                    <a:pt x="1382" y="698"/>
                    <a:pt x="1379" y="699"/>
                  </a:cubicBezTo>
                  <a:cubicBezTo>
                    <a:pt x="1375" y="699"/>
                    <a:pt x="1366" y="699"/>
                    <a:pt x="1362" y="701"/>
                  </a:cubicBezTo>
                  <a:cubicBezTo>
                    <a:pt x="1361" y="708"/>
                    <a:pt x="1367" y="708"/>
                    <a:pt x="1368" y="714"/>
                  </a:cubicBezTo>
                  <a:cubicBezTo>
                    <a:pt x="1365" y="718"/>
                    <a:pt x="1361" y="719"/>
                    <a:pt x="1356" y="721"/>
                  </a:cubicBezTo>
                  <a:cubicBezTo>
                    <a:pt x="1355" y="729"/>
                    <a:pt x="1350" y="733"/>
                    <a:pt x="1343" y="729"/>
                  </a:cubicBezTo>
                  <a:cubicBezTo>
                    <a:pt x="1343" y="732"/>
                    <a:pt x="1343" y="735"/>
                    <a:pt x="1342" y="736"/>
                  </a:cubicBezTo>
                  <a:cubicBezTo>
                    <a:pt x="1334" y="737"/>
                    <a:pt x="1330" y="742"/>
                    <a:pt x="1328" y="749"/>
                  </a:cubicBezTo>
                  <a:cubicBezTo>
                    <a:pt x="1342" y="740"/>
                    <a:pt x="1361" y="759"/>
                    <a:pt x="1367" y="739"/>
                  </a:cubicBezTo>
                  <a:cubicBezTo>
                    <a:pt x="1372" y="739"/>
                    <a:pt x="1372" y="739"/>
                    <a:pt x="1372" y="739"/>
                  </a:cubicBezTo>
                  <a:cubicBezTo>
                    <a:pt x="1371" y="726"/>
                    <a:pt x="1388" y="734"/>
                    <a:pt x="1394" y="728"/>
                  </a:cubicBezTo>
                  <a:cubicBezTo>
                    <a:pt x="1395" y="733"/>
                    <a:pt x="1401" y="732"/>
                    <a:pt x="1400" y="740"/>
                  </a:cubicBezTo>
                  <a:cubicBezTo>
                    <a:pt x="1402" y="742"/>
                    <a:pt x="1408" y="741"/>
                    <a:pt x="1409" y="744"/>
                  </a:cubicBezTo>
                  <a:cubicBezTo>
                    <a:pt x="1407" y="746"/>
                    <a:pt x="1402" y="744"/>
                    <a:pt x="1402" y="748"/>
                  </a:cubicBezTo>
                  <a:cubicBezTo>
                    <a:pt x="1404" y="752"/>
                    <a:pt x="1406" y="754"/>
                    <a:pt x="1409" y="756"/>
                  </a:cubicBezTo>
                  <a:cubicBezTo>
                    <a:pt x="1415" y="753"/>
                    <a:pt x="1419" y="760"/>
                    <a:pt x="1424" y="760"/>
                  </a:cubicBezTo>
                  <a:cubicBezTo>
                    <a:pt x="1430" y="760"/>
                    <a:pt x="1432" y="755"/>
                    <a:pt x="1437" y="751"/>
                  </a:cubicBezTo>
                  <a:cubicBezTo>
                    <a:pt x="1442" y="756"/>
                    <a:pt x="1449" y="760"/>
                    <a:pt x="1456" y="763"/>
                  </a:cubicBezTo>
                  <a:cubicBezTo>
                    <a:pt x="1458" y="752"/>
                    <a:pt x="1452" y="749"/>
                    <a:pt x="1447" y="745"/>
                  </a:cubicBezTo>
                  <a:cubicBezTo>
                    <a:pt x="1450" y="740"/>
                    <a:pt x="1452" y="736"/>
                    <a:pt x="1454" y="728"/>
                  </a:cubicBezTo>
                  <a:cubicBezTo>
                    <a:pt x="1463" y="726"/>
                    <a:pt x="1476" y="721"/>
                    <a:pt x="1484" y="726"/>
                  </a:cubicBezTo>
                  <a:cubicBezTo>
                    <a:pt x="1488" y="722"/>
                    <a:pt x="1496" y="722"/>
                    <a:pt x="1499" y="719"/>
                  </a:cubicBezTo>
                  <a:cubicBezTo>
                    <a:pt x="1501" y="724"/>
                    <a:pt x="1500" y="731"/>
                    <a:pt x="1506" y="731"/>
                  </a:cubicBezTo>
                  <a:cubicBezTo>
                    <a:pt x="1506" y="722"/>
                    <a:pt x="1506" y="722"/>
                    <a:pt x="1506" y="722"/>
                  </a:cubicBezTo>
                  <a:cubicBezTo>
                    <a:pt x="1507" y="719"/>
                    <a:pt x="1514" y="722"/>
                    <a:pt x="1514" y="719"/>
                  </a:cubicBezTo>
                  <a:cubicBezTo>
                    <a:pt x="1510" y="713"/>
                    <a:pt x="1503" y="710"/>
                    <a:pt x="1497" y="705"/>
                  </a:cubicBezTo>
                  <a:cubicBezTo>
                    <a:pt x="1504" y="701"/>
                    <a:pt x="1507" y="712"/>
                    <a:pt x="1513" y="710"/>
                  </a:cubicBezTo>
                  <a:cubicBezTo>
                    <a:pt x="1515" y="710"/>
                    <a:pt x="1514" y="705"/>
                    <a:pt x="1516" y="704"/>
                  </a:cubicBezTo>
                  <a:cubicBezTo>
                    <a:pt x="1519" y="705"/>
                    <a:pt x="1521" y="707"/>
                    <a:pt x="1525" y="706"/>
                  </a:cubicBezTo>
                  <a:close/>
                  <a:moveTo>
                    <a:pt x="1262" y="683"/>
                  </a:moveTo>
                  <a:cubicBezTo>
                    <a:pt x="1262" y="689"/>
                    <a:pt x="1262" y="689"/>
                    <a:pt x="1262" y="689"/>
                  </a:cubicBezTo>
                  <a:cubicBezTo>
                    <a:pt x="1265" y="689"/>
                    <a:pt x="1267" y="687"/>
                    <a:pt x="1267" y="684"/>
                  </a:cubicBezTo>
                  <a:cubicBezTo>
                    <a:pt x="1266" y="683"/>
                    <a:pt x="1264" y="683"/>
                    <a:pt x="1262" y="683"/>
                  </a:cubicBezTo>
                  <a:close/>
                  <a:moveTo>
                    <a:pt x="1232" y="697"/>
                  </a:moveTo>
                  <a:cubicBezTo>
                    <a:pt x="1239" y="696"/>
                    <a:pt x="1246" y="694"/>
                    <a:pt x="1248" y="687"/>
                  </a:cubicBezTo>
                  <a:cubicBezTo>
                    <a:pt x="1241" y="688"/>
                    <a:pt x="1234" y="691"/>
                    <a:pt x="1232" y="697"/>
                  </a:cubicBezTo>
                  <a:close/>
                  <a:moveTo>
                    <a:pt x="196" y="694"/>
                  </a:moveTo>
                  <a:cubicBezTo>
                    <a:pt x="199" y="694"/>
                    <a:pt x="199" y="689"/>
                    <a:pt x="196" y="689"/>
                  </a:cubicBezTo>
                  <a:cubicBezTo>
                    <a:pt x="196" y="690"/>
                    <a:pt x="195" y="691"/>
                    <a:pt x="196" y="694"/>
                  </a:cubicBezTo>
                  <a:close/>
                  <a:moveTo>
                    <a:pt x="1222" y="693"/>
                  </a:moveTo>
                  <a:cubicBezTo>
                    <a:pt x="1217" y="695"/>
                    <a:pt x="1211" y="703"/>
                    <a:pt x="1214" y="706"/>
                  </a:cubicBezTo>
                  <a:cubicBezTo>
                    <a:pt x="1219" y="704"/>
                    <a:pt x="1226" y="700"/>
                    <a:pt x="1222" y="693"/>
                  </a:cubicBezTo>
                  <a:close/>
                  <a:moveTo>
                    <a:pt x="1604" y="812"/>
                  </a:moveTo>
                  <a:cubicBezTo>
                    <a:pt x="1609" y="805"/>
                    <a:pt x="1603" y="789"/>
                    <a:pt x="1609" y="781"/>
                  </a:cubicBezTo>
                  <a:cubicBezTo>
                    <a:pt x="1611" y="781"/>
                    <a:pt x="1609" y="785"/>
                    <a:pt x="1612" y="784"/>
                  </a:cubicBezTo>
                  <a:cubicBezTo>
                    <a:pt x="1615" y="776"/>
                    <a:pt x="1615" y="767"/>
                    <a:pt x="1611" y="762"/>
                  </a:cubicBezTo>
                  <a:cubicBezTo>
                    <a:pt x="1616" y="746"/>
                    <a:pt x="1609" y="726"/>
                    <a:pt x="1604" y="712"/>
                  </a:cubicBezTo>
                  <a:cubicBezTo>
                    <a:pt x="1594" y="717"/>
                    <a:pt x="1588" y="707"/>
                    <a:pt x="1581" y="704"/>
                  </a:cubicBezTo>
                  <a:cubicBezTo>
                    <a:pt x="1580" y="699"/>
                    <a:pt x="1575" y="693"/>
                    <a:pt x="1571" y="694"/>
                  </a:cubicBezTo>
                  <a:cubicBezTo>
                    <a:pt x="1574" y="703"/>
                    <a:pt x="1577" y="714"/>
                    <a:pt x="1587" y="718"/>
                  </a:cubicBezTo>
                  <a:cubicBezTo>
                    <a:pt x="1589" y="719"/>
                    <a:pt x="1592" y="716"/>
                    <a:pt x="1595" y="718"/>
                  </a:cubicBezTo>
                  <a:cubicBezTo>
                    <a:pt x="1597" y="718"/>
                    <a:pt x="1597" y="722"/>
                    <a:pt x="1598" y="723"/>
                  </a:cubicBezTo>
                  <a:cubicBezTo>
                    <a:pt x="1601" y="726"/>
                    <a:pt x="1604" y="724"/>
                    <a:pt x="1607" y="726"/>
                  </a:cubicBezTo>
                  <a:cubicBezTo>
                    <a:pt x="1607" y="731"/>
                    <a:pt x="1608" y="735"/>
                    <a:pt x="1608" y="741"/>
                  </a:cubicBezTo>
                  <a:cubicBezTo>
                    <a:pt x="1602" y="739"/>
                    <a:pt x="1602" y="743"/>
                    <a:pt x="1600" y="744"/>
                  </a:cubicBezTo>
                  <a:cubicBezTo>
                    <a:pt x="1598" y="736"/>
                    <a:pt x="1591" y="728"/>
                    <a:pt x="1586" y="726"/>
                  </a:cubicBezTo>
                  <a:cubicBezTo>
                    <a:pt x="1585" y="734"/>
                    <a:pt x="1593" y="741"/>
                    <a:pt x="1594" y="749"/>
                  </a:cubicBezTo>
                  <a:cubicBezTo>
                    <a:pt x="1592" y="748"/>
                    <a:pt x="1592" y="751"/>
                    <a:pt x="1589" y="750"/>
                  </a:cubicBezTo>
                  <a:cubicBezTo>
                    <a:pt x="1592" y="760"/>
                    <a:pt x="1582" y="760"/>
                    <a:pt x="1587" y="769"/>
                  </a:cubicBezTo>
                  <a:cubicBezTo>
                    <a:pt x="1583" y="774"/>
                    <a:pt x="1576" y="775"/>
                    <a:pt x="1578" y="785"/>
                  </a:cubicBezTo>
                  <a:cubicBezTo>
                    <a:pt x="1583" y="786"/>
                    <a:pt x="1581" y="791"/>
                    <a:pt x="1581" y="796"/>
                  </a:cubicBezTo>
                  <a:cubicBezTo>
                    <a:pt x="1583" y="797"/>
                    <a:pt x="1585" y="798"/>
                    <a:pt x="1587" y="799"/>
                  </a:cubicBezTo>
                  <a:cubicBezTo>
                    <a:pt x="1592" y="786"/>
                    <a:pt x="1596" y="772"/>
                    <a:pt x="1603" y="760"/>
                  </a:cubicBezTo>
                  <a:cubicBezTo>
                    <a:pt x="1603" y="772"/>
                    <a:pt x="1592" y="808"/>
                    <a:pt x="1604" y="812"/>
                  </a:cubicBezTo>
                  <a:close/>
                  <a:moveTo>
                    <a:pt x="187" y="697"/>
                  </a:moveTo>
                  <a:cubicBezTo>
                    <a:pt x="188" y="698"/>
                    <a:pt x="189" y="699"/>
                    <a:pt x="191" y="698"/>
                  </a:cubicBezTo>
                  <a:cubicBezTo>
                    <a:pt x="191" y="696"/>
                    <a:pt x="190" y="695"/>
                    <a:pt x="189" y="695"/>
                  </a:cubicBezTo>
                  <a:cubicBezTo>
                    <a:pt x="189" y="696"/>
                    <a:pt x="187" y="696"/>
                    <a:pt x="187" y="697"/>
                  </a:cubicBezTo>
                  <a:close/>
                  <a:moveTo>
                    <a:pt x="1253" y="697"/>
                  </a:moveTo>
                  <a:cubicBezTo>
                    <a:pt x="1252" y="701"/>
                    <a:pt x="1256" y="700"/>
                    <a:pt x="1255" y="703"/>
                  </a:cubicBezTo>
                  <a:cubicBezTo>
                    <a:pt x="1252" y="703"/>
                    <a:pt x="1251" y="704"/>
                    <a:pt x="1251" y="707"/>
                  </a:cubicBezTo>
                  <a:cubicBezTo>
                    <a:pt x="1258" y="709"/>
                    <a:pt x="1257" y="698"/>
                    <a:pt x="1266" y="700"/>
                  </a:cubicBezTo>
                  <a:cubicBezTo>
                    <a:pt x="1264" y="693"/>
                    <a:pt x="1259" y="700"/>
                    <a:pt x="1253" y="697"/>
                  </a:cubicBezTo>
                  <a:close/>
                  <a:moveTo>
                    <a:pt x="1692" y="805"/>
                  </a:moveTo>
                  <a:cubicBezTo>
                    <a:pt x="1700" y="797"/>
                    <a:pt x="1701" y="784"/>
                    <a:pt x="1703" y="769"/>
                  </a:cubicBezTo>
                  <a:cubicBezTo>
                    <a:pt x="1705" y="747"/>
                    <a:pt x="1704" y="720"/>
                    <a:pt x="1701" y="701"/>
                  </a:cubicBezTo>
                  <a:cubicBezTo>
                    <a:pt x="1701" y="715"/>
                    <a:pt x="1702" y="730"/>
                    <a:pt x="1700" y="742"/>
                  </a:cubicBezTo>
                  <a:cubicBezTo>
                    <a:pt x="1700" y="740"/>
                    <a:pt x="1700" y="739"/>
                    <a:pt x="1699" y="739"/>
                  </a:cubicBezTo>
                  <a:cubicBezTo>
                    <a:pt x="1700" y="744"/>
                    <a:pt x="1695" y="747"/>
                    <a:pt x="1694" y="752"/>
                  </a:cubicBezTo>
                  <a:cubicBezTo>
                    <a:pt x="1692" y="762"/>
                    <a:pt x="1695" y="773"/>
                    <a:pt x="1693" y="784"/>
                  </a:cubicBezTo>
                  <a:cubicBezTo>
                    <a:pt x="1691" y="792"/>
                    <a:pt x="1685" y="799"/>
                    <a:pt x="1692" y="805"/>
                  </a:cubicBezTo>
                  <a:close/>
                  <a:moveTo>
                    <a:pt x="1234" y="706"/>
                  </a:moveTo>
                  <a:cubicBezTo>
                    <a:pt x="1230" y="704"/>
                    <a:pt x="1222" y="705"/>
                    <a:pt x="1221" y="710"/>
                  </a:cubicBezTo>
                  <a:cubicBezTo>
                    <a:pt x="1223" y="714"/>
                    <a:pt x="1229" y="712"/>
                    <a:pt x="1233" y="711"/>
                  </a:cubicBezTo>
                  <a:cubicBezTo>
                    <a:pt x="1233" y="709"/>
                    <a:pt x="1235" y="709"/>
                    <a:pt x="1234" y="706"/>
                  </a:cubicBezTo>
                  <a:close/>
                  <a:moveTo>
                    <a:pt x="1204" y="718"/>
                  </a:moveTo>
                  <a:cubicBezTo>
                    <a:pt x="1206" y="723"/>
                    <a:pt x="1213" y="718"/>
                    <a:pt x="1213" y="714"/>
                  </a:cubicBezTo>
                  <a:cubicBezTo>
                    <a:pt x="1209" y="714"/>
                    <a:pt x="1205" y="714"/>
                    <a:pt x="1204" y="718"/>
                  </a:cubicBezTo>
                  <a:close/>
                  <a:moveTo>
                    <a:pt x="1531" y="737"/>
                  </a:moveTo>
                  <a:cubicBezTo>
                    <a:pt x="1532" y="736"/>
                    <a:pt x="1531" y="733"/>
                    <a:pt x="1533" y="733"/>
                  </a:cubicBezTo>
                  <a:cubicBezTo>
                    <a:pt x="1535" y="736"/>
                    <a:pt x="1540" y="738"/>
                    <a:pt x="1541" y="742"/>
                  </a:cubicBezTo>
                  <a:cubicBezTo>
                    <a:pt x="1542" y="739"/>
                    <a:pt x="1543" y="742"/>
                    <a:pt x="1545" y="742"/>
                  </a:cubicBezTo>
                  <a:cubicBezTo>
                    <a:pt x="1549" y="732"/>
                    <a:pt x="1537" y="730"/>
                    <a:pt x="1535" y="723"/>
                  </a:cubicBezTo>
                  <a:cubicBezTo>
                    <a:pt x="1536" y="722"/>
                    <a:pt x="1537" y="721"/>
                    <a:pt x="1537" y="718"/>
                  </a:cubicBezTo>
                  <a:cubicBezTo>
                    <a:pt x="1533" y="717"/>
                    <a:pt x="1532" y="715"/>
                    <a:pt x="1529" y="715"/>
                  </a:cubicBezTo>
                  <a:cubicBezTo>
                    <a:pt x="1528" y="720"/>
                    <a:pt x="1533" y="721"/>
                    <a:pt x="1533" y="725"/>
                  </a:cubicBezTo>
                  <a:cubicBezTo>
                    <a:pt x="1530" y="725"/>
                    <a:pt x="1527" y="726"/>
                    <a:pt x="1525" y="726"/>
                  </a:cubicBezTo>
                  <a:cubicBezTo>
                    <a:pt x="1526" y="731"/>
                    <a:pt x="1521" y="730"/>
                    <a:pt x="1522" y="736"/>
                  </a:cubicBezTo>
                  <a:cubicBezTo>
                    <a:pt x="1526" y="735"/>
                    <a:pt x="1528" y="735"/>
                    <a:pt x="1531" y="737"/>
                  </a:cubicBezTo>
                  <a:close/>
                  <a:moveTo>
                    <a:pt x="1564" y="733"/>
                  </a:moveTo>
                  <a:cubicBezTo>
                    <a:pt x="1568" y="735"/>
                    <a:pt x="1571" y="742"/>
                    <a:pt x="1577" y="739"/>
                  </a:cubicBezTo>
                  <a:cubicBezTo>
                    <a:pt x="1576" y="734"/>
                    <a:pt x="1567" y="732"/>
                    <a:pt x="1564" y="733"/>
                  </a:cubicBezTo>
                  <a:close/>
                  <a:moveTo>
                    <a:pt x="1586" y="743"/>
                  </a:moveTo>
                  <a:cubicBezTo>
                    <a:pt x="1588" y="741"/>
                    <a:pt x="1585" y="738"/>
                    <a:pt x="1583" y="738"/>
                  </a:cubicBezTo>
                  <a:cubicBezTo>
                    <a:pt x="1583" y="741"/>
                    <a:pt x="1582" y="744"/>
                    <a:pt x="1586" y="743"/>
                  </a:cubicBezTo>
                  <a:close/>
                  <a:moveTo>
                    <a:pt x="1490" y="759"/>
                  </a:moveTo>
                  <a:cubicBezTo>
                    <a:pt x="1492" y="752"/>
                    <a:pt x="1491" y="747"/>
                    <a:pt x="1489" y="741"/>
                  </a:cubicBezTo>
                  <a:cubicBezTo>
                    <a:pt x="1486" y="741"/>
                    <a:pt x="1486" y="741"/>
                    <a:pt x="1486" y="741"/>
                  </a:cubicBezTo>
                  <a:cubicBezTo>
                    <a:pt x="1490" y="746"/>
                    <a:pt x="1484" y="755"/>
                    <a:pt x="1490" y="759"/>
                  </a:cubicBezTo>
                  <a:close/>
                  <a:moveTo>
                    <a:pt x="1559" y="743"/>
                  </a:moveTo>
                  <a:cubicBezTo>
                    <a:pt x="1551" y="740"/>
                    <a:pt x="1551" y="749"/>
                    <a:pt x="1554" y="752"/>
                  </a:cubicBezTo>
                  <a:cubicBezTo>
                    <a:pt x="1556" y="752"/>
                    <a:pt x="1557" y="752"/>
                    <a:pt x="1559" y="752"/>
                  </a:cubicBezTo>
                  <a:cubicBezTo>
                    <a:pt x="1561" y="749"/>
                    <a:pt x="1560" y="747"/>
                    <a:pt x="1559" y="743"/>
                  </a:cubicBezTo>
                  <a:close/>
                  <a:moveTo>
                    <a:pt x="1676" y="743"/>
                  </a:moveTo>
                  <a:cubicBezTo>
                    <a:pt x="1676" y="746"/>
                    <a:pt x="1675" y="749"/>
                    <a:pt x="1678" y="749"/>
                  </a:cubicBezTo>
                  <a:cubicBezTo>
                    <a:pt x="1677" y="747"/>
                    <a:pt x="1679" y="743"/>
                    <a:pt x="1676" y="743"/>
                  </a:cubicBezTo>
                  <a:close/>
                  <a:moveTo>
                    <a:pt x="1012" y="752"/>
                  </a:moveTo>
                  <a:cubicBezTo>
                    <a:pt x="1012" y="761"/>
                    <a:pt x="1021" y="761"/>
                    <a:pt x="1029" y="763"/>
                  </a:cubicBezTo>
                  <a:cubicBezTo>
                    <a:pt x="1027" y="755"/>
                    <a:pt x="1019" y="754"/>
                    <a:pt x="1012" y="752"/>
                  </a:cubicBezTo>
                  <a:close/>
                  <a:moveTo>
                    <a:pt x="1031" y="767"/>
                  </a:moveTo>
                  <a:cubicBezTo>
                    <a:pt x="1025" y="778"/>
                    <a:pt x="1040" y="782"/>
                    <a:pt x="1046" y="776"/>
                  </a:cubicBezTo>
                  <a:cubicBezTo>
                    <a:pt x="1045" y="769"/>
                    <a:pt x="1039" y="767"/>
                    <a:pt x="1031" y="767"/>
                  </a:cubicBezTo>
                  <a:close/>
                  <a:moveTo>
                    <a:pt x="1581" y="1055"/>
                  </a:moveTo>
                  <a:cubicBezTo>
                    <a:pt x="1581" y="1036"/>
                    <a:pt x="1576" y="1014"/>
                    <a:pt x="1569" y="999"/>
                  </a:cubicBezTo>
                  <a:cubicBezTo>
                    <a:pt x="1556" y="993"/>
                    <a:pt x="1559" y="974"/>
                    <a:pt x="1555" y="960"/>
                  </a:cubicBezTo>
                  <a:cubicBezTo>
                    <a:pt x="1564" y="957"/>
                    <a:pt x="1561" y="938"/>
                    <a:pt x="1557" y="932"/>
                  </a:cubicBezTo>
                  <a:cubicBezTo>
                    <a:pt x="1555" y="935"/>
                    <a:pt x="1552" y="938"/>
                    <a:pt x="1550" y="941"/>
                  </a:cubicBezTo>
                  <a:cubicBezTo>
                    <a:pt x="1548" y="936"/>
                    <a:pt x="1554" y="933"/>
                    <a:pt x="1555" y="928"/>
                  </a:cubicBezTo>
                  <a:cubicBezTo>
                    <a:pt x="1552" y="925"/>
                    <a:pt x="1547" y="924"/>
                    <a:pt x="1546" y="919"/>
                  </a:cubicBezTo>
                  <a:cubicBezTo>
                    <a:pt x="1551" y="919"/>
                    <a:pt x="1548" y="912"/>
                    <a:pt x="1550" y="910"/>
                  </a:cubicBezTo>
                  <a:cubicBezTo>
                    <a:pt x="1549" y="908"/>
                    <a:pt x="1546" y="909"/>
                    <a:pt x="1546" y="908"/>
                  </a:cubicBezTo>
                  <a:cubicBezTo>
                    <a:pt x="1548" y="903"/>
                    <a:pt x="1547" y="896"/>
                    <a:pt x="1542" y="895"/>
                  </a:cubicBezTo>
                  <a:cubicBezTo>
                    <a:pt x="1544" y="888"/>
                    <a:pt x="1540" y="879"/>
                    <a:pt x="1537" y="874"/>
                  </a:cubicBezTo>
                  <a:cubicBezTo>
                    <a:pt x="1532" y="875"/>
                    <a:pt x="1535" y="884"/>
                    <a:pt x="1527" y="882"/>
                  </a:cubicBezTo>
                  <a:cubicBezTo>
                    <a:pt x="1524" y="885"/>
                    <a:pt x="1525" y="892"/>
                    <a:pt x="1523" y="896"/>
                  </a:cubicBezTo>
                  <a:cubicBezTo>
                    <a:pt x="1524" y="891"/>
                    <a:pt x="1522" y="889"/>
                    <a:pt x="1522" y="885"/>
                  </a:cubicBezTo>
                  <a:cubicBezTo>
                    <a:pt x="1517" y="887"/>
                    <a:pt x="1514" y="882"/>
                    <a:pt x="1512" y="879"/>
                  </a:cubicBezTo>
                  <a:cubicBezTo>
                    <a:pt x="1514" y="878"/>
                    <a:pt x="1517" y="878"/>
                    <a:pt x="1518" y="877"/>
                  </a:cubicBezTo>
                  <a:cubicBezTo>
                    <a:pt x="1521" y="869"/>
                    <a:pt x="1518" y="865"/>
                    <a:pt x="1515" y="860"/>
                  </a:cubicBezTo>
                  <a:cubicBezTo>
                    <a:pt x="1523" y="842"/>
                    <a:pt x="1502" y="838"/>
                    <a:pt x="1497" y="827"/>
                  </a:cubicBezTo>
                  <a:cubicBezTo>
                    <a:pt x="1500" y="828"/>
                    <a:pt x="1502" y="830"/>
                    <a:pt x="1507" y="829"/>
                  </a:cubicBezTo>
                  <a:cubicBezTo>
                    <a:pt x="1507" y="826"/>
                    <a:pt x="1507" y="824"/>
                    <a:pt x="1506" y="821"/>
                  </a:cubicBezTo>
                  <a:cubicBezTo>
                    <a:pt x="1502" y="822"/>
                    <a:pt x="1501" y="820"/>
                    <a:pt x="1498" y="819"/>
                  </a:cubicBezTo>
                  <a:cubicBezTo>
                    <a:pt x="1496" y="819"/>
                    <a:pt x="1497" y="823"/>
                    <a:pt x="1494" y="822"/>
                  </a:cubicBezTo>
                  <a:cubicBezTo>
                    <a:pt x="1484" y="819"/>
                    <a:pt x="1477" y="823"/>
                    <a:pt x="1469" y="817"/>
                  </a:cubicBezTo>
                  <a:cubicBezTo>
                    <a:pt x="1465" y="814"/>
                    <a:pt x="1464" y="808"/>
                    <a:pt x="1458" y="814"/>
                  </a:cubicBezTo>
                  <a:cubicBezTo>
                    <a:pt x="1457" y="820"/>
                    <a:pt x="1461" y="821"/>
                    <a:pt x="1460" y="828"/>
                  </a:cubicBezTo>
                  <a:cubicBezTo>
                    <a:pt x="1461" y="830"/>
                    <a:pt x="1466" y="829"/>
                    <a:pt x="1466" y="833"/>
                  </a:cubicBezTo>
                  <a:cubicBezTo>
                    <a:pt x="1462" y="840"/>
                    <a:pt x="1468" y="844"/>
                    <a:pt x="1466" y="854"/>
                  </a:cubicBezTo>
                  <a:cubicBezTo>
                    <a:pt x="1456" y="857"/>
                    <a:pt x="1451" y="864"/>
                    <a:pt x="1436" y="862"/>
                  </a:cubicBezTo>
                  <a:cubicBezTo>
                    <a:pt x="1433" y="864"/>
                    <a:pt x="1431" y="868"/>
                    <a:pt x="1426" y="869"/>
                  </a:cubicBezTo>
                  <a:cubicBezTo>
                    <a:pt x="1418" y="865"/>
                    <a:pt x="1419" y="861"/>
                    <a:pt x="1418" y="851"/>
                  </a:cubicBezTo>
                  <a:cubicBezTo>
                    <a:pt x="1415" y="830"/>
                    <a:pt x="1420" y="808"/>
                    <a:pt x="1416" y="790"/>
                  </a:cubicBezTo>
                  <a:cubicBezTo>
                    <a:pt x="1416" y="787"/>
                    <a:pt x="1418" y="786"/>
                    <a:pt x="1419" y="783"/>
                  </a:cubicBezTo>
                  <a:cubicBezTo>
                    <a:pt x="1416" y="778"/>
                    <a:pt x="1412" y="769"/>
                    <a:pt x="1405" y="776"/>
                  </a:cubicBezTo>
                  <a:cubicBezTo>
                    <a:pt x="1404" y="786"/>
                    <a:pt x="1396" y="797"/>
                    <a:pt x="1394" y="809"/>
                  </a:cubicBezTo>
                  <a:cubicBezTo>
                    <a:pt x="1391" y="804"/>
                    <a:pt x="1388" y="808"/>
                    <a:pt x="1382" y="808"/>
                  </a:cubicBezTo>
                  <a:cubicBezTo>
                    <a:pt x="1377" y="812"/>
                    <a:pt x="1380" y="819"/>
                    <a:pt x="1378" y="826"/>
                  </a:cubicBezTo>
                  <a:cubicBezTo>
                    <a:pt x="1377" y="832"/>
                    <a:pt x="1370" y="835"/>
                    <a:pt x="1369" y="840"/>
                  </a:cubicBezTo>
                  <a:cubicBezTo>
                    <a:pt x="1366" y="851"/>
                    <a:pt x="1369" y="858"/>
                    <a:pt x="1360" y="862"/>
                  </a:cubicBezTo>
                  <a:cubicBezTo>
                    <a:pt x="1353" y="864"/>
                    <a:pt x="1349" y="860"/>
                    <a:pt x="1342" y="866"/>
                  </a:cubicBezTo>
                  <a:cubicBezTo>
                    <a:pt x="1342" y="871"/>
                    <a:pt x="1340" y="871"/>
                    <a:pt x="1342" y="874"/>
                  </a:cubicBezTo>
                  <a:cubicBezTo>
                    <a:pt x="1340" y="876"/>
                    <a:pt x="1337" y="876"/>
                    <a:pt x="1335" y="877"/>
                  </a:cubicBezTo>
                  <a:cubicBezTo>
                    <a:pt x="1334" y="880"/>
                    <a:pt x="1334" y="884"/>
                    <a:pt x="1334" y="887"/>
                  </a:cubicBezTo>
                  <a:cubicBezTo>
                    <a:pt x="1331" y="881"/>
                    <a:pt x="1326" y="888"/>
                    <a:pt x="1322" y="888"/>
                  </a:cubicBezTo>
                  <a:cubicBezTo>
                    <a:pt x="1321" y="893"/>
                    <a:pt x="1324" y="894"/>
                    <a:pt x="1325" y="896"/>
                  </a:cubicBezTo>
                  <a:cubicBezTo>
                    <a:pt x="1319" y="898"/>
                    <a:pt x="1319" y="906"/>
                    <a:pt x="1311" y="907"/>
                  </a:cubicBezTo>
                  <a:cubicBezTo>
                    <a:pt x="1310" y="909"/>
                    <a:pt x="1309" y="912"/>
                    <a:pt x="1308" y="915"/>
                  </a:cubicBezTo>
                  <a:cubicBezTo>
                    <a:pt x="1305" y="915"/>
                    <a:pt x="1304" y="917"/>
                    <a:pt x="1302" y="917"/>
                  </a:cubicBezTo>
                  <a:cubicBezTo>
                    <a:pt x="1297" y="923"/>
                    <a:pt x="1300" y="933"/>
                    <a:pt x="1299" y="942"/>
                  </a:cubicBezTo>
                  <a:cubicBezTo>
                    <a:pt x="1298" y="946"/>
                    <a:pt x="1294" y="949"/>
                    <a:pt x="1294" y="953"/>
                  </a:cubicBezTo>
                  <a:cubicBezTo>
                    <a:pt x="1293" y="960"/>
                    <a:pt x="1297" y="971"/>
                    <a:pt x="1298" y="983"/>
                  </a:cubicBezTo>
                  <a:cubicBezTo>
                    <a:pt x="1298" y="992"/>
                    <a:pt x="1297" y="1002"/>
                    <a:pt x="1300" y="1008"/>
                  </a:cubicBezTo>
                  <a:cubicBezTo>
                    <a:pt x="1301" y="1011"/>
                    <a:pt x="1304" y="1012"/>
                    <a:pt x="1305" y="1014"/>
                  </a:cubicBezTo>
                  <a:cubicBezTo>
                    <a:pt x="1302" y="1024"/>
                    <a:pt x="1309" y="1029"/>
                    <a:pt x="1309" y="1038"/>
                  </a:cubicBezTo>
                  <a:cubicBezTo>
                    <a:pt x="1309" y="1039"/>
                    <a:pt x="1307" y="1042"/>
                    <a:pt x="1307" y="1043"/>
                  </a:cubicBezTo>
                  <a:cubicBezTo>
                    <a:pt x="1306" y="1051"/>
                    <a:pt x="1310" y="1059"/>
                    <a:pt x="1310" y="1066"/>
                  </a:cubicBezTo>
                  <a:cubicBezTo>
                    <a:pt x="1310" y="1071"/>
                    <a:pt x="1306" y="1075"/>
                    <a:pt x="1307" y="1080"/>
                  </a:cubicBezTo>
                  <a:cubicBezTo>
                    <a:pt x="1308" y="1085"/>
                    <a:pt x="1315" y="1089"/>
                    <a:pt x="1320" y="1089"/>
                  </a:cubicBezTo>
                  <a:cubicBezTo>
                    <a:pt x="1319" y="1099"/>
                    <a:pt x="1324" y="1104"/>
                    <a:pt x="1325" y="1112"/>
                  </a:cubicBezTo>
                  <a:cubicBezTo>
                    <a:pt x="1333" y="1111"/>
                    <a:pt x="1334" y="1105"/>
                    <a:pt x="1340" y="1103"/>
                  </a:cubicBezTo>
                  <a:cubicBezTo>
                    <a:pt x="1339" y="1107"/>
                    <a:pt x="1340" y="1114"/>
                    <a:pt x="1344" y="1119"/>
                  </a:cubicBezTo>
                  <a:cubicBezTo>
                    <a:pt x="1350" y="1118"/>
                    <a:pt x="1354" y="1117"/>
                    <a:pt x="1357" y="1122"/>
                  </a:cubicBezTo>
                  <a:cubicBezTo>
                    <a:pt x="1362" y="1119"/>
                    <a:pt x="1370" y="1120"/>
                    <a:pt x="1374" y="1116"/>
                  </a:cubicBezTo>
                  <a:cubicBezTo>
                    <a:pt x="1376" y="1113"/>
                    <a:pt x="1374" y="1110"/>
                    <a:pt x="1374" y="1105"/>
                  </a:cubicBezTo>
                  <a:cubicBezTo>
                    <a:pt x="1377" y="1102"/>
                    <a:pt x="1382" y="1100"/>
                    <a:pt x="1383" y="1095"/>
                  </a:cubicBezTo>
                  <a:cubicBezTo>
                    <a:pt x="1385" y="1095"/>
                    <a:pt x="1387" y="1096"/>
                    <a:pt x="1390" y="1096"/>
                  </a:cubicBezTo>
                  <a:cubicBezTo>
                    <a:pt x="1392" y="1092"/>
                    <a:pt x="1388" y="1082"/>
                    <a:pt x="1396" y="1083"/>
                  </a:cubicBezTo>
                  <a:cubicBezTo>
                    <a:pt x="1393" y="1089"/>
                    <a:pt x="1393" y="1098"/>
                    <a:pt x="1400" y="1098"/>
                  </a:cubicBezTo>
                  <a:cubicBezTo>
                    <a:pt x="1398" y="1083"/>
                    <a:pt x="1403" y="1071"/>
                    <a:pt x="1400" y="1061"/>
                  </a:cubicBezTo>
                  <a:cubicBezTo>
                    <a:pt x="1409" y="1068"/>
                    <a:pt x="1402" y="1082"/>
                    <a:pt x="1408" y="1092"/>
                  </a:cubicBezTo>
                  <a:cubicBezTo>
                    <a:pt x="1407" y="1095"/>
                    <a:pt x="1403" y="1097"/>
                    <a:pt x="1405" y="1101"/>
                  </a:cubicBezTo>
                  <a:cubicBezTo>
                    <a:pt x="1410" y="1101"/>
                    <a:pt x="1411" y="1101"/>
                    <a:pt x="1414" y="1099"/>
                  </a:cubicBezTo>
                  <a:cubicBezTo>
                    <a:pt x="1409" y="1091"/>
                    <a:pt x="1420" y="1086"/>
                    <a:pt x="1425" y="1085"/>
                  </a:cubicBezTo>
                  <a:cubicBezTo>
                    <a:pt x="1426" y="1082"/>
                    <a:pt x="1425" y="1079"/>
                    <a:pt x="1427" y="1076"/>
                  </a:cubicBezTo>
                  <a:cubicBezTo>
                    <a:pt x="1435" y="1075"/>
                    <a:pt x="1440" y="1076"/>
                    <a:pt x="1447" y="1075"/>
                  </a:cubicBezTo>
                  <a:cubicBezTo>
                    <a:pt x="1456" y="1082"/>
                    <a:pt x="1462" y="1092"/>
                    <a:pt x="1465" y="1105"/>
                  </a:cubicBezTo>
                  <a:cubicBezTo>
                    <a:pt x="1473" y="1104"/>
                    <a:pt x="1471" y="1113"/>
                    <a:pt x="1473" y="1118"/>
                  </a:cubicBezTo>
                  <a:cubicBezTo>
                    <a:pt x="1475" y="1122"/>
                    <a:pt x="1479" y="1122"/>
                    <a:pt x="1479" y="1126"/>
                  </a:cubicBezTo>
                  <a:cubicBezTo>
                    <a:pt x="1480" y="1132"/>
                    <a:pt x="1473" y="1139"/>
                    <a:pt x="1475" y="1146"/>
                  </a:cubicBezTo>
                  <a:cubicBezTo>
                    <a:pt x="1481" y="1150"/>
                    <a:pt x="1484" y="1156"/>
                    <a:pt x="1486" y="1164"/>
                  </a:cubicBezTo>
                  <a:cubicBezTo>
                    <a:pt x="1486" y="1166"/>
                    <a:pt x="1491" y="1164"/>
                    <a:pt x="1491" y="1167"/>
                  </a:cubicBezTo>
                  <a:cubicBezTo>
                    <a:pt x="1490" y="1178"/>
                    <a:pt x="1489" y="1185"/>
                    <a:pt x="1492" y="1195"/>
                  </a:cubicBezTo>
                  <a:cubicBezTo>
                    <a:pt x="1495" y="1195"/>
                    <a:pt x="1499" y="1197"/>
                    <a:pt x="1506" y="1198"/>
                  </a:cubicBezTo>
                  <a:cubicBezTo>
                    <a:pt x="1510" y="1193"/>
                    <a:pt x="1509" y="1192"/>
                    <a:pt x="1508" y="1185"/>
                  </a:cubicBezTo>
                  <a:cubicBezTo>
                    <a:pt x="1514" y="1178"/>
                    <a:pt x="1514" y="1168"/>
                    <a:pt x="1520" y="1161"/>
                  </a:cubicBezTo>
                  <a:cubicBezTo>
                    <a:pt x="1523" y="1159"/>
                    <a:pt x="1527" y="1158"/>
                    <a:pt x="1530" y="1155"/>
                  </a:cubicBezTo>
                  <a:cubicBezTo>
                    <a:pt x="1531" y="1154"/>
                    <a:pt x="1530" y="1152"/>
                    <a:pt x="1531" y="1150"/>
                  </a:cubicBezTo>
                  <a:cubicBezTo>
                    <a:pt x="1532" y="1148"/>
                    <a:pt x="1536" y="1145"/>
                    <a:pt x="1539" y="1142"/>
                  </a:cubicBezTo>
                  <a:cubicBezTo>
                    <a:pt x="1544" y="1134"/>
                    <a:pt x="1542" y="1131"/>
                    <a:pt x="1550" y="1129"/>
                  </a:cubicBezTo>
                  <a:cubicBezTo>
                    <a:pt x="1552" y="1117"/>
                    <a:pt x="1566" y="1116"/>
                    <a:pt x="1565" y="1102"/>
                  </a:cubicBezTo>
                  <a:cubicBezTo>
                    <a:pt x="1563" y="1101"/>
                    <a:pt x="1561" y="1105"/>
                    <a:pt x="1561" y="1103"/>
                  </a:cubicBezTo>
                  <a:cubicBezTo>
                    <a:pt x="1566" y="1095"/>
                    <a:pt x="1575" y="1091"/>
                    <a:pt x="1574" y="1078"/>
                  </a:cubicBezTo>
                  <a:cubicBezTo>
                    <a:pt x="1581" y="1073"/>
                    <a:pt x="1583" y="1059"/>
                    <a:pt x="1583" y="1051"/>
                  </a:cubicBezTo>
                  <a:cubicBezTo>
                    <a:pt x="1581" y="1051"/>
                    <a:pt x="1583" y="1054"/>
                    <a:pt x="1581" y="1055"/>
                  </a:cubicBezTo>
                  <a:close/>
                  <a:moveTo>
                    <a:pt x="1508" y="774"/>
                  </a:moveTo>
                  <a:cubicBezTo>
                    <a:pt x="1505" y="780"/>
                    <a:pt x="1512" y="784"/>
                    <a:pt x="1516" y="787"/>
                  </a:cubicBezTo>
                  <a:cubicBezTo>
                    <a:pt x="1516" y="780"/>
                    <a:pt x="1513" y="776"/>
                    <a:pt x="1508" y="774"/>
                  </a:cubicBezTo>
                  <a:close/>
                  <a:moveTo>
                    <a:pt x="1706" y="787"/>
                  </a:moveTo>
                  <a:cubicBezTo>
                    <a:pt x="1705" y="795"/>
                    <a:pt x="1703" y="802"/>
                    <a:pt x="1700" y="808"/>
                  </a:cubicBezTo>
                  <a:cubicBezTo>
                    <a:pt x="1697" y="806"/>
                    <a:pt x="1698" y="806"/>
                    <a:pt x="1696" y="803"/>
                  </a:cubicBezTo>
                  <a:cubicBezTo>
                    <a:pt x="1697" y="809"/>
                    <a:pt x="1694" y="820"/>
                    <a:pt x="1690" y="816"/>
                  </a:cubicBezTo>
                  <a:cubicBezTo>
                    <a:pt x="1691" y="824"/>
                    <a:pt x="1689" y="828"/>
                    <a:pt x="1689" y="835"/>
                  </a:cubicBezTo>
                  <a:cubicBezTo>
                    <a:pt x="1687" y="834"/>
                    <a:pt x="1687" y="832"/>
                    <a:pt x="1685" y="832"/>
                  </a:cubicBezTo>
                  <a:cubicBezTo>
                    <a:pt x="1684" y="835"/>
                    <a:pt x="1685" y="839"/>
                    <a:pt x="1683" y="840"/>
                  </a:cubicBezTo>
                  <a:cubicBezTo>
                    <a:pt x="1681" y="837"/>
                    <a:pt x="1683" y="829"/>
                    <a:pt x="1680" y="827"/>
                  </a:cubicBezTo>
                  <a:cubicBezTo>
                    <a:pt x="1677" y="832"/>
                    <a:pt x="1673" y="839"/>
                    <a:pt x="1675" y="845"/>
                  </a:cubicBezTo>
                  <a:cubicBezTo>
                    <a:pt x="1677" y="846"/>
                    <a:pt x="1678" y="842"/>
                    <a:pt x="1679" y="845"/>
                  </a:cubicBezTo>
                  <a:cubicBezTo>
                    <a:pt x="1674" y="855"/>
                    <a:pt x="1676" y="872"/>
                    <a:pt x="1671" y="885"/>
                  </a:cubicBezTo>
                  <a:cubicBezTo>
                    <a:pt x="1670" y="880"/>
                    <a:pt x="1664" y="879"/>
                    <a:pt x="1661" y="875"/>
                  </a:cubicBezTo>
                  <a:cubicBezTo>
                    <a:pt x="1660" y="877"/>
                    <a:pt x="1659" y="879"/>
                    <a:pt x="1657" y="880"/>
                  </a:cubicBezTo>
                  <a:cubicBezTo>
                    <a:pt x="1655" y="876"/>
                    <a:pt x="1652" y="874"/>
                    <a:pt x="1649" y="872"/>
                  </a:cubicBezTo>
                  <a:cubicBezTo>
                    <a:pt x="1649" y="869"/>
                    <a:pt x="1650" y="865"/>
                    <a:pt x="1648" y="863"/>
                  </a:cubicBezTo>
                  <a:cubicBezTo>
                    <a:pt x="1643" y="867"/>
                    <a:pt x="1642" y="863"/>
                    <a:pt x="1637" y="862"/>
                  </a:cubicBezTo>
                  <a:cubicBezTo>
                    <a:pt x="1635" y="865"/>
                    <a:pt x="1638" y="874"/>
                    <a:pt x="1633" y="874"/>
                  </a:cubicBezTo>
                  <a:cubicBezTo>
                    <a:pt x="1633" y="870"/>
                    <a:pt x="1633" y="871"/>
                    <a:pt x="1633" y="866"/>
                  </a:cubicBezTo>
                  <a:cubicBezTo>
                    <a:pt x="1629" y="865"/>
                    <a:pt x="1628" y="864"/>
                    <a:pt x="1625" y="867"/>
                  </a:cubicBezTo>
                  <a:cubicBezTo>
                    <a:pt x="1625" y="864"/>
                    <a:pt x="1623" y="863"/>
                    <a:pt x="1621" y="862"/>
                  </a:cubicBezTo>
                  <a:cubicBezTo>
                    <a:pt x="1620" y="864"/>
                    <a:pt x="1619" y="871"/>
                    <a:pt x="1621" y="873"/>
                  </a:cubicBezTo>
                  <a:cubicBezTo>
                    <a:pt x="1624" y="874"/>
                    <a:pt x="1623" y="871"/>
                    <a:pt x="1625" y="870"/>
                  </a:cubicBezTo>
                  <a:cubicBezTo>
                    <a:pt x="1627" y="874"/>
                    <a:pt x="1623" y="876"/>
                    <a:pt x="1623" y="880"/>
                  </a:cubicBezTo>
                  <a:cubicBezTo>
                    <a:pt x="1623" y="882"/>
                    <a:pt x="1626" y="882"/>
                    <a:pt x="1626" y="885"/>
                  </a:cubicBezTo>
                  <a:cubicBezTo>
                    <a:pt x="1629" y="884"/>
                    <a:pt x="1630" y="882"/>
                    <a:pt x="1634" y="882"/>
                  </a:cubicBezTo>
                  <a:cubicBezTo>
                    <a:pt x="1637" y="885"/>
                    <a:pt x="1639" y="889"/>
                    <a:pt x="1644" y="890"/>
                  </a:cubicBezTo>
                  <a:cubicBezTo>
                    <a:pt x="1648" y="891"/>
                    <a:pt x="1647" y="887"/>
                    <a:pt x="1650" y="887"/>
                  </a:cubicBezTo>
                  <a:cubicBezTo>
                    <a:pt x="1653" y="893"/>
                    <a:pt x="1658" y="898"/>
                    <a:pt x="1664" y="897"/>
                  </a:cubicBezTo>
                  <a:cubicBezTo>
                    <a:pt x="1665" y="899"/>
                    <a:pt x="1665" y="903"/>
                    <a:pt x="1667" y="904"/>
                  </a:cubicBezTo>
                  <a:cubicBezTo>
                    <a:pt x="1667" y="901"/>
                    <a:pt x="1668" y="899"/>
                    <a:pt x="1669" y="898"/>
                  </a:cubicBezTo>
                  <a:cubicBezTo>
                    <a:pt x="1669" y="900"/>
                    <a:pt x="1670" y="901"/>
                    <a:pt x="1671" y="902"/>
                  </a:cubicBezTo>
                  <a:cubicBezTo>
                    <a:pt x="1672" y="899"/>
                    <a:pt x="1669" y="888"/>
                    <a:pt x="1673" y="886"/>
                  </a:cubicBezTo>
                  <a:cubicBezTo>
                    <a:pt x="1673" y="890"/>
                    <a:pt x="1676" y="891"/>
                    <a:pt x="1677" y="894"/>
                  </a:cubicBezTo>
                  <a:cubicBezTo>
                    <a:pt x="1678" y="889"/>
                    <a:pt x="1683" y="887"/>
                    <a:pt x="1686" y="884"/>
                  </a:cubicBezTo>
                  <a:cubicBezTo>
                    <a:pt x="1692" y="874"/>
                    <a:pt x="1693" y="862"/>
                    <a:pt x="1697" y="850"/>
                  </a:cubicBezTo>
                  <a:cubicBezTo>
                    <a:pt x="1703" y="831"/>
                    <a:pt x="1713" y="807"/>
                    <a:pt x="1706" y="787"/>
                  </a:cubicBezTo>
                  <a:close/>
                  <a:moveTo>
                    <a:pt x="1682" y="843"/>
                  </a:moveTo>
                  <a:cubicBezTo>
                    <a:pt x="1680" y="843"/>
                    <a:pt x="1678" y="840"/>
                    <a:pt x="1680" y="839"/>
                  </a:cubicBezTo>
                  <a:cubicBezTo>
                    <a:pt x="1682" y="839"/>
                    <a:pt x="1682" y="841"/>
                    <a:pt x="1682" y="843"/>
                  </a:cubicBezTo>
                  <a:close/>
                  <a:moveTo>
                    <a:pt x="1550" y="804"/>
                  </a:moveTo>
                  <a:cubicBezTo>
                    <a:pt x="1553" y="805"/>
                    <a:pt x="1554" y="808"/>
                    <a:pt x="1557" y="810"/>
                  </a:cubicBezTo>
                  <a:cubicBezTo>
                    <a:pt x="1557" y="807"/>
                    <a:pt x="1557" y="804"/>
                    <a:pt x="1556" y="803"/>
                  </a:cubicBezTo>
                  <a:cubicBezTo>
                    <a:pt x="1554" y="804"/>
                    <a:pt x="1550" y="802"/>
                    <a:pt x="1550" y="804"/>
                  </a:cubicBezTo>
                  <a:close/>
                  <a:moveTo>
                    <a:pt x="1565" y="849"/>
                  </a:moveTo>
                  <a:cubicBezTo>
                    <a:pt x="1570" y="830"/>
                    <a:pt x="1554" y="815"/>
                    <a:pt x="1543" y="805"/>
                  </a:cubicBezTo>
                  <a:cubicBezTo>
                    <a:pt x="1542" y="811"/>
                    <a:pt x="1547" y="818"/>
                    <a:pt x="1548" y="824"/>
                  </a:cubicBezTo>
                  <a:cubicBezTo>
                    <a:pt x="1560" y="827"/>
                    <a:pt x="1556" y="844"/>
                    <a:pt x="1565" y="849"/>
                  </a:cubicBezTo>
                  <a:close/>
                  <a:moveTo>
                    <a:pt x="1596" y="815"/>
                  </a:moveTo>
                  <a:cubicBezTo>
                    <a:pt x="1596" y="812"/>
                    <a:pt x="1597" y="807"/>
                    <a:pt x="1594" y="807"/>
                  </a:cubicBezTo>
                  <a:cubicBezTo>
                    <a:pt x="1595" y="809"/>
                    <a:pt x="1592" y="815"/>
                    <a:pt x="1596" y="815"/>
                  </a:cubicBezTo>
                  <a:close/>
                  <a:moveTo>
                    <a:pt x="1686" y="817"/>
                  </a:moveTo>
                  <a:cubicBezTo>
                    <a:pt x="1687" y="815"/>
                    <a:pt x="1689" y="811"/>
                    <a:pt x="1685" y="811"/>
                  </a:cubicBezTo>
                  <a:cubicBezTo>
                    <a:pt x="1686" y="813"/>
                    <a:pt x="1684" y="817"/>
                    <a:pt x="1686" y="817"/>
                  </a:cubicBezTo>
                  <a:close/>
                  <a:moveTo>
                    <a:pt x="1584" y="835"/>
                  </a:moveTo>
                  <a:cubicBezTo>
                    <a:pt x="1582" y="832"/>
                    <a:pt x="1582" y="829"/>
                    <a:pt x="1577" y="830"/>
                  </a:cubicBezTo>
                  <a:cubicBezTo>
                    <a:pt x="1577" y="826"/>
                    <a:pt x="1575" y="823"/>
                    <a:pt x="1572" y="821"/>
                  </a:cubicBezTo>
                  <a:cubicBezTo>
                    <a:pt x="1571" y="837"/>
                    <a:pt x="1586" y="836"/>
                    <a:pt x="1589" y="848"/>
                  </a:cubicBezTo>
                  <a:cubicBezTo>
                    <a:pt x="1593" y="849"/>
                    <a:pt x="1592" y="849"/>
                    <a:pt x="1596" y="849"/>
                  </a:cubicBezTo>
                  <a:cubicBezTo>
                    <a:pt x="1593" y="844"/>
                    <a:pt x="1591" y="838"/>
                    <a:pt x="1588" y="833"/>
                  </a:cubicBezTo>
                  <a:cubicBezTo>
                    <a:pt x="1585" y="832"/>
                    <a:pt x="1586" y="834"/>
                    <a:pt x="1584" y="835"/>
                  </a:cubicBezTo>
                  <a:close/>
                  <a:moveTo>
                    <a:pt x="1190" y="823"/>
                  </a:moveTo>
                  <a:cubicBezTo>
                    <a:pt x="1178" y="826"/>
                    <a:pt x="1171" y="835"/>
                    <a:pt x="1162" y="841"/>
                  </a:cubicBezTo>
                  <a:cubicBezTo>
                    <a:pt x="1176" y="843"/>
                    <a:pt x="1186" y="834"/>
                    <a:pt x="1190" y="823"/>
                  </a:cubicBezTo>
                  <a:close/>
                  <a:moveTo>
                    <a:pt x="1513" y="836"/>
                  </a:moveTo>
                  <a:cubicBezTo>
                    <a:pt x="1515" y="833"/>
                    <a:pt x="1512" y="828"/>
                    <a:pt x="1510" y="827"/>
                  </a:cubicBezTo>
                  <a:cubicBezTo>
                    <a:pt x="1508" y="829"/>
                    <a:pt x="1509" y="835"/>
                    <a:pt x="1513" y="836"/>
                  </a:cubicBezTo>
                  <a:close/>
                  <a:moveTo>
                    <a:pt x="1669" y="831"/>
                  </a:moveTo>
                  <a:cubicBezTo>
                    <a:pt x="1667" y="834"/>
                    <a:pt x="1665" y="841"/>
                    <a:pt x="1671" y="841"/>
                  </a:cubicBezTo>
                  <a:cubicBezTo>
                    <a:pt x="1672" y="839"/>
                    <a:pt x="1674" y="830"/>
                    <a:pt x="1669" y="831"/>
                  </a:cubicBezTo>
                  <a:close/>
                  <a:moveTo>
                    <a:pt x="1704" y="836"/>
                  </a:moveTo>
                  <a:cubicBezTo>
                    <a:pt x="1705" y="840"/>
                    <a:pt x="1701" y="844"/>
                    <a:pt x="1704" y="847"/>
                  </a:cubicBezTo>
                  <a:cubicBezTo>
                    <a:pt x="1703" y="843"/>
                    <a:pt x="1708" y="837"/>
                    <a:pt x="1704" y="836"/>
                  </a:cubicBezTo>
                  <a:close/>
                  <a:moveTo>
                    <a:pt x="1607" y="846"/>
                  </a:moveTo>
                  <a:cubicBezTo>
                    <a:pt x="1604" y="845"/>
                    <a:pt x="1603" y="843"/>
                    <a:pt x="1600" y="842"/>
                  </a:cubicBezTo>
                  <a:cubicBezTo>
                    <a:pt x="1599" y="845"/>
                    <a:pt x="1598" y="851"/>
                    <a:pt x="1600" y="853"/>
                  </a:cubicBezTo>
                  <a:cubicBezTo>
                    <a:pt x="1604" y="853"/>
                    <a:pt x="1606" y="850"/>
                    <a:pt x="1607" y="846"/>
                  </a:cubicBezTo>
                  <a:close/>
                  <a:moveTo>
                    <a:pt x="1631" y="848"/>
                  </a:moveTo>
                  <a:cubicBezTo>
                    <a:pt x="1632" y="853"/>
                    <a:pt x="1632" y="858"/>
                    <a:pt x="1636" y="861"/>
                  </a:cubicBezTo>
                  <a:cubicBezTo>
                    <a:pt x="1638" y="856"/>
                    <a:pt x="1635" y="849"/>
                    <a:pt x="1631" y="848"/>
                  </a:cubicBezTo>
                  <a:close/>
                  <a:moveTo>
                    <a:pt x="1590" y="854"/>
                  </a:moveTo>
                  <a:cubicBezTo>
                    <a:pt x="1588" y="856"/>
                    <a:pt x="1585" y="858"/>
                    <a:pt x="1585" y="862"/>
                  </a:cubicBezTo>
                  <a:cubicBezTo>
                    <a:pt x="1586" y="863"/>
                    <a:pt x="1587" y="865"/>
                    <a:pt x="1589" y="865"/>
                  </a:cubicBezTo>
                  <a:cubicBezTo>
                    <a:pt x="1591" y="860"/>
                    <a:pt x="1592" y="864"/>
                    <a:pt x="1595" y="865"/>
                  </a:cubicBezTo>
                  <a:cubicBezTo>
                    <a:pt x="1597" y="865"/>
                    <a:pt x="1598" y="863"/>
                    <a:pt x="1598" y="861"/>
                  </a:cubicBezTo>
                  <a:cubicBezTo>
                    <a:pt x="1596" y="858"/>
                    <a:pt x="1593" y="856"/>
                    <a:pt x="1590" y="854"/>
                  </a:cubicBezTo>
                  <a:close/>
                  <a:moveTo>
                    <a:pt x="1604" y="854"/>
                  </a:moveTo>
                  <a:cubicBezTo>
                    <a:pt x="1600" y="860"/>
                    <a:pt x="1606" y="864"/>
                    <a:pt x="1609" y="867"/>
                  </a:cubicBezTo>
                  <a:cubicBezTo>
                    <a:pt x="1610" y="863"/>
                    <a:pt x="1612" y="867"/>
                    <a:pt x="1614" y="867"/>
                  </a:cubicBezTo>
                  <a:cubicBezTo>
                    <a:pt x="1614" y="863"/>
                    <a:pt x="1613" y="859"/>
                    <a:pt x="1612" y="856"/>
                  </a:cubicBezTo>
                  <a:cubicBezTo>
                    <a:pt x="1608" y="857"/>
                    <a:pt x="1608" y="855"/>
                    <a:pt x="1604" y="854"/>
                  </a:cubicBezTo>
                  <a:close/>
                  <a:moveTo>
                    <a:pt x="1616" y="858"/>
                  </a:moveTo>
                  <a:cubicBezTo>
                    <a:pt x="1615" y="860"/>
                    <a:pt x="1616" y="863"/>
                    <a:pt x="1619" y="863"/>
                  </a:cubicBezTo>
                  <a:cubicBezTo>
                    <a:pt x="1621" y="862"/>
                    <a:pt x="1620" y="857"/>
                    <a:pt x="1616" y="858"/>
                  </a:cubicBezTo>
                  <a:close/>
                  <a:moveTo>
                    <a:pt x="1693" y="877"/>
                  </a:moveTo>
                  <a:cubicBezTo>
                    <a:pt x="1694" y="880"/>
                    <a:pt x="1692" y="879"/>
                    <a:pt x="1692" y="882"/>
                  </a:cubicBezTo>
                  <a:cubicBezTo>
                    <a:pt x="1695" y="883"/>
                    <a:pt x="1697" y="876"/>
                    <a:pt x="1693" y="877"/>
                  </a:cubicBezTo>
                  <a:close/>
                  <a:moveTo>
                    <a:pt x="1121" y="1017"/>
                  </a:moveTo>
                  <a:cubicBezTo>
                    <a:pt x="1117" y="1003"/>
                    <a:pt x="1127" y="992"/>
                    <a:pt x="1132" y="979"/>
                  </a:cubicBezTo>
                  <a:cubicBezTo>
                    <a:pt x="1130" y="978"/>
                    <a:pt x="1130" y="977"/>
                    <a:pt x="1129" y="977"/>
                  </a:cubicBezTo>
                  <a:cubicBezTo>
                    <a:pt x="1125" y="984"/>
                    <a:pt x="1108" y="984"/>
                    <a:pt x="1116" y="998"/>
                  </a:cubicBezTo>
                  <a:cubicBezTo>
                    <a:pt x="1114" y="999"/>
                    <a:pt x="1113" y="1002"/>
                    <a:pt x="1111" y="1003"/>
                  </a:cubicBezTo>
                  <a:cubicBezTo>
                    <a:pt x="1111" y="999"/>
                    <a:pt x="1113" y="994"/>
                    <a:pt x="1108" y="995"/>
                  </a:cubicBezTo>
                  <a:cubicBezTo>
                    <a:pt x="1104" y="998"/>
                    <a:pt x="1111" y="1010"/>
                    <a:pt x="1105" y="1012"/>
                  </a:cubicBezTo>
                  <a:cubicBezTo>
                    <a:pt x="1099" y="1012"/>
                    <a:pt x="1095" y="1006"/>
                    <a:pt x="1089" y="1007"/>
                  </a:cubicBezTo>
                  <a:cubicBezTo>
                    <a:pt x="1089" y="1009"/>
                    <a:pt x="1089" y="1010"/>
                    <a:pt x="1088" y="1010"/>
                  </a:cubicBezTo>
                  <a:cubicBezTo>
                    <a:pt x="1089" y="1015"/>
                    <a:pt x="1096" y="1014"/>
                    <a:pt x="1094" y="1021"/>
                  </a:cubicBezTo>
                  <a:cubicBezTo>
                    <a:pt x="1101" y="1020"/>
                    <a:pt x="1097" y="1026"/>
                    <a:pt x="1099" y="1029"/>
                  </a:cubicBezTo>
                  <a:cubicBezTo>
                    <a:pt x="1103" y="1028"/>
                    <a:pt x="1107" y="1028"/>
                    <a:pt x="1108" y="1031"/>
                  </a:cubicBezTo>
                  <a:cubicBezTo>
                    <a:pt x="1109" y="1034"/>
                    <a:pt x="1107" y="1034"/>
                    <a:pt x="1108" y="1036"/>
                  </a:cubicBezTo>
                  <a:cubicBezTo>
                    <a:pt x="1109" y="1041"/>
                    <a:pt x="1115" y="1043"/>
                    <a:pt x="1119" y="1049"/>
                  </a:cubicBezTo>
                  <a:cubicBezTo>
                    <a:pt x="1122" y="1054"/>
                    <a:pt x="1123" y="1064"/>
                    <a:pt x="1132" y="1061"/>
                  </a:cubicBezTo>
                  <a:cubicBezTo>
                    <a:pt x="1134" y="1053"/>
                    <a:pt x="1126" y="1055"/>
                    <a:pt x="1126" y="1050"/>
                  </a:cubicBezTo>
                  <a:cubicBezTo>
                    <a:pt x="1126" y="1047"/>
                    <a:pt x="1126" y="1044"/>
                    <a:pt x="1129" y="1043"/>
                  </a:cubicBezTo>
                  <a:cubicBezTo>
                    <a:pt x="1135" y="1043"/>
                    <a:pt x="1135" y="1043"/>
                    <a:pt x="1135" y="1043"/>
                  </a:cubicBezTo>
                  <a:cubicBezTo>
                    <a:pt x="1137" y="1041"/>
                    <a:pt x="1138" y="1038"/>
                    <a:pt x="1138" y="1035"/>
                  </a:cubicBezTo>
                  <a:cubicBezTo>
                    <a:pt x="1132" y="1030"/>
                    <a:pt x="1127" y="1023"/>
                    <a:pt x="1121" y="1017"/>
                  </a:cubicBezTo>
                  <a:close/>
                  <a:moveTo>
                    <a:pt x="1194" y="1114"/>
                  </a:moveTo>
                  <a:cubicBezTo>
                    <a:pt x="1189" y="1106"/>
                    <a:pt x="1180" y="1101"/>
                    <a:pt x="1175" y="1094"/>
                  </a:cubicBezTo>
                  <a:cubicBezTo>
                    <a:pt x="1174" y="1092"/>
                    <a:pt x="1174" y="1090"/>
                    <a:pt x="1172" y="1087"/>
                  </a:cubicBezTo>
                  <a:cubicBezTo>
                    <a:pt x="1169" y="1083"/>
                    <a:pt x="1164" y="1082"/>
                    <a:pt x="1163" y="1079"/>
                  </a:cubicBezTo>
                  <a:cubicBezTo>
                    <a:pt x="1160" y="1069"/>
                    <a:pt x="1155" y="1062"/>
                    <a:pt x="1149" y="1055"/>
                  </a:cubicBezTo>
                  <a:cubicBezTo>
                    <a:pt x="1147" y="1057"/>
                    <a:pt x="1145" y="1058"/>
                    <a:pt x="1143" y="1060"/>
                  </a:cubicBezTo>
                  <a:cubicBezTo>
                    <a:pt x="1142" y="1059"/>
                    <a:pt x="1143" y="1057"/>
                    <a:pt x="1140" y="1057"/>
                  </a:cubicBezTo>
                  <a:cubicBezTo>
                    <a:pt x="1133" y="1073"/>
                    <a:pt x="1158" y="1081"/>
                    <a:pt x="1152" y="1096"/>
                  </a:cubicBezTo>
                  <a:cubicBezTo>
                    <a:pt x="1155" y="1097"/>
                    <a:pt x="1156" y="1097"/>
                    <a:pt x="1159" y="1097"/>
                  </a:cubicBezTo>
                  <a:cubicBezTo>
                    <a:pt x="1160" y="1103"/>
                    <a:pt x="1166" y="1106"/>
                    <a:pt x="1167" y="1111"/>
                  </a:cubicBezTo>
                  <a:cubicBezTo>
                    <a:pt x="1167" y="1112"/>
                    <a:pt x="1165" y="1113"/>
                    <a:pt x="1166" y="1114"/>
                  </a:cubicBezTo>
                  <a:cubicBezTo>
                    <a:pt x="1168" y="1117"/>
                    <a:pt x="1173" y="1119"/>
                    <a:pt x="1170" y="1125"/>
                  </a:cubicBezTo>
                  <a:cubicBezTo>
                    <a:pt x="1173" y="1127"/>
                    <a:pt x="1176" y="1130"/>
                    <a:pt x="1177" y="1135"/>
                  </a:cubicBezTo>
                  <a:cubicBezTo>
                    <a:pt x="1185" y="1138"/>
                    <a:pt x="1193" y="1135"/>
                    <a:pt x="1201" y="1139"/>
                  </a:cubicBezTo>
                  <a:cubicBezTo>
                    <a:pt x="1202" y="1136"/>
                    <a:pt x="1204" y="1135"/>
                    <a:pt x="1205" y="1133"/>
                  </a:cubicBezTo>
                  <a:cubicBezTo>
                    <a:pt x="1198" y="1129"/>
                    <a:pt x="1198" y="1121"/>
                    <a:pt x="1194" y="1114"/>
                  </a:cubicBezTo>
                  <a:close/>
                  <a:moveTo>
                    <a:pt x="1073" y="1080"/>
                  </a:moveTo>
                  <a:cubicBezTo>
                    <a:pt x="1077" y="1081"/>
                    <a:pt x="1078" y="1078"/>
                    <a:pt x="1079" y="1074"/>
                  </a:cubicBezTo>
                  <a:cubicBezTo>
                    <a:pt x="1077" y="1073"/>
                    <a:pt x="1076" y="1072"/>
                    <a:pt x="1074" y="1072"/>
                  </a:cubicBezTo>
                  <a:cubicBezTo>
                    <a:pt x="1073" y="1074"/>
                    <a:pt x="1071" y="1078"/>
                    <a:pt x="1073" y="1080"/>
                  </a:cubicBezTo>
                  <a:close/>
                  <a:moveTo>
                    <a:pt x="1399" y="1111"/>
                  </a:moveTo>
                  <a:cubicBezTo>
                    <a:pt x="1401" y="1111"/>
                    <a:pt x="1401" y="1110"/>
                    <a:pt x="1402" y="1110"/>
                  </a:cubicBezTo>
                  <a:cubicBezTo>
                    <a:pt x="1402" y="1109"/>
                    <a:pt x="1402" y="1107"/>
                    <a:pt x="1402" y="1105"/>
                  </a:cubicBezTo>
                  <a:cubicBezTo>
                    <a:pt x="1401" y="1103"/>
                    <a:pt x="1396" y="1104"/>
                    <a:pt x="1394" y="1103"/>
                  </a:cubicBezTo>
                  <a:cubicBezTo>
                    <a:pt x="1395" y="1106"/>
                    <a:pt x="1396" y="1110"/>
                    <a:pt x="1399" y="1111"/>
                  </a:cubicBezTo>
                  <a:close/>
                  <a:moveTo>
                    <a:pt x="1321" y="1124"/>
                  </a:moveTo>
                  <a:cubicBezTo>
                    <a:pt x="1324" y="1124"/>
                    <a:pt x="1324" y="1121"/>
                    <a:pt x="1324" y="1118"/>
                  </a:cubicBezTo>
                  <a:cubicBezTo>
                    <a:pt x="1321" y="1118"/>
                    <a:pt x="1319" y="1120"/>
                    <a:pt x="1319" y="1123"/>
                  </a:cubicBezTo>
                  <a:cubicBezTo>
                    <a:pt x="1319" y="1123"/>
                    <a:pt x="1321" y="1123"/>
                    <a:pt x="1321" y="1124"/>
                  </a:cubicBezTo>
                  <a:close/>
                  <a:moveTo>
                    <a:pt x="1318" y="1124"/>
                  </a:moveTo>
                  <a:cubicBezTo>
                    <a:pt x="1315" y="1123"/>
                    <a:pt x="1315" y="1125"/>
                    <a:pt x="1315" y="1127"/>
                  </a:cubicBezTo>
                  <a:cubicBezTo>
                    <a:pt x="1317" y="1128"/>
                    <a:pt x="1318" y="1126"/>
                    <a:pt x="1318" y="1124"/>
                  </a:cubicBezTo>
                  <a:close/>
                  <a:moveTo>
                    <a:pt x="1345" y="1125"/>
                  </a:moveTo>
                  <a:cubicBezTo>
                    <a:pt x="1345" y="1132"/>
                    <a:pt x="1345" y="1132"/>
                    <a:pt x="1345" y="1132"/>
                  </a:cubicBezTo>
                  <a:cubicBezTo>
                    <a:pt x="1349" y="1133"/>
                    <a:pt x="1349" y="1123"/>
                    <a:pt x="1345" y="1125"/>
                  </a:cubicBezTo>
                  <a:close/>
                  <a:moveTo>
                    <a:pt x="1341" y="1137"/>
                  </a:moveTo>
                  <a:cubicBezTo>
                    <a:pt x="1332" y="1139"/>
                    <a:pt x="1321" y="1137"/>
                    <a:pt x="1318" y="1129"/>
                  </a:cubicBezTo>
                  <a:cubicBezTo>
                    <a:pt x="1312" y="1142"/>
                    <a:pt x="1315" y="1151"/>
                    <a:pt x="1311" y="1163"/>
                  </a:cubicBezTo>
                  <a:cubicBezTo>
                    <a:pt x="1317" y="1161"/>
                    <a:pt x="1316" y="1168"/>
                    <a:pt x="1323" y="1170"/>
                  </a:cubicBezTo>
                  <a:cubicBezTo>
                    <a:pt x="1325" y="1164"/>
                    <a:pt x="1332" y="1162"/>
                    <a:pt x="1334" y="1155"/>
                  </a:cubicBezTo>
                  <a:cubicBezTo>
                    <a:pt x="1333" y="1154"/>
                    <a:pt x="1331" y="1155"/>
                    <a:pt x="1331" y="1152"/>
                  </a:cubicBezTo>
                  <a:cubicBezTo>
                    <a:pt x="1335" y="1148"/>
                    <a:pt x="1338" y="1143"/>
                    <a:pt x="1341" y="1137"/>
                  </a:cubicBezTo>
                  <a:close/>
                  <a:moveTo>
                    <a:pt x="1196" y="1143"/>
                  </a:moveTo>
                  <a:cubicBezTo>
                    <a:pt x="1192" y="1143"/>
                    <a:pt x="1192" y="1143"/>
                    <a:pt x="1192" y="1143"/>
                  </a:cubicBezTo>
                  <a:cubicBezTo>
                    <a:pt x="1191" y="1146"/>
                    <a:pt x="1191" y="1151"/>
                    <a:pt x="1195" y="1151"/>
                  </a:cubicBezTo>
                  <a:cubicBezTo>
                    <a:pt x="1194" y="1148"/>
                    <a:pt x="1197" y="1147"/>
                    <a:pt x="1196" y="1143"/>
                  </a:cubicBezTo>
                  <a:close/>
                  <a:moveTo>
                    <a:pt x="284" y="1289"/>
                  </a:moveTo>
                  <a:cubicBezTo>
                    <a:pt x="281" y="1281"/>
                    <a:pt x="276" y="1275"/>
                    <a:pt x="270" y="1271"/>
                  </a:cubicBezTo>
                  <a:cubicBezTo>
                    <a:pt x="272" y="1279"/>
                    <a:pt x="278" y="1284"/>
                    <a:pt x="284" y="1289"/>
                  </a:cubicBezTo>
                  <a:close/>
                  <a:moveTo>
                    <a:pt x="286" y="1293"/>
                  </a:moveTo>
                  <a:cubicBezTo>
                    <a:pt x="286" y="1295"/>
                    <a:pt x="287" y="1296"/>
                    <a:pt x="290" y="1296"/>
                  </a:cubicBezTo>
                  <a:cubicBezTo>
                    <a:pt x="290" y="1293"/>
                    <a:pt x="288" y="1293"/>
                    <a:pt x="286" y="1293"/>
                  </a:cubicBezTo>
                  <a:close/>
                  <a:moveTo>
                    <a:pt x="350" y="1358"/>
                  </a:moveTo>
                  <a:cubicBezTo>
                    <a:pt x="349" y="1355"/>
                    <a:pt x="347" y="1352"/>
                    <a:pt x="343" y="1351"/>
                  </a:cubicBezTo>
                  <a:cubicBezTo>
                    <a:pt x="344" y="1355"/>
                    <a:pt x="348" y="1356"/>
                    <a:pt x="350" y="1358"/>
                  </a:cubicBezTo>
                  <a:close/>
                  <a:moveTo>
                    <a:pt x="359" y="1369"/>
                  </a:moveTo>
                  <a:cubicBezTo>
                    <a:pt x="360" y="1371"/>
                    <a:pt x="361" y="1373"/>
                    <a:pt x="364" y="1374"/>
                  </a:cubicBezTo>
                  <a:cubicBezTo>
                    <a:pt x="363" y="1372"/>
                    <a:pt x="361" y="1367"/>
                    <a:pt x="359" y="1369"/>
                  </a:cubicBezTo>
                  <a:close/>
                  <a:moveTo>
                    <a:pt x="369" y="1383"/>
                  </a:moveTo>
                  <a:cubicBezTo>
                    <a:pt x="373" y="1382"/>
                    <a:pt x="369" y="1389"/>
                    <a:pt x="373" y="1388"/>
                  </a:cubicBezTo>
                  <a:cubicBezTo>
                    <a:pt x="374" y="1384"/>
                    <a:pt x="371" y="1380"/>
                    <a:pt x="369" y="1383"/>
                  </a:cubicBezTo>
                  <a:close/>
                  <a:moveTo>
                    <a:pt x="364" y="1432"/>
                  </a:moveTo>
                  <a:cubicBezTo>
                    <a:pt x="361" y="1431"/>
                    <a:pt x="359" y="1429"/>
                    <a:pt x="356" y="1428"/>
                  </a:cubicBezTo>
                  <a:cubicBezTo>
                    <a:pt x="358" y="1433"/>
                    <a:pt x="356" y="1436"/>
                    <a:pt x="360" y="1439"/>
                  </a:cubicBezTo>
                  <a:cubicBezTo>
                    <a:pt x="363" y="1440"/>
                    <a:pt x="365" y="1440"/>
                    <a:pt x="366" y="1438"/>
                  </a:cubicBezTo>
                  <a:cubicBezTo>
                    <a:pt x="363" y="1436"/>
                    <a:pt x="362" y="1435"/>
                    <a:pt x="364" y="1432"/>
                  </a:cubicBezTo>
                  <a:close/>
                  <a:moveTo>
                    <a:pt x="732" y="67"/>
                  </a:moveTo>
                  <a:cubicBezTo>
                    <a:pt x="718" y="64"/>
                    <a:pt x="703" y="59"/>
                    <a:pt x="689" y="58"/>
                  </a:cubicBezTo>
                  <a:cubicBezTo>
                    <a:pt x="682" y="54"/>
                    <a:pt x="675" y="54"/>
                    <a:pt x="668" y="48"/>
                  </a:cubicBezTo>
                  <a:cubicBezTo>
                    <a:pt x="680" y="51"/>
                    <a:pt x="684" y="46"/>
                    <a:pt x="696" y="47"/>
                  </a:cubicBezTo>
                  <a:cubicBezTo>
                    <a:pt x="697" y="42"/>
                    <a:pt x="691" y="44"/>
                    <a:pt x="691" y="41"/>
                  </a:cubicBezTo>
                  <a:cubicBezTo>
                    <a:pt x="694" y="41"/>
                    <a:pt x="697" y="42"/>
                    <a:pt x="701" y="42"/>
                  </a:cubicBezTo>
                  <a:cubicBezTo>
                    <a:pt x="702" y="40"/>
                    <a:pt x="703" y="39"/>
                    <a:pt x="704" y="37"/>
                  </a:cubicBezTo>
                  <a:cubicBezTo>
                    <a:pt x="702" y="34"/>
                    <a:pt x="698" y="39"/>
                    <a:pt x="697" y="36"/>
                  </a:cubicBezTo>
                  <a:cubicBezTo>
                    <a:pt x="700" y="35"/>
                    <a:pt x="702" y="35"/>
                    <a:pt x="703" y="32"/>
                  </a:cubicBezTo>
                  <a:cubicBezTo>
                    <a:pt x="693" y="28"/>
                    <a:pt x="680" y="24"/>
                    <a:pt x="665" y="25"/>
                  </a:cubicBezTo>
                  <a:cubicBezTo>
                    <a:pt x="664" y="22"/>
                    <a:pt x="665" y="22"/>
                    <a:pt x="661" y="21"/>
                  </a:cubicBezTo>
                  <a:cubicBezTo>
                    <a:pt x="670" y="20"/>
                    <a:pt x="687" y="24"/>
                    <a:pt x="692" y="14"/>
                  </a:cubicBezTo>
                  <a:cubicBezTo>
                    <a:pt x="678" y="11"/>
                    <a:pt x="670" y="15"/>
                    <a:pt x="657" y="14"/>
                  </a:cubicBezTo>
                  <a:cubicBezTo>
                    <a:pt x="662" y="10"/>
                    <a:pt x="670" y="9"/>
                    <a:pt x="675" y="5"/>
                  </a:cubicBezTo>
                  <a:cubicBezTo>
                    <a:pt x="669" y="3"/>
                    <a:pt x="658" y="6"/>
                    <a:pt x="655" y="0"/>
                  </a:cubicBezTo>
                  <a:cubicBezTo>
                    <a:pt x="626" y="0"/>
                    <a:pt x="595" y="8"/>
                    <a:pt x="569" y="17"/>
                  </a:cubicBezTo>
                  <a:cubicBezTo>
                    <a:pt x="555" y="11"/>
                    <a:pt x="540" y="23"/>
                    <a:pt x="526" y="24"/>
                  </a:cubicBezTo>
                  <a:cubicBezTo>
                    <a:pt x="527" y="24"/>
                    <a:pt x="527" y="23"/>
                    <a:pt x="525" y="23"/>
                  </a:cubicBezTo>
                  <a:cubicBezTo>
                    <a:pt x="524" y="25"/>
                    <a:pt x="522" y="24"/>
                    <a:pt x="524" y="26"/>
                  </a:cubicBezTo>
                  <a:cubicBezTo>
                    <a:pt x="515" y="28"/>
                    <a:pt x="507" y="32"/>
                    <a:pt x="499" y="35"/>
                  </a:cubicBezTo>
                  <a:cubicBezTo>
                    <a:pt x="460" y="51"/>
                    <a:pt x="419" y="76"/>
                    <a:pt x="386" y="98"/>
                  </a:cubicBezTo>
                  <a:cubicBezTo>
                    <a:pt x="324" y="140"/>
                    <a:pt x="261" y="193"/>
                    <a:pt x="212" y="249"/>
                  </a:cubicBezTo>
                  <a:cubicBezTo>
                    <a:pt x="191" y="272"/>
                    <a:pt x="179" y="300"/>
                    <a:pt x="165" y="324"/>
                  </a:cubicBezTo>
                  <a:cubicBezTo>
                    <a:pt x="168" y="328"/>
                    <a:pt x="160" y="331"/>
                    <a:pt x="163" y="334"/>
                  </a:cubicBezTo>
                  <a:cubicBezTo>
                    <a:pt x="165" y="330"/>
                    <a:pt x="166" y="337"/>
                    <a:pt x="164" y="337"/>
                  </a:cubicBezTo>
                  <a:cubicBezTo>
                    <a:pt x="166" y="338"/>
                    <a:pt x="167" y="335"/>
                    <a:pt x="168" y="337"/>
                  </a:cubicBezTo>
                  <a:cubicBezTo>
                    <a:pt x="166" y="341"/>
                    <a:pt x="165" y="346"/>
                    <a:pt x="170" y="347"/>
                  </a:cubicBezTo>
                  <a:cubicBezTo>
                    <a:pt x="168" y="379"/>
                    <a:pt x="140" y="395"/>
                    <a:pt x="144" y="426"/>
                  </a:cubicBezTo>
                  <a:cubicBezTo>
                    <a:pt x="152" y="412"/>
                    <a:pt x="160" y="398"/>
                    <a:pt x="167" y="384"/>
                  </a:cubicBezTo>
                  <a:cubicBezTo>
                    <a:pt x="167" y="372"/>
                    <a:pt x="176" y="369"/>
                    <a:pt x="181" y="360"/>
                  </a:cubicBezTo>
                  <a:cubicBezTo>
                    <a:pt x="183" y="361"/>
                    <a:pt x="182" y="364"/>
                    <a:pt x="185" y="363"/>
                  </a:cubicBezTo>
                  <a:cubicBezTo>
                    <a:pt x="191" y="353"/>
                    <a:pt x="203" y="345"/>
                    <a:pt x="215" y="346"/>
                  </a:cubicBezTo>
                  <a:cubicBezTo>
                    <a:pt x="213" y="351"/>
                    <a:pt x="211" y="355"/>
                    <a:pt x="208" y="359"/>
                  </a:cubicBezTo>
                  <a:cubicBezTo>
                    <a:pt x="211" y="358"/>
                    <a:pt x="213" y="355"/>
                    <a:pt x="216" y="354"/>
                  </a:cubicBezTo>
                  <a:cubicBezTo>
                    <a:pt x="216" y="354"/>
                    <a:pt x="214" y="356"/>
                    <a:pt x="215" y="356"/>
                  </a:cubicBezTo>
                  <a:cubicBezTo>
                    <a:pt x="221" y="356"/>
                    <a:pt x="223" y="349"/>
                    <a:pt x="231" y="343"/>
                  </a:cubicBezTo>
                  <a:cubicBezTo>
                    <a:pt x="233" y="343"/>
                    <a:pt x="232" y="346"/>
                    <a:pt x="234" y="345"/>
                  </a:cubicBezTo>
                  <a:cubicBezTo>
                    <a:pt x="237" y="341"/>
                    <a:pt x="241" y="339"/>
                    <a:pt x="245" y="337"/>
                  </a:cubicBezTo>
                  <a:cubicBezTo>
                    <a:pt x="245" y="340"/>
                    <a:pt x="245" y="340"/>
                    <a:pt x="245" y="340"/>
                  </a:cubicBezTo>
                  <a:cubicBezTo>
                    <a:pt x="250" y="342"/>
                    <a:pt x="251" y="335"/>
                    <a:pt x="253" y="337"/>
                  </a:cubicBezTo>
                  <a:cubicBezTo>
                    <a:pt x="252" y="340"/>
                    <a:pt x="251" y="342"/>
                    <a:pt x="252" y="345"/>
                  </a:cubicBezTo>
                  <a:cubicBezTo>
                    <a:pt x="256" y="348"/>
                    <a:pt x="261" y="345"/>
                    <a:pt x="263" y="345"/>
                  </a:cubicBezTo>
                  <a:cubicBezTo>
                    <a:pt x="265" y="350"/>
                    <a:pt x="267" y="353"/>
                    <a:pt x="269" y="356"/>
                  </a:cubicBezTo>
                  <a:cubicBezTo>
                    <a:pt x="267" y="362"/>
                    <a:pt x="262" y="369"/>
                    <a:pt x="263" y="376"/>
                  </a:cubicBezTo>
                  <a:cubicBezTo>
                    <a:pt x="264" y="376"/>
                    <a:pt x="266" y="375"/>
                    <a:pt x="267" y="377"/>
                  </a:cubicBezTo>
                  <a:cubicBezTo>
                    <a:pt x="267" y="409"/>
                    <a:pt x="253" y="443"/>
                    <a:pt x="230" y="460"/>
                  </a:cubicBezTo>
                  <a:cubicBezTo>
                    <a:pt x="223" y="457"/>
                    <a:pt x="211" y="460"/>
                    <a:pt x="206" y="465"/>
                  </a:cubicBezTo>
                  <a:cubicBezTo>
                    <a:pt x="208" y="459"/>
                    <a:pt x="203" y="460"/>
                    <a:pt x="201" y="457"/>
                  </a:cubicBezTo>
                  <a:cubicBezTo>
                    <a:pt x="199" y="450"/>
                    <a:pt x="204" y="445"/>
                    <a:pt x="201" y="438"/>
                  </a:cubicBezTo>
                  <a:cubicBezTo>
                    <a:pt x="190" y="438"/>
                    <a:pt x="182" y="442"/>
                    <a:pt x="174" y="446"/>
                  </a:cubicBezTo>
                  <a:cubicBezTo>
                    <a:pt x="173" y="457"/>
                    <a:pt x="179" y="464"/>
                    <a:pt x="176" y="479"/>
                  </a:cubicBezTo>
                  <a:cubicBezTo>
                    <a:pt x="179" y="479"/>
                    <a:pt x="178" y="476"/>
                    <a:pt x="181" y="477"/>
                  </a:cubicBezTo>
                  <a:cubicBezTo>
                    <a:pt x="176" y="481"/>
                    <a:pt x="181" y="491"/>
                    <a:pt x="178" y="499"/>
                  </a:cubicBezTo>
                  <a:cubicBezTo>
                    <a:pt x="179" y="500"/>
                    <a:pt x="183" y="499"/>
                    <a:pt x="182" y="503"/>
                  </a:cubicBezTo>
                  <a:cubicBezTo>
                    <a:pt x="175" y="505"/>
                    <a:pt x="172" y="508"/>
                    <a:pt x="165" y="512"/>
                  </a:cubicBezTo>
                  <a:cubicBezTo>
                    <a:pt x="153" y="509"/>
                    <a:pt x="145" y="524"/>
                    <a:pt x="138" y="532"/>
                  </a:cubicBezTo>
                  <a:cubicBezTo>
                    <a:pt x="139" y="542"/>
                    <a:pt x="138" y="555"/>
                    <a:pt x="141" y="565"/>
                  </a:cubicBezTo>
                  <a:cubicBezTo>
                    <a:pt x="140" y="581"/>
                    <a:pt x="132" y="593"/>
                    <a:pt x="128" y="608"/>
                  </a:cubicBezTo>
                  <a:cubicBezTo>
                    <a:pt x="123" y="608"/>
                    <a:pt x="123" y="614"/>
                    <a:pt x="119" y="615"/>
                  </a:cubicBezTo>
                  <a:cubicBezTo>
                    <a:pt x="116" y="611"/>
                    <a:pt x="111" y="615"/>
                    <a:pt x="109" y="611"/>
                  </a:cubicBezTo>
                  <a:cubicBezTo>
                    <a:pt x="101" y="617"/>
                    <a:pt x="97" y="627"/>
                    <a:pt x="92" y="636"/>
                  </a:cubicBezTo>
                  <a:cubicBezTo>
                    <a:pt x="89" y="634"/>
                    <a:pt x="87" y="631"/>
                    <a:pt x="84" y="629"/>
                  </a:cubicBezTo>
                  <a:cubicBezTo>
                    <a:pt x="84" y="624"/>
                    <a:pt x="85" y="617"/>
                    <a:pt x="82" y="615"/>
                  </a:cubicBezTo>
                  <a:cubicBezTo>
                    <a:pt x="78" y="614"/>
                    <a:pt x="79" y="617"/>
                    <a:pt x="76" y="617"/>
                  </a:cubicBezTo>
                  <a:cubicBezTo>
                    <a:pt x="76" y="616"/>
                    <a:pt x="77" y="614"/>
                    <a:pt x="76" y="614"/>
                  </a:cubicBezTo>
                  <a:cubicBezTo>
                    <a:pt x="75" y="615"/>
                    <a:pt x="74" y="617"/>
                    <a:pt x="72" y="617"/>
                  </a:cubicBezTo>
                  <a:cubicBezTo>
                    <a:pt x="71" y="614"/>
                    <a:pt x="70" y="614"/>
                    <a:pt x="67" y="615"/>
                  </a:cubicBezTo>
                  <a:cubicBezTo>
                    <a:pt x="67" y="612"/>
                    <a:pt x="67" y="610"/>
                    <a:pt x="65" y="610"/>
                  </a:cubicBezTo>
                  <a:cubicBezTo>
                    <a:pt x="63" y="612"/>
                    <a:pt x="60" y="614"/>
                    <a:pt x="60" y="619"/>
                  </a:cubicBezTo>
                  <a:cubicBezTo>
                    <a:pt x="60" y="621"/>
                    <a:pt x="64" y="620"/>
                    <a:pt x="64" y="623"/>
                  </a:cubicBezTo>
                  <a:cubicBezTo>
                    <a:pt x="61" y="625"/>
                    <a:pt x="63" y="631"/>
                    <a:pt x="60" y="633"/>
                  </a:cubicBezTo>
                  <a:cubicBezTo>
                    <a:pt x="60" y="630"/>
                    <a:pt x="55" y="632"/>
                    <a:pt x="53" y="630"/>
                  </a:cubicBezTo>
                  <a:cubicBezTo>
                    <a:pt x="46" y="635"/>
                    <a:pt x="49" y="645"/>
                    <a:pt x="45" y="651"/>
                  </a:cubicBezTo>
                  <a:cubicBezTo>
                    <a:pt x="43" y="654"/>
                    <a:pt x="39" y="655"/>
                    <a:pt x="37" y="657"/>
                  </a:cubicBezTo>
                  <a:cubicBezTo>
                    <a:pt x="34" y="661"/>
                    <a:pt x="36" y="668"/>
                    <a:pt x="31" y="671"/>
                  </a:cubicBezTo>
                  <a:cubicBezTo>
                    <a:pt x="30" y="671"/>
                    <a:pt x="29" y="670"/>
                    <a:pt x="27" y="671"/>
                  </a:cubicBezTo>
                  <a:cubicBezTo>
                    <a:pt x="21" y="675"/>
                    <a:pt x="25" y="682"/>
                    <a:pt x="22" y="689"/>
                  </a:cubicBezTo>
                  <a:cubicBezTo>
                    <a:pt x="20" y="687"/>
                    <a:pt x="23" y="681"/>
                    <a:pt x="19" y="681"/>
                  </a:cubicBezTo>
                  <a:cubicBezTo>
                    <a:pt x="21" y="694"/>
                    <a:pt x="15" y="700"/>
                    <a:pt x="19" y="711"/>
                  </a:cubicBezTo>
                  <a:cubicBezTo>
                    <a:pt x="16" y="710"/>
                    <a:pt x="18" y="714"/>
                    <a:pt x="15" y="714"/>
                  </a:cubicBezTo>
                  <a:cubicBezTo>
                    <a:pt x="8" y="753"/>
                    <a:pt x="0" y="800"/>
                    <a:pt x="3" y="845"/>
                  </a:cubicBezTo>
                  <a:cubicBezTo>
                    <a:pt x="4" y="874"/>
                    <a:pt x="7" y="900"/>
                    <a:pt x="10" y="925"/>
                  </a:cubicBezTo>
                  <a:cubicBezTo>
                    <a:pt x="22" y="1004"/>
                    <a:pt x="40" y="1074"/>
                    <a:pt x="66" y="1136"/>
                  </a:cubicBezTo>
                  <a:cubicBezTo>
                    <a:pt x="81" y="1172"/>
                    <a:pt x="97" y="1206"/>
                    <a:pt x="116" y="1234"/>
                  </a:cubicBezTo>
                  <a:cubicBezTo>
                    <a:pt x="115" y="1232"/>
                    <a:pt x="115" y="1229"/>
                    <a:pt x="117" y="1227"/>
                  </a:cubicBezTo>
                  <a:cubicBezTo>
                    <a:pt x="134" y="1241"/>
                    <a:pt x="145" y="1273"/>
                    <a:pt x="172" y="1283"/>
                  </a:cubicBezTo>
                  <a:cubicBezTo>
                    <a:pt x="177" y="1290"/>
                    <a:pt x="184" y="1296"/>
                    <a:pt x="193" y="1299"/>
                  </a:cubicBezTo>
                  <a:cubicBezTo>
                    <a:pt x="195" y="1290"/>
                    <a:pt x="188" y="1276"/>
                    <a:pt x="187" y="1270"/>
                  </a:cubicBezTo>
                  <a:cubicBezTo>
                    <a:pt x="197" y="1287"/>
                    <a:pt x="206" y="1311"/>
                    <a:pt x="224" y="1317"/>
                  </a:cubicBezTo>
                  <a:cubicBezTo>
                    <a:pt x="228" y="1313"/>
                    <a:pt x="231" y="1308"/>
                    <a:pt x="231" y="1303"/>
                  </a:cubicBezTo>
                  <a:cubicBezTo>
                    <a:pt x="238" y="1307"/>
                    <a:pt x="241" y="1316"/>
                    <a:pt x="248" y="1319"/>
                  </a:cubicBezTo>
                  <a:cubicBezTo>
                    <a:pt x="249" y="1319"/>
                    <a:pt x="249" y="1318"/>
                    <a:pt x="250" y="1319"/>
                  </a:cubicBezTo>
                  <a:cubicBezTo>
                    <a:pt x="251" y="1313"/>
                    <a:pt x="247" y="1308"/>
                    <a:pt x="248" y="1306"/>
                  </a:cubicBezTo>
                  <a:cubicBezTo>
                    <a:pt x="254" y="1312"/>
                    <a:pt x="261" y="1316"/>
                    <a:pt x="263" y="1325"/>
                  </a:cubicBezTo>
                  <a:cubicBezTo>
                    <a:pt x="261" y="1325"/>
                    <a:pt x="260" y="1324"/>
                    <a:pt x="259" y="1323"/>
                  </a:cubicBezTo>
                  <a:cubicBezTo>
                    <a:pt x="259" y="1328"/>
                    <a:pt x="262" y="1331"/>
                    <a:pt x="267" y="1332"/>
                  </a:cubicBezTo>
                  <a:cubicBezTo>
                    <a:pt x="266" y="1329"/>
                    <a:pt x="270" y="1330"/>
                    <a:pt x="271" y="1330"/>
                  </a:cubicBezTo>
                  <a:cubicBezTo>
                    <a:pt x="278" y="1334"/>
                    <a:pt x="279" y="1342"/>
                    <a:pt x="288" y="1343"/>
                  </a:cubicBezTo>
                  <a:cubicBezTo>
                    <a:pt x="307" y="1338"/>
                    <a:pt x="305" y="1369"/>
                    <a:pt x="319" y="1374"/>
                  </a:cubicBezTo>
                  <a:cubicBezTo>
                    <a:pt x="329" y="1373"/>
                    <a:pt x="332" y="1378"/>
                    <a:pt x="337" y="1382"/>
                  </a:cubicBezTo>
                  <a:cubicBezTo>
                    <a:pt x="352" y="1381"/>
                    <a:pt x="352" y="1394"/>
                    <a:pt x="361" y="1399"/>
                  </a:cubicBezTo>
                  <a:cubicBezTo>
                    <a:pt x="362" y="1395"/>
                    <a:pt x="375" y="1396"/>
                    <a:pt x="372" y="1400"/>
                  </a:cubicBezTo>
                  <a:cubicBezTo>
                    <a:pt x="371" y="1399"/>
                    <a:pt x="368" y="1399"/>
                    <a:pt x="365" y="1399"/>
                  </a:cubicBezTo>
                  <a:cubicBezTo>
                    <a:pt x="365" y="1407"/>
                    <a:pt x="373" y="1411"/>
                    <a:pt x="378" y="1416"/>
                  </a:cubicBezTo>
                  <a:cubicBezTo>
                    <a:pt x="383" y="1422"/>
                    <a:pt x="384" y="1431"/>
                    <a:pt x="391" y="1435"/>
                  </a:cubicBezTo>
                  <a:cubicBezTo>
                    <a:pt x="392" y="1431"/>
                    <a:pt x="391" y="1431"/>
                    <a:pt x="392" y="1429"/>
                  </a:cubicBezTo>
                  <a:cubicBezTo>
                    <a:pt x="393" y="1432"/>
                    <a:pt x="396" y="1428"/>
                    <a:pt x="397" y="1429"/>
                  </a:cubicBezTo>
                  <a:cubicBezTo>
                    <a:pt x="396" y="1422"/>
                    <a:pt x="390" y="1420"/>
                    <a:pt x="388" y="1414"/>
                  </a:cubicBezTo>
                  <a:cubicBezTo>
                    <a:pt x="390" y="1414"/>
                    <a:pt x="390" y="1416"/>
                    <a:pt x="392" y="1416"/>
                  </a:cubicBezTo>
                  <a:cubicBezTo>
                    <a:pt x="390" y="1411"/>
                    <a:pt x="387" y="1407"/>
                    <a:pt x="383" y="1404"/>
                  </a:cubicBezTo>
                  <a:cubicBezTo>
                    <a:pt x="383" y="1399"/>
                    <a:pt x="381" y="1394"/>
                    <a:pt x="375" y="1392"/>
                  </a:cubicBezTo>
                  <a:cubicBezTo>
                    <a:pt x="373" y="1393"/>
                    <a:pt x="370" y="1398"/>
                    <a:pt x="368" y="1393"/>
                  </a:cubicBezTo>
                  <a:cubicBezTo>
                    <a:pt x="370" y="1393"/>
                    <a:pt x="372" y="1393"/>
                    <a:pt x="373" y="1391"/>
                  </a:cubicBezTo>
                  <a:cubicBezTo>
                    <a:pt x="367" y="1388"/>
                    <a:pt x="368" y="1373"/>
                    <a:pt x="359" y="1376"/>
                  </a:cubicBezTo>
                  <a:cubicBezTo>
                    <a:pt x="362" y="1377"/>
                    <a:pt x="363" y="1378"/>
                    <a:pt x="362" y="1382"/>
                  </a:cubicBezTo>
                  <a:cubicBezTo>
                    <a:pt x="358" y="1381"/>
                    <a:pt x="356" y="1378"/>
                    <a:pt x="356" y="1374"/>
                  </a:cubicBezTo>
                  <a:cubicBezTo>
                    <a:pt x="357" y="1374"/>
                    <a:pt x="358" y="1376"/>
                    <a:pt x="358" y="1373"/>
                  </a:cubicBezTo>
                  <a:cubicBezTo>
                    <a:pt x="356" y="1370"/>
                    <a:pt x="351" y="1364"/>
                    <a:pt x="350" y="1363"/>
                  </a:cubicBezTo>
                  <a:cubicBezTo>
                    <a:pt x="352" y="1364"/>
                    <a:pt x="356" y="1368"/>
                    <a:pt x="359" y="1366"/>
                  </a:cubicBezTo>
                  <a:cubicBezTo>
                    <a:pt x="354" y="1361"/>
                    <a:pt x="347" y="1360"/>
                    <a:pt x="342" y="1354"/>
                  </a:cubicBezTo>
                  <a:cubicBezTo>
                    <a:pt x="342" y="1353"/>
                    <a:pt x="343" y="1350"/>
                    <a:pt x="342" y="1349"/>
                  </a:cubicBezTo>
                  <a:cubicBezTo>
                    <a:pt x="340" y="1344"/>
                    <a:pt x="329" y="1331"/>
                    <a:pt x="325" y="1332"/>
                  </a:cubicBezTo>
                  <a:cubicBezTo>
                    <a:pt x="324" y="1338"/>
                    <a:pt x="333" y="1340"/>
                    <a:pt x="332" y="1343"/>
                  </a:cubicBezTo>
                  <a:cubicBezTo>
                    <a:pt x="326" y="1344"/>
                    <a:pt x="328" y="1336"/>
                    <a:pt x="323" y="1336"/>
                  </a:cubicBezTo>
                  <a:cubicBezTo>
                    <a:pt x="322" y="1338"/>
                    <a:pt x="326" y="1339"/>
                    <a:pt x="323" y="1340"/>
                  </a:cubicBezTo>
                  <a:cubicBezTo>
                    <a:pt x="320" y="1338"/>
                    <a:pt x="321" y="1332"/>
                    <a:pt x="320" y="1329"/>
                  </a:cubicBezTo>
                  <a:cubicBezTo>
                    <a:pt x="314" y="1329"/>
                    <a:pt x="311" y="1319"/>
                    <a:pt x="316" y="1317"/>
                  </a:cubicBezTo>
                  <a:cubicBezTo>
                    <a:pt x="314" y="1313"/>
                    <a:pt x="309" y="1312"/>
                    <a:pt x="305" y="1310"/>
                  </a:cubicBezTo>
                  <a:cubicBezTo>
                    <a:pt x="303" y="1313"/>
                    <a:pt x="308" y="1317"/>
                    <a:pt x="309" y="1320"/>
                  </a:cubicBezTo>
                  <a:cubicBezTo>
                    <a:pt x="303" y="1316"/>
                    <a:pt x="299" y="1309"/>
                    <a:pt x="292" y="1307"/>
                  </a:cubicBezTo>
                  <a:cubicBezTo>
                    <a:pt x="297" y="1308"/>
                    <a:pt x="291" y="1304"/>
                    <a:pt x="295" y="1303"/>
                  </a:cubicBezTo>
                  <a:cubicBezTo>
                    <a:pt x="297" y="1306"/>
                    <a:pt x="299" y="1313"/>
                    <a:pt x="302" y="1310"/>
                  </a:cubicBezTo>
                  <a:cubicBezTo>
                    <a:pt x="299" y="1307"/>
                    <a:pt x="297" y="1303"/>
                    <a:pt x="293" y="1300"/>
                  </a:cubicBezTo>
                  <a:cubicBezTo>
                    <a:pt x="292" y="1301"/>
                    <a:pt x="293" y="1304"/>
                    <a:pt x="291" y="1303"/>
                  </a:cubicBezTo>
                  <a:cubicBezTo>
                    <a:pt x="285" y="1295"/>
                    <a:pt x="279" y="1286"/>
                    <a:pt x="269" y="1281"/>
                  </a:cubicBezTo>
                  <a:cubicBezTo>
                    <a:pt x="271" y="1275"/>
                    <a:pt x="265" y="1278"/>
                    <a:pt x="266" y="1272"/>
                  </a:cubicBezTo>
                  <a:cubicBezTo>
                    <a:pt x="268" y="1272"/>
                    <a:pt x="269" y="1275"/>
                    <a:pt x="268" y="1271"/>
                  </a:cubicBezTo>
                  <a:cubicBezTo>
                    <a:pt x="266" y="1260"/>
                    <a:pt x="254" y="1254"/>
                    <a:pt x="248" y="1245"/>
                  </a:cubicBezTo>
                  <a:cubicBezTo>
                    <a:pt x="244" y="1238"/>
                    <a:pt x="242" y="1230"/>
                    <a:pt x="237" y="1223"/>
                  </a:cubicBezTo>
                  <a:cubicBezTo>
                    <a:pt x="231" y="1216"/>
                    <a:pt x="220" y="1208"/>
                    <a:pt x="214" y="1202"/>
                  </a:cubicBezTo>
                  <a:cubicBezTo>
                    <a:pt x="209" y="1198"/>
                    <a:pt x="204" y="1191"/>
                    <a:pt x="201" y="1187"/>
                  </a:cubicBezTo>
                  <a:cubicBezTo>
                    <a:pt x="193" y="1176"/>
                    <a:pt x="191" y="1162"/>
                    <a:pt x="182" y="1150"/>
                  </a:cubicBezTo>
                  <a:cubicBezTo>
                    <a:pt x="180" y="1147"/>
                    <a:pt x="177" y="1146"/>
                    <a:pt x="175" y="1144"/>
                  </a:cubicBezTo>
                  <a:cubicBezTo>
                    <a:pt x="171" y="1137"/>
                    <a:pt x="170" y="1129"/>
                    <a:pt x="165" y="1122"/>
                  </a:cubicBezTo>
                  <a:cubicBezTo>
                    <a:pt x="155" y="1116"/>
                    <a:pt x="153" y="1102"/>
                    <a:pt x="146" y="1094"/>
                  </a:cubicBezTo>
                  <a:cubicBezTo>
                    <a:pt x="145" y="1085"/>
                    <a:pt x="139" y="1081"/>
                    <a:pt x="136" y="1075"/>
                  </a:cubicBezTo>
                  <a:cubicBezTo>
                    <a:pt x="137" y="1068"/>
                    <a:pt x="133" y="1067"/>
                    <a:pt x="130" y="1064"/>
                  </a:cubicBezTo>
                  <a:cubicBezTo>
                    <a:pt x="122" y="1042"/>
                    <a:pt x="108" y="1020"/>
                    <a:pt x="110" y="990"/>
                  </a:cubicBezTo>
                  <a:cubicBezTo>
                    <a:pt x="111" y="968"/>
                    <a:pt x="125" y="947"/>
                    <a:pt x="123" y="923"/>
                  </a:cubicBezTo>
                  <a:cubicBezTo>
                    <a:pt x="122" y="920"/>
                    <a:pt x="120" y="917"/>
                    <a:pt x="120" y="913"/>
                  </a:cubicBezTo>
                  <a:cubicBezTo>
                    <a:pt x="119" y="905"/>
                    <a:pt x="120" y="896"/>
                    <a:pt x="120" y="887"/>
                  </a:cubicBezTo>
                  <a:cubicBezTo>
                    <a:pt x="120" y="855"/>
                    <a:pt x="122" y="823"/>
                    <a:pt x="133" y="797"/>
                  </a:cubicBezTo>
                  <a:cubicBezTo>
                    <a:pt x="133" y="795"/>
                    <a:pt x="129" y="796"/>
                    <a:pt x="129" y="792"/>
                  </a:cubicBezTo>
                  <a:cubicBezTo>
                    <a:pt x="132" y="789"/>
                    <a:pt x="131" y="781"/>
                    <a:pt x="131" y="775"/>
                  </a:cubicBezTo>
                  <a:cubicBezTo>
                    <a:pt x="127" y="771"/>
                    <a:pt x="123" y="769"/>
                    <a:pt x="119" y="767"/>
                  </a:cubicBezTo>
                  <a:cubicBezTo>
                    <a:pt x="119" y="766"/>
                    <a:pt x="118" y="765"/>
                    <a:pt x="118" y="764"/>
                  </a:cubicBezTo>
                  <a:cubicBezTo>
                    <a:pt x="120" y="763"/>
                    <a:pt x="120" y="765"/>
                    <a:pt x="122" y="765"/>
                  </a:cubicBezTo>
                  <a:cubicBezTo>
                    <a:pt x="120" y="760"/>
                    <a:pt x="125" y="758"/>
                    <a:pt x="125" y="752"/>
                  </a:cubicBezTo>
                  <a:cubicBezTo>
                    <a:pt x="126" y="748"/>
                    <a:pt x="121" y="742"/>
                    <a:pt x="124" y="737"/>
                  </a:cubicBezTo>
                  <a:cubicBezTo>
                    <a:pt x="116" y="733"/>
                    <a:pt x="117" y="722"/>
                    <a:pt x="115" y="716"/>
                  </a:cubicBezTo>
                  <a:cubicBezTo>
                    <a:pt x="111" y="715"/>
                    <a:pt x="112" y="718"/>
                    <a:pt x="109" y="719"/>
                  </a:cubicBezTo>
                  <a:cubicBezTo>
                    <a:pt x="106" y="716"/>
                    <a:pt x="108" y="715"/>
                    <a:pt x="108" y="711"/>
                  </a:cubicBezTo>
                  <a:cubicBezTo>
                    <a:pt x="104" y="711"/>
                    <a:pt x="104" y="707"/>
                    <a:pt x="103" y="704"/>
                  </a:cubicBezTo>
                  <a:cubicBezTo>
                    <a:pt x="98" y="704"/>
                    <a:pt x="98" y="704"/>
                    <a:pt x="98" y="704"/>
                  </a:cubicBezTo>
                  <a:cubicBezTo>
                    <a:pt x="93" y="698"/>
                    <a:pt x="96" y="692"/>
                    <a:pt x="96" y="686"/>
                  </a:cubicBezTo>
                  <a:cubicBezTo>
                    <a:pt x="96" y="684"/>
                    <a:pt x="94" y="683"/>
                    <a:pt x="94" y="681"/>
                  </a:cubicBezTo>
                  <a:cubicBezTo>
                    <a:pt x="91" y="660"/>
                    <a:pt x="98" y="633"/>
                    <a:pt x="108" y="621"/>
                  </a:cubicBezTo>
                  <a:cubicBezTo>
                    <a:pt x="110" y="623"/>
                    <a:pt x="114" y="624"/>
                    <a:pt x="116" y="626"/>
                  </a:cubicBezTo>
                  <a:cubicBezTo>
                    <a:pt x="115" y="630"/>
                    <a:pt x="112" y="632"/>
                    <a:pt x="112" y="637"/>
                  </a:cubicBezTo>
                  <a:cubicBezTo>
                    <a:pt x="117" y="639"/>
                    <a:pt x="119" y="633"/>
                    <a:pt x="118" y="627"/>
                  </a:cubicBezTo>
                  <a:cubicBezTo>
                    <a:pt x="119" y="626"/>
                    <a:pt x="122" y="629"/>
                    <a:pt x="124" y="626"/>
                  </a:cubicBezTo>
                  <a:cubicBezTo>
                    <a:pt x="123" y="616"/>
                    <a:pt x="135" y="614"/>
                    <a:pt x="139" y="607"/>
                  </a:cubicBezTo>
                  <a:cubicBezTo>
                    <a:pt x="142" y="600"/>
                    <a:pt x="142" y="593"/>
                    <a:pt x="148" y="587"/>
                  </a:cubicBezTo>
                  <a:cubicBezTo>
                    <a:pt x="149" y="594"/>
                    <a:pt x="155" y="582"/>
                    <a:pt x="157" y="579"/>
                  </a:cubicBezTo>
                  <a:cubicBezTo>
                    <a:pt x="153" y="565"/>
                    <a:pt x="166" y="554"/>
                    <a:pt x="171" y="543"/>
                  </a:cubicBezTo>
                  <a:cubicBezTo>
                    <a:pt x="169" y="540"/>
                    <a:pt x="168" y="538"/>
                    <a:pt x="172" y="536"/>
                  </a:cubicBezTo>
                  <a:cubicBezTo>
                    <a:pt x="180" y="539"/>
                    <a:pt x="191" y="525"/>
                    <a:pt x="196" y="521"/>
                  </a:cubicBezTo>
                  <a:cubicBezTo>
                    <a:pt x="197" y="519"/>
                    <a:pt x="200" y="519"/>
                    <a:pt x="202" y="518"/>
                  </a:cubicBezTo>
                  <a:cubicBezTo>
                    <a:pt x="213" y="509"/>
                    <a:pt x="220" y="483"/>
                    <a:pt x="233" y="480"/>
                  </a:cubicBezTo>
                  <a:cubicBezTo>
                    <a:pt x="239" y="479"/>
                    <a:pt x="243" y="485"/>
                    <a:pt x="249" y="482"/>
                  </a:cubicBezTo>
                  <a:cubicBezTo>
                    <a:pt x="251" y="477"/>
                    <a:pt x="258" y="477"/>
                    <a:pt x="262" y="475"/>
                  </a:cubicBezTo>
                  <a:cubicBezTo>
                    <a:pt x="266" y="472"/>
                    <a:pt x="268" y="466"/>
                    <a:pt x="272" y="463"/>
                  </a:cubicBezTo>
                  <a:cubicBezTo>
                    <a:pt x="277" y="459"/>
                    <a:pt x="285" y="458"/>
                    <a:pt x="290" y="455"/>
                  </a:cubicBezTo>
                  <a:cubicBezTo>
                    <a:pt x="294" y="451"/>
                    <a:pt x="296" y="444"/>
                    <a:pt x="300" y="441"/>
                  </a:cubicBezTo>
                  <a:cubicBezTo>
                    <a:pt x="304" y="438"/>
                    <a:pt x="308" y="440"/>
                    <a:pt x="312" y="437"/>
                  </a:cubicBezTo>
                  <a:cubicBezTo>
                    <a:pt x="314" y="435"/>
                    <a:pt x="314" y="431"/>
                    <a:pt x="317" y="428"/>
                  </a:cubicBezTo>
                  <a:cubicBezTo>
                    <a:pt x="325" y="419"/>
                    <a:pt x="338" y="420"/>
                    <a:pt x="338" y="407"/>
                  </a:cubicBezTo>
                  <a:cubicBezTo>
                    <a:pt x="334" y="405"/>
                    <a:pt x="335" y="399"/>
                    <a:pt x="332" y="397"/>
                  </a:cubicBezTo>
                  <a:cubicBezTo>
                    <a:pt x="339" y="382"/>
                    <a:pt x="347" y="367"/>
                    <a:pt x="361" y="359"/>
                  </a:cubicBezTo>
                  <a:cubicBezTo>
                    <a:pt x="361" y="356"/>
                    <a:pt x="359" y="356"/>
                    <a:pt x="360" y="354"/>
                  </a:cubicBezTo>
                  <a:cubicBezTo>
                    <a:pt x="365" y="351"/>
                    <a:pt x="370" y="348"/>
                    <a:pt x="374" y="344"/>
                  </a:cubicBezTo>
                  <a:cubicBezTo>
                    <a:pt x="374" y="341"/>
                    <a:pt x="370" y="342"/>
                    <a:pt x="371" y="337"/>
                  </a:cubicBezTo>
                  <a:cubicBezTo>
                    <a:pt x="388" y="325"/>
                    <a:pt x="401" y="308"/>
                    <a:pt x="408" y="286"/>
                  </a:cubicBezTo>
                  <a:cubicBezTo>
                    <a:pt x="413" y="284"/>
                    <a:pt x="417" y="281"/>
                    <a:pt x="422" y="279"/>
                  </a:cubicBezTo>
                  <a:cubicBezTo>
                    <a:pt x="424" y="297"/>
                    <a:pt x="412" y="301"/>
                    <a:pt x="406" y="311"/>
                  </a:cubicBezTo>
                  <a:cubicBezTo>
                    <a:pt x="403" y="317"/>
                    <a:pt x="402" y="325"/>
                    <a:pt x="398" y="329"/>
                  </a:cubicBezTo>
                  <a:cubicBezTo>
                    <a:pt x="396" y="331"/>
                    <a:pt x="393" y="331"/>
                    <a:pt x="391" y="334"/>
                  </a:cubicBezTo>
                  <a:cubicBezTo>
                    <a:pt x="391" y="343"/>
                    <a:pt x="386" y="348"/>
                    <a:pt x="384" y="357"/>
                  </a:cubicBezTo>
                  <a:cubicBezTo>
                    <a:pt x="376" y="358"/>
                    <a:pt x="374" y="364"/>
                    <a:pt x="373" y="372"/>
                  </a:cubicBezTo>
                  <a:cubicBezTo>
                    <a:pt x="375" y="372"/>
                    <a:pt x="375" y="374"/>
                    <a:pt x="378" y="373"/>
                  </a:cubicBezTo>
                  <a:cubicBezTo>
                    <a:pt x="383" y="372"/>
                    <a:pt x="380" y="368"/>
                    <a:pt x="382" y="365"/>
                  </a:cubicBezTo>
                  <a:cubicBezTo>
                    <a:pt x="388" y="356"/>
                    <a:pt x="405" y="350"/>
                    <a:pt x="400" y="338"/>
                  </a:cubicBezTo>
                  <a:cubicBezTo>
                    <a:pt x="403" y="335"/>
                    <a:pt x="407" y="331"/>
                    <a:pt x="410" y="327"/>
                  </a:cubicBezTo>
                  <a:cubicBezTo>
                    <a:pt x="416" y="327"/>
                    <a:pt x="423" y="320"/>
                    <a:pt x="427" y="314"/>
                  </a:cubicBezTo>
                  <a:cubicBezTo>
                    <a:pt x="423" y="314"/>
                    <a:pt x="422" y="316"/>
                    <a:pt x="419" y="316"/>
                  </a:cubicBezTo>
                  <a:cubicBezTo>
                    <a:pt x="414" y="306"/>
                    <a:pt x="425" y="301"/>
                    <a:pt x="432" y="296"/>
                  </a:cubicBezTo>
                  <a:cubicBezTo>
                    <a:pt x="440" y="280"/>
                    <a:pt x="440" y="261"/>
                    <a:pt x="455" y="252"/>
                  </a:cubicBezTo>
                  <a:cubicBezTo>
                    <a:pt x="463" y="252"/>
                    <a:pt x="465" y="246"/>
                    <a:pt x="472" y="245"/>
                  </a:cubicBezTo>
                  <a:cubicBezTo>
                    <a:pt x="470" y="233"/>
                    <a:pt x="485" y="234"/>
                    <a:pt x="481" y="223"/>
                  </a:cubicBezTo>
                  <a:cubicBezTo>
                    <a:pt x="483" y="221"/>
                    <a:pt x="486" y="221"/>
                    <a:pt x="486" y="216"/>
                  </a:cubicBezTo>
                  <a:cubicBezTo>
                    <a:pt x="487" y="213"/>
                    <a:pt x="482" y="216"/>
                    <a:pt x="483" y="213"/>
                  </a:cubicBezTo>
                  <a:cubicBezTo>
                    <a:pt x="491" y="213"/>
                    <a:pt x="494" y="204"/>
                    <a:pt x="492" y="196"/>
                  </a:cubicBezTo>
                  <a:cubicBezTo>
                    <a:pt x="493" y="194"/>
                    <a:pt x="497" y="194"/>
                    <a:pt x="497" y="191"/>
                  </a:cubicBezTo>
                  <a:cubicBezTo>
                    <a:pt x="497" y="186"/>
                    <a:pt x="492" y="186"/>
                    <a:pt x="492" y="182"/>
                  </a:cubicBezTo>
                  <a:cubicBezTo>
                    <a:pt x="495" y="167"/>
                    <a:pt x="487" y="159"/>
                    <a:pt x="484" y="146"/>
                  </a:cubicBezTo>
                  <a:cubicBezTo>
                    <a:pt x="484" y="141"/>
                    <a:pt x="491" y="134"/>
                    <a:pt x="487" y="130"/>
                  </a:cubicBezTo>
                  <a:cubicBezTo>
                    <a:pt x="498" y="125"/>
                    <a:pt x="507" y="118"/>
                    <a:pt x="512" y="111"/>
                  </a:cubicBezTo>
                  <a:cubicBezTo>
                    <a:pt x="507" y="109"/>
                    <a:pt x="503" y="115"/>
                    <a:pt x="498" y="116"/>
                  </a:cubicBezTo>
                  <a:cubicBezTo>
                    <a:pt x="498" y="114"/>
                    <a:pt x="498" y="114"/>
                    <a:pt x="499" y="113"/>
                  </a:cubicBezTo>
                  <a:cubicBezTo>
                    <a:pt x="492" y="118"/>
                    <a:pt x="487" y="126"/>
                    <a:pt x="479" y="130"/>
                  </a:cubicBezTo>
                  <a:cubicBezTo>
                    <a:pt x="478" y="133"/>
                    <a:pt x="481" y="132"/>
                    <a:pt x="482" y="134"/>
                  </a:cubicBezTo>
                  <a:cubicBezTo>
                    <a:pt x="479" y="133"/>
                    <a:pt x="478" y="135"/>
                    <a:pt x="476" y="135"/>
                  </a:cubicBezTo>
                  <a:cubicBezTo>
                    <a:pt x="477" y="137"/>
                    <a:pt x="478" y="141"/>
                    <a:pt x="474" y="141"/>
                  </a:cubicBezTo>
                  <a:cubicBezTo>
                    <a:pt x="472" y="135"/>
                    <a:pt x="473" y="130"/>
                    <a:pt x="478" y="125"/>
                  </a:cubicBezTo>
                  <a:cubicBezTo>
                    <a:pt x="480" y="123"/>
                    <a:pt x="484" y="123"/>
                    <a:pt x="487" y="121"/>
                  </a:cubicBezTo>
                  <a:cubicBezTo>
                    <a:pt x="489" y="120"/>
                    <a:pt x="489" y="118"/>
                    <a:pt x="490" y="117"/>
                  </a:cubicBezTo>
                  <a:cubicBezTo>
                    <a:pt x="496" y="112"/>
                    <a:pt x="503" y="113"/>
                    <a:pt x="508" y="108"/>
                  </a:cubicBezTo>
                  <a:cubicBezTo>
                    <a:pt x="503" y="106"/>
                    <a:pt x="506" y="101"/>
                    <a:pt x="510" y="99"/>
                  </a:cubicBezTo>
                  <a:cubicBezTo>
                    <a:pt x="509" y="100"/>
                    <a:pt x="519" y="101"/>
                    <a:pt x="516" y="97"/>
                  </a:cubicBezTo>
                  <a:cubicBezTo>
                    <a:pt x="514" y="96"/>
                    <a:pt x="512" y="100"/>
                    <a:pt x="511" y="97"/>
                  </a:cubicBezTo>
                  <a:cubicBezTo>
                    <a:pt x="511" y="95"/>
                    <a:pt x="510" y="95"/>
                    <a:pt x="511" y="94"/>
                  </a:cubicBezTo>
                  <a:cubicBezTo>
                    <a:pt x="515" y="96"/>
                    <a:pt x="520" y="97"/>
                    <a:pt x="523" y="93"/>
                  </a:cubicBezTo>
                  <a:cubicBezTo>
                    <a:pt x="521" y="91"/>
                    <a:pt x="519" y="95"/>
                    <a:pt x="519" y="93"/>
                  </a:cubicBezTo>
                  <a:cubicBezTo>
                    <a:pt x="517" y="87"/>
                    <a:pt x="525" y="87"/>
                    <a:pt x="529" y="82"/>
                  </a:cubicBezTo>
                  <a:cubicBezTo>
                    <a:pt x="531" y="78"/>
                    <a:pt x="530" y="72"/>
                    <a:pt x="534" y="71"/>
                  </a:cubicBezTo>
                  <a:cubicBezTo>
                    <a:pt x="535" y="71"/>
                    <a:pt x="538" y="78"/>
                    <a:pt x="539" y="73"/>
                  </a:cubicBezTo>
                  <a:cubicBezTo>
                    <a:pt x="539" y="69"/>
                    <a:pt x="537" y="71"/>
                    <a:pt x="537" y="66"/>
                  </a:cubicBezTo>
                  <a:cubicBezTo>
                    <a:pt x="540" y="66"/>
                    <a:pt x="539" y="64"/>
                    <a:pt x="541" y="64"/>
                  </a:cubicBezTo>
                  <a:cubicBezTo>
                    <a:pt x="541" y="67"/>
                    <a:pt x="538" y="68"/>
                    <a:pt x="540" y="70"/>
                  </a:cubicBezTo>
                  <a:cubicBezTo>
                    <a:pt x="543" y="70"/>
                    <a:pt x="542" y="67"/>
                    <a:pt x="545" y="68"/>
                  </a:cubicBezTo>
                  <a:cubicBezTo>
                    <a:pt x="543" y="69"/>
                    <a:pt x="541" y="74"/>
                    <a:pt x="545" y="74"/>
                  </a:cubicBezTo>
                  <a:cubicBezTo>
                    <a:pt x="549" y="70"/>
                    <a:pt x="548" y="67"/>
                    <a:pt x="551" y="63"/>
                  </a:cubicBezTo>
                  <a:cubicBezTo>
                    <a:pt x="547" y="63"/>
                    <a:pt x="544" y="67"/>
                    <a:pt x="542" y="63"/>
                  </a:cubicBezTo>
                  <a:cubicBezTo>
                    <a:pt x="547" y="61"/>
                    <a:pt x="548" y="62"/>
                    <a:pt x="554" y="59"/>
                  </a:cubicBezTo>
                  <a:cubicBezTo>
                    <a:pt x="553" y="60"/>
                    <a:pt x="552" y="61"/>
                    <a:pt x="554" y="62"/>
                  </a:cubicBezTo>
                  <a:cubicBezTo>
                    <a:pt x="568" y="51"/>
                    <a:pt x="591" y="49"/>
                    <a:pt x="609" y="42"/>
                  </a:cubicBezTo>
                  <a:cubicBezTo>
                    <a:pt x="609" y="43"/>
                    <a:pt x="611" y="43"/>
                    <a:pt x="612" y="43"/>
                  </a:cubicBezTo>
                  <a:cubicBezTo>
                    <a:pt x="611" y="44"/>
                    <a:pt x="611" y="45"/>
                    <a:pt x="612" y="47"/>
                  </a:cubicBezTo>
                  <a:cubicBezTo>
                    <a:pt x="622" y="44"/>
                    <a:pt x="628" y="50"/>
                    <a:pt x="635" y="48"/>
                  </a:cubicBezTo>
                  <a:cubicBezTo>
                    <a:pt x="635" y="45"/>
                    <a:pt x="631" y="48"/>
                    <a:pt x="633" y="44"/>
                  </a:cubicBezTo>
                  <a:cubicBezTo>
                    <a:pt x="637" y="45"/>
                    <a:pt x="640" y="47"/>
                    <a:pt x="645" y="47"/>
                  </a:cubicBezTo>
                  <a:cubicBezTo>
                    <a:pt x="646" y="48"/>
                    <a:pt x="646" y="49"/>
                    <a:pt x="645" y="50"/>
                  </a:cubicBezTo>
                  <a:cubicBezTo>
                    <a:pt x="649" y="50"/>
                    <a:pt x="651" y="52"/>
                    <a:pt x="653" y="54"/>
                  </a:cubicBezTo>
                  <a:cubicBezTo>
                    <a:pt x="648" y="58"/>
                    <a:pt x="643" y="48"/>
                    <a:pt x="639" y="54"/>
                  </a:cubicBezTo>
                  <a:cubicBezTo>
                    <a:pt x="646" y="57"/>
                    <a:pt x="652" y="62"/>
                    <a:pt x="661" y="59"/>
                  </a:cubicBezTo>
                  <a:cubicBezTo>
                    <a:pt x="661" y="52"/>
                    <a:pt x="653" y="59"/>
                    <a:pt x="652" y="55"/>
                  </a:cubicBezTo>
                  <a:cubicBezTo>
                    <a:pt x="672" y="52"/>
                    <a:pt x="695" y="70"/>
                    <a:pt x="717" y="64"/>
                  </a:cubicBezTo>
                  <a:cubicBezTo>
                    <a:pt x="725" y="68"/>
                    <a:pt x="736" y="69"/>
                    <a:pt x="747" y="71"/>
                  </a:cubicBezTo>
                  <a:cubicBezTo>
                    <a:pt x="744" y="64"/>
                    <a:pt x="738" y="68"/>
                    <a:pt x="732" y="67"/>
                  </a:cubicBezTo>
                  <a:close/>
                  <a:moveTo>
                    <a:pt x="60" y="652"/>
                  </a:moveTo>
                  <a:cubicBezTo>
                    <a:pt x="56" y="649"/>
                    <a:pt x="61" y="641"/>
                    <a:pt x="61" y="636"/>
                  </a:cubicBezTo>
                  <a:cubicBezTo>
                    <a:pt x="66" y="642"/>
                    <a:pt x="62" y="646"/>
                    <a:pt x="60" y="652"/>
                  </a:cubicBezTo>
                  <a:close/>
                  <a:moveTo>
                    <a:pt x="380" y="1401"/>
                  </a:moveTo>
                  <a:cubicBezTo>
                    <a:pt x="381" y="1407"/>
                    <a:pt x="388" y="1407"/>
                    <a:pt x="384" y="1414"/>
                  </a:cubicBezTo>
                  <a:cubicBezTo>
                    <a:pt x="381" y="1414"/>
                    <a:pt x="383" y="1410"/>
                    <a:pt x="381" y="1410"/>
                  </a:cubicBezTo>
                  <a:cubicBezTo>
                    <a:pt x="381" y="1409"/>
                    <a:pt x="383" y="1409"/>
                    <a:pt x="384" y="1409"/>
                  </a:cubicBezTo>
                  <a:cubicBezTo>
                    <a:pt x="382" y="1407"/>
                    <a:pt x="382" y="1405"/>
                    <a:pt x="379" y="1405"/>
                  </a:cubicBezTo>
                  <a:cubicBezTo>
                    <a:pt x="380" y="1407"/>
                    <a:pt x="373" y="1409"/>
                    <a:pt x="373" y="1404"/>
                  </a:cubicBezTo>
                  <a:cubicBezTo>
                    <a:pt x="377" y="1403"/>
                    <a:pt x="375" y="1402"/>
                    <a:pt x="380" y="1401"/>
                  </a:cubicBezTo>
                  <a:close/>
                  <a:moveTo>
                    <a:pt x="119" y="1239"/>
                  </a:moveTo>
                  <a:cubicBezTo>
                    <a:pt x="118" y="1237"/>
                    <a:pt x="117" y="1236"/>
                    <a:pt x="116" y="1234"/>
                  </a:cubicBezTo>
                  <a:cubicBezTo>
                    <a:pt x="116" y="1236"/>
                    <a:pt x="117" y="1238"/>
                    <a:pt x="119" y="1239"/>
                  </a:cubicBezTo>
                  <a:close/>
                  <a:moveTo>
                    <a:pt x="1279" y="110"/>
                  </a:moveTo>
                  <a:cubicBezTo>
                    <a:pt x="1291" y="112"/>
                    <a:pt x="1291" y="124"/>
                    <a:pt x="1301" y="127"/>
                  </a:cubicBezTo>
                  <a:cubicBezTo>
                    <a:pt x="1304" y="123"/>
                    <a:pt x="1297" y="119"/>
                    <a:pt x="1301" y="115"/>
                  </a:cubicBezTo>
                  <a:cubicBezTo>
                    <a:pt x="1292" y="82"/>
                    <a:pt x="1253" y="76"/>
                    <a:pt x="1235" y="55"/>
                  </a:cubicBezTo>
                  <a:cubicBezTo>
                    <a:pt x="1241" y="60"/>
                    <a:pt x="1248" y="64"/>
                    <a:pt x="1255" y="68"/>
                  </a:cubicBezTo>
                  <a:cubicBezTo>
                    <a:pt x="1256" y="65"/>
                    <a:pt x="1251" y="64"/>
                    <a:pt x="1254" y="63"/>
                  </a:cubicBezTo>
                  <a:cubicBezTo>
                    <a:pt x="1269" y="69"/>
                    <a:pt x="1280" y="82"/>
                    <a:pt x="1295" y="85"/>
                  </a:cubicBezTo>
                  <a:cubicBezTo>
                    <a:pt x="1294" y="85"/>
                    <a:pt x="1292" y="83"/>
                    <a:pt x="1294" y="83"/>
                  </a:cubicBezTo>
                  <a:cubicBezTo>
                    <a:pt x="1321" y="93"/>
                    <a:pt x="1341" y="109"/>
                    <a:pt x="1361" y="126"/>
                  </a:cubicBezTo>
                  <a:cubicBezTo>
                    <a:pt x="1363" y="128"/>
                    <a:pt x="1364" y="125"/>
                    <a:pt x="1366" y="127"/>
                  </a:cubicBezTo>
                  <a:cubicBezTo>
                    <a:pt x="1365" y="131"/>
                    <a:pt x="1368" y="130"/>
                    <a:pt x="1368" y="133"/>
                  </a:cubicBezTo>
                  <a:cubicBezTo>
                    <a:pt x="1365" y="131"/>
                    <a:pt x="1363" y="128"/>
                    <a:pt x="1359" y="127"/>
                  </a:cubicBezTo>
                  <a:cubicBezTo>
                    <a:pt x="1359" y="129"/>
                    <a:pt x="1359" y="131"/>
                    <a:pt x="1358" y="131"/>
                  </a:cubicBezTo>
                  <a:cubicBezTo>
                    <a:pt x="1355" y="128"/>
                    <a:pt x="1352" y="125"/>
                    <a:pt x="1348" y="122"/>
                  </a:cubicBezTo>
                  <a:cubicBezTo>
                    <a:pt x="1357" y="133"/>
                    <a:pt x="1366" y="147"/>
                    <a:pt x="1370" y="159"/>
                  </a:cubicBezTo>
                  <a:cubicBezTo>
                    <a:pt x="1370" y="158"/>
                    <a:pt x="1372" y="157"/>
                    <a:pt x="1373" y="157"/>
                  </a:cubicBezTo>
                  <a:cubicBezTo>
                    <a:pt x="1376" y="162"/>
                    <a:pt x="1381" y="165"/>
                    <a:pt x="1383" y="170"/>
                  </a:cubicBezTo>
                  <a:cubicBezTo>
                    <a:pt x="1383" y="175"/>
                    <a:pt x="1380" y="175"/>
                    <a:pt x="1383" y="179"/>
                  </a:cubicBezTo>
                  <a:cubicBezTo>
                    <a:pt x="1386" y="177"/>
                    <a:pt x="1390" y="179"/>
                    <a:pt x="1393" y="183"/>
                  </a:cubicBezTo>
                  <a:cubicBezTo>
                    <a:pt x="1386" y="167"/>
                    <a:pt x="1375" y="155"/>
                    <a:pt x="1367" y="141"/>
                  </a:cubicBezTo>
                  <a:cubicBezTo>
                    <a:pt x="1395" y="168"/>
                    <a:pt x="1421" y="203"/>
                    <a:pt x="1450" y="226"/>
                  </a:cubicBezTo>
                  <a:cubicBezTo>
                    <a:pt x="1454" y="228"/>
                    <a:pt x="1451" y="223"/>
                    <a:pt x="1453" y="223"/>
                  </a:cubicBezTo>
                  <a:cubicBezTo>
                    <a:pt x="1457" y="230"/>
                    <a:pt x="1464" y="234"/>
                    <a:pt x="1469" y="241"/>
                  </a:cubicBezTo>
                  <a:cubicBezTo>
                    <a:pt x="1476" y="250"/>
                    <a:pt x="1489" y="260"/>
                    <a:pt x="1492" y="268"/>
                  </a:cubicBezTo>
                  <a:cubicBezTo>
                    <a:pt x="1492" y="271"/>
                    <a:pt x="1493" y="277"/>
                    <a:pt x="1493" y="280"/>
                  </a:cubicBezTo>
                  <a:cubicBezTo>
                    <a:pt x="1495" y="288"/>
                    <a:pt x="1495" y="297"/>
                    <a:pt x="1499" y="303"/>
                  </a:cubicBezTo>
                  <a:cubicBezTo>
                    <a:pt x="1502" y="307"/>
                    <a:pt x="1509" y="308"/>
                    <a:pt x="1513" y="311"/>
                  </a:cubicBezTo>
                  <a:cubicBezTo>
                    <a:pt x="1515" y="313"/>
                    <a:pt x="1514" y="318"/>
                    <a:pt x="1518" y="316"/>
                  </a:cubicBezTo>
                  <a:cubicBezTo>
                    <a:pt x="1513" y="306"/>
                    <a:pt x="1511" y="297"/>
                    <a:pt x="1505" y="287"/>
                  </a:cubicBezTo>
                  <a:cubicBezTo>
                    <a:pt x="1508" y="285"/>
                    <a:pt x="1510" y="289"/>
                    <a:pt x="1511" y="287"/>
                  </a:cubicBezTo>
                  <a:cubicBezTo>
                    <a:pt x="1508" y="282"/>
                    <a:pt x="1502" y="276"/>
                    <a:pt x="1502" y="271"/>
                  </a:cubicBezTo>
                  <a:cubicBezTo>
                    <a:pt x="1509" y="270"/>
                    <a:pt x="1514" y="284"/>
                    <a:pt x="1519" y="285"/>
                  </a:cubicBezTo>
                  <a:cubicBezTo>
                    <a:pt x="1515" y="279"/>
                    <a:pt x="1511" y="273"/>
                    <a:pt x="1507" y="267"/>
                  </a:cubicBezTo>
                  <a:cubicBezTo>
                    <a:pt x="1517" y="278"/>
                    <a:pt x="1527" y="289"/>
                    <a:pt x="1536" y="301"/>
                  </a:cubicBezTo>
                  <a:cubicBezTo>
                    <a:pt x="1534" y="301"/>
                    <a:pt x="1533" y="299"/>
                    <a:pt x="1533" y="301"/>
                  </a:cubicBezTo>
                  <a:cubicBezTo>
                    <a:pt x="1534" y="303"/>
                    <a:pt x="1536" y="304"/>
                    <a:pt x="1537" y="308"/>
                  </a:cubicBezTo>
                  <a:cubicBezTo>
                    <a:pt x="1532" y="303"/>
                    <a:pt x="1529" y="298"/>
                    <a:pt x="1523" y="297"/>
                  </a:cubicBezTo>
                  <a:cubicBezTo>
                    <a:pt x="1532" y="309"/>
                    <a:pt x="1543" y="319"/>
                    <a:pt x="1550" y="333"/>
                  </a:cubicBezTo>
                  <a:cubicBezTo>
                    <a:pt x="1545" y="340"/>
                    <a:pt x="1555" y="346"/>
                    <a:pt x="1552" y="356"/>
                  </a:cubicBezTo>
                  <a:cubicBezTo>
                    <a:pt x="1553" y="358"/>
                    <a:pt x="1556" y="358"/>
                    <a:pt x="1558" y="359"/>
                  </a:cubicBezTo>
                  <a:cubicBezTo>
                    <a:pt x="1557" y="362"/>
                    <a:pt x="1554" y="361"/>
                    <a:pt x="1555" y="364"/>
                  </a:cubicBezTo>
                  <a:cubicBezTo>
                    <a:pt x="1557" y="367"/>
                    <a:pt x="1563" y="371"/>
                    <a:pt x="1562" y="374"/>
                  </a:cubicBezTo>
                  <a:cubicBezTo>
                    <a:pt x="1559" y="373"/>
                    <a:pt x="1558" y="369"/>
                    <a:pt x="1554" y="369"/>
                  </a:cubicBezTo>
                  <a:cubicBezTo>
                    <a:pt x="1555" y="375"/>
                    <a:pt x="1560" y="377"/>
                    <a:pt x="1561" y="383"/>
                  </a:cubicBezTo>
                  <a:cubicBezTo>
                    <a:pt x="1586" y="415"/>
                    <a:pt x="1596" y="460"/>
                    <a:pt x="1625" y="487"/>
                  </a:cubicBezTo>
                  <a:cubicBezTo>
                    <a:pt x="1625" y="486"/>
                    <a:pt x="1625" y="484"/>
                    <a:pt x="1626" y="484"/>
                  </a:cubicBezTo>
                  <a:cubicBezTo>
                    <a:pt x="1632" y="501"/>
                    <a:pt x="1644" y="510"/>
                    <a:pt x="1648" y="528"/>
                  </a:cubicBezTo>
                  <a:cubicBezTo>
                    <a:pt x="1651" y="524"/>
                    <a:pt x="1644" y="518"/>
                    <a:pt x="1647" y="514"/>
                  </a:cubicBezTo>
                  <a:cubicBezTo>
                    <a:pt x="1656" y="534"/>
                    <a:pt x="1671" y="555"/>
                    <a:pt x="1668" y="580"/>
                  </a:cubicBezTo>
                  <a:cubicBezTo>
                    <a:pt x="1668" y="585"/>
                    <a:pt x="1664" y="588"/>
                    <a:pt x="1663" y="592"/>
                  </a:cubicBezTo>
                  <a:cubicBezTo>
                    <a:pt x="1663" y="595"/>
                    <a:pt x="1665" y="598"/>
                    <a:pt x="1665" y="600"/>
                  </a:cubicBezTo>
                  <a:cubicBezTo>
                    <a:pt x="1668" y="621"/>
                    <a:pt x="1667" y="635"/>
                    <a:pt x="1672" y="650"/>
                  </a:cubicBezTo>
                  <a:cubicBezTo>
                    <a:pt x="1674" y="657"/>
                    <a:pt x="1679" y="663"/>
                    <a:pt x="1682" y="671"/>
                  </a:cubicBezTo>
                  <a:cubicBezTo>
                    <a:pt x="1684" y="682"/>
                    <a:pt x="1682" y="693"/>
                    <a:pt x="1689" y="701"/>
                  </a:cubicBezTo>
                  <a:cubicBezTo>
                    <a:pt x="1689" y="678"/>
                    <a:pt x="1689" y="678"/>
                    <a:pt x="1689" y="678"/>
                  </a:cubicBezTo>
                  <a:cubicBezTo>
                    <a:pt x="1695" y="680"/>
                    <a:pt x="1688" y="666"/>
                    <a:pt x="1693" y="663"/>
                  </a:cubicBezTo>
                  <a:cubicBezTo>
                    <a:pt x="1698" y="672"/>
                    <a:pt x="1697" y="688"/>
                    <a:pt x="1701" y="699"/>
                  </a:cubicBezTo>
                  <a:cubicBezTo>
                    <a:pt x="1696" y="644"/>
                    <a:pt x="1684" y="595"/>
                    <a:pt x="1668" y="548"/>
                  </a:cubicBezTo>
                  <a:cubicBezTo>
                    <a:pt x="1631" y="438"/>
                    <a:pt x="1580" y="350"/>
                    <a:pt x="1516" y="270"/>
                  </a:cubicBezTo>
                  <a:cubicBezTo>
                    <a:pt x="1452" y="190"/>
                    <a:pt x="1375" y="128"/>
                    <a:pt x="1285" y="73"/>
                  </a:cubicBezTo>
                  <a:cubicBezTo>
                    <a:pt x="1257" y="57"/>
                    <a:pt x="1214" y="32"/>
                    <a:pt x="1183" y="25"/>
                  </a:cubicBezTo>
                  <a:cubicBezTo>
                    <a:pt x="1172" y="14"/>
                    <a:pt x="1152" y="22"/>
                    <a:pt x="1135" y="23"/>
                  </a:cubicBezTo>
                  <a:cubicBezTo>
                    <a:pt x="1140" y="27"/>
                    <a:pt x="1147" y="29"/>
                    <a:pt x="1150" y="34"/>
                  </a:cubicBezTo>
                  <a:cubicBezTo>
                    <a:pt x="1155" y="30"/>
                    <a:pt x="1165" y="32"/>
                    <a:pt x="1168" y="29"/>
                  </a:cubicBezTo>
                  <a:cubicBezTo>
                    <a:pt x="1169" y="36"/>
                    <a:pt x="1178" y="35"/>
                    <a:pt x="1182" y="38"/>
                  </a:cubicBezTo>
                  <a:cubicBezTo>
                    <a:pt x="1178" y="38"/>
                    <a:pt x="1181" y="41"/>
                    <a:pt x="1178" y="44"/>
                  </a:cubicBezTo>
                  <a:cubicBezTo>
                    <a:pt x="1195" y="45"/>
                    <a:pt x="1207" y="59"/>
                    <a:pt x="1222" y="63"/>
                  </a:cubicBezTo>
                  <a:cubicBezTo>
                    <a:pt x="1223" y="63"/>
                    <a:pt x="1226" y="62"/>
                    <a:pt x="1227" y="62"/>
                  </a:cubicBezTo>
                  <a:cubicBezTo>
                    <a:pt x="1230" y="62"/>
                    <a:pt x="1233" y="65"/>
                    <a:pt x="1237" y="67"/>
                  </a:cubicBezTo>
                  <a:cubicBezTo>
                    <a:pt x="1237" y="67"/>
                    <a:pt x="1237" y="64"/>
                    <a:pt x="1238" y="65"/>
                  </a:cubicBezTo>
                  <a:cubicBezTo>
                    <a:pt x="1246" y="68"/>
                    <a:pt x="1253" y="73"/>
                    <a:pt x="1259" y="80"/>
                  </a:cubicBezTo>
                  <a:cubicBezTo>
                    <a:pt x="1257" y="81"/>
                    <a:pt x="1255" y="77"/>
                    <a:pt x="1254" y="80"/>
                  </a:cubicBezTo>
                  <a:cubicBezTo>
                    <a:pt x="1259" y="82"/>
                    <a:pt x="1257" y="86"/>
                    <a:pt x="1258" y="89"/>
                  </a:cubicBezTo>
                  <a:cubicBezTo>
                    <a:pt x="1264" y="90"/>
                    <a:pt x="1267" y="93"/>
                    <a:pt x="1268" y="99"/>
                  </a:cubicBezTo>
                  <a:cubicBezTo>
                    <a:pt x="1272" y="101"/>
                    <a:pt x="1276" y="102"/>
                    <a:pt x="1278" y="104"/>
                  </a:cubicBezTo>
                  <a:cubicBezTo>
                    <a:pt x="1278" y="107"/>
                    <a:pt x="1279" y="108"/>
                    <a:pt x="1279" y="110"/>
                  </a:cubicBezTo>
                  <a:close/>
                  <a:moveTo>
                    <a:pt x="1357" y="178"/>
                  </a:moveTo>
                  <a:cubicBezTo>
                    <a:pt x="1361" y="180"/>
                    <a:pt x="1366" y="187"/>
                    <a:pt x="1370" y="186"/>
                  </a:cubicBezTo>
                  <a:cubicBezTo>
                    <a:pt x="1366" y="183"/>
                    <a:pt x="1362" y="176"/>
                    <a:pt x="1357" y="178"/>
                  </a:cubicBezTo>
                  <a:close/>
                  <a:moveTo>
                    <a:pt x="1406" y="207"/>
                  </a:moveTo>
                  <a:cubicBezTo>
                    <a:pt x="1400" y="202"/>
                    <a:pt x="1401" y="190"/>
                    <a:pt x="1393" y="188"/>
                  </a:cubicBezTo>
                  <a:cubicBezTo>
                    <a:pt x="1392" y="190"/>
                    <a:pt x="1392" y="193"/>
                    <a:pt x="1391" y="194"/>
                  </a:cubicBezTo>
                  <a:cubicBezTo>
                    <a:pt x="1382" y="196"/>
                    <a:pt x="1379" y="193"/>
                    <a:pt x="1373" y="189"/>
                  </a:cubicBezTo>
                  <a:cubicBezTo>
                    <a:pt x="1375" y="193"/>
                    <a:pt x="1380" y="193"/>
                    <a:pt x="1382" y="195"/>
                  </a:cubicBezTo>
                  <a:cubicBezTo>
                    <a:pt x="1383" y="198"/>
                    <a:pt x="1381" y="198"/>
                    <a:pt x="1381" y="200"/>
                  </a:cubicBezTo>
                  <a:cubicBezTo>
                    <a:pt x="1389" y="204"/>
                    <a:pt x="1394" y="209"/>
                    <a:pt x="1400" y="215"/>
                  </a:cubicBezTo>
                  <a:cubicBezTo>
                    <a:pt x="1404" y="211"/>
                    <a:pt x="1409" y="213"/>
                    <a:pt x="1413" y="215"/>
                  </a:cubicBezTo>
                  <a:cubicBezTo>
                    <a:pt x="1413" y="217"/>
                    <a:pt x="1411" y="217"/>
                    <a:pt x="1410" y="216"/>
                  </a:cubicBezTo>
                  <a:cubicBezTo>
                    <a:pt x="1411" y="221"/>
                    <a:pt x="1415" y="222"/>
                    <a:pt x="1419" y="224"/>
                  </a:cubicBezTo>
                  <a:cubicBezTo>
                    <a:pt x="1416" y="217"/>
                    <a:pt x="1415" y="208"/>
                    <a:pt x="1406" y="207"/>
                  </a:cubicBezTo>
                  <a:close/>
                  <a:moveTo>
                    <a:pt x="1504" y="338"/>
                  </a:moveTo>
                  <a:cubicBezTo>
                    <a:pt x="1504" y="338"/>
                    <a:pt x="1503" y="338"/>
                    <a:pt x="1503" y="337"/>
                  </a:cubicBezTo>
                  <a:cubicBezTo>
                    <a:pt x="1503" y="338"/>
                    <a:pt x="1503" y="339"/>
                    <a:pt x="1504" y="338"/>
                  </a:cubicBezTo>
                  <a:close/>
                  <a:moveTo>
                    <a:pt x="1506" y="326"/>
                  </a:moveTo>
                  <a:cubicBezTo>
                    <a:pt x="1504" y="318"/>
                    <a:pt x="1500" y="311"/>
                    <a:pt x="1492" y="313"/>
                  </a:cubicBezTo>
                  <a:cubicBezTo>
                    <a:pt x="1493" y="323"/>
                    <a:pt x="1498" y="333"/>
                    <a:pt x="1503" y="337"/>
                  </a:cubicBezTo>
                  <a:cubicBezTo>
                    <a:pt x="1503" y="336"/>
                    <a:pt x="1503" y="334"/>
                    <a:pt x="1504" y="335"/>
                  </a:cubicBezTo>
                  <a:cubicBezTo>
                    <a:pt x="1506" y="336"/>
                    <a:pt x="1505" y="340"/>
                    <a:pt x="1509" y="340"/>
                  </a:cubicBezTo>
                  <a:cubicBezTo>
                    <a:pt x="1508" y="331"/>
                    <a:pt x="1504" y="330"/>
                    <a:pt x="1502" y="323"/>
                  </a:cubicBezTo>
                  <a:cubicBezTo>
                    <a:pt x="1504" y="323"/>
                    <a:pt x="1504" y="326"/>
                    <a:pt x="1506" y="326"/>
                  </a:cubicBezTo>
                  <a:close/>
                  <a:moveTo>
                    <a:pt x="1696" y="874"/>
                  </a:moveTo>
                  <a:cubicBezTo>
                    <a:pt x="1696" y="872"/>
                    <a:pt x="1697" y="872"/>
                    <a:pt x="1698" y="873"/>
                  </a:cubicBezTo>
                  <a:cubicBezTo>
                    <a:pt x="1698" y="869"/>
                    <a:pt x="1702" y="864"/>
                    <a:pt x="1699" y="861"/>
                  </a:cubicBezTo>
                  <a:cubicBezTo>
                    <a:pt x="1699" y="866"/>
                    <a:pt x="1695" y="872"/>
                    <a:pt x="1696" y="874"/>
                  </a:cubicBezTo>
                  <a:close/>
                  <a:moveTo>
                    <a:pt x="824" y="1523"/>
                  </a:moveTo>
                  <a:cubicBezTo>
                    <a:pt x="826" y="1525"/>
                    <a:pt x="831" y="1524"/>
                    <a:pt x="833" y="1523"/>
                  </a:cubicBezTo>
                  <a:cubicBezTo>
                    <a:pt x="833" y="1525"/>
                    <a:pt x="833" y="1526"/>
                    <a:pt x="834" y="1527"/>
                  </a:cubicBezTo>
                  <a:cubicBezTo>
                    <a:pt x="832" y="1527"/>
                    <a:pt x="830" y="1528"/>
                    <a:pt x="829" y="1530"/>
                  </a:cubicBezTo>
                  <a:cubicBezTo>
                    <a:pt x="836" y="1537"/>
                    <a:pt x="841" y="1523"/>
                    <a:pt x="845" y="1528"/>
                  </a:cubicBezTo>
                  <a:cubicBezTo>
                    <a:pt x="847" y="1522"/>
                    <a:pt x="852" y="1519"/>
                    <a:pt x="855" y="1515"/>
                  </a:cubicBezTo>
                  <a:cubicBezTo>
                    <a:pt x="846" y="1516"/>
                    <a:pt x="829" y="1515"/>
                    <a:pt x="824" y="1523"/>
                  </a:cubicBezTo>
                  <a:close/>
                </a:path>
              </a:pathLst>
            </a:custGeom>
            <a:grpFill/>
            <a:ln w="9525">
              <a:noFill/>
              <a:round/>
            </a:ln>
          </p:spPr>
          <p:txBody>
            <a:bodyPr/>
            <a:lstStyle/>
            <a:p>
              <a:endParaRPr lang="de-DE" sz="2350"/>
            </a:p>
          </p:txBody>
        </p:sp>
        <p:sp>
          <p:nvSpPr>
            <p:cNvPr id="27" name="_color1"/>
            <p:cNvSpPr>
              <a:spLocks noEditPoints="1"/>
            </p:cNvSpPr>
            <p:nvPr/>
          </p:nvSpPr>
          <p:spPr bwMode="gray">
            <a:xfrm>
              <a:off x="2804400" y="1911431"/>
              <a:ext cx="3533540" cy="3535200"/>
            </a:xfrm>
            <a:custGeom>
              <a:avLst/>
              <a:gdLst/>
              <a:ahLst/>
              <a:cxnLst>
                <a:cxn ang="0">
                  <a:pos x="43" y="519"/>
                </a:cxn>
                <a:cxn ang="0">
                  <a:pos x="688" y="16"/>
                </a:cxn>
                <a:cxn ang="0">
                  <a:pos x="710" y="20"/>
                </a:cxn>
                <a:cxn ang="0">
                  <a:pos x="799" y="22"/>
                </a:cxn>
                <a:cxn ang="0">
                  <a:pos x="581" y="42"/>
                </a:cxn>
                <a:cxn ang="0">
                  <a:pos x="530" y="61"/>
                </a:cxn>
                <a:cxn ang="0">
                  <a:pos x="991" y="49"/>
                </a:cxn>
                <a:cxn ang="0">
                  <a:pos x="372" y="115"/>
                </a:cxn>
                <a:cxn ang="0">
                  <a:pos x="428" y="107"/>
                </a:cxn>
                <a:cxn ang="0">
                  <a:pos x="818" y="92"/>
                </a:cxn>
                <a:cxn ang="0">
                  <a:pos x="1055" y="192"/>
                </a:cxn>
                <a:cxn ang="0">
                  <a:pos x="825" y="120"/>
                </a:cxn>
                <a:cxn ang="0">
                  <a:pos x="386" y="131"/>
                </a:cxn>
                <a:cxn ang="0">
                  <a:pos x="360" y="122"/>
                </a:cxn>
                <a:cxn ang="0">
                  <a:pos x="307" y="157"/>
                </a:cxn>
                <a:cxn ang="0">
                  <a:pos x="1281" y="215"/>
                </a:cxn>
                <a:cxn ang="0">
                  <a:pos x="262" y="197"/>
                </a:cxn>
                <a:cxn ang="0">
                  <a:pos x="342" y="207"/>
                </a:cxn>
                <a:cxn ang="0">
                  <a:pos x="515" y="222"/>
                </a:cxn>
                <a:cxn ang="0">
                  <a:pos x="1092" y="232"/>
                </a:cxn>
                <a:cxn ang="0">
                  <a:pos x="1054" y="395"/>
                </a:cxn>
                <a:cxn ang="0">
                  <a:pos x="286" y="259"/>
                </a:cxn>
                <a:cxn ang="0">
                  <a:pos x="422" y="400"/>
                </a:cxn>
                <a:cxn ang="0">
                  <a:pos x="139" y="360"/>
                </a:cxn>
                <a:cxn ang="0">
                  <a:pos x="735" y="383"/>
                </a:cxn>
                <a:cxn ang="0">
                  <a:pos x="401" y="453"/>
                </a:cxn>
                <a:cxn ang="0">
                  <a:pos x="1275" y="515"/>
                </a:cxn>
                <a:cxn ang="0">
                  <a:pos x="965" y="472"/>
                </a:cxn>
                <a:cxn ang="0">
                  <a:pos x="1457" y="507"/>
                </a:cxn>
                <a:cxn ang="0">
                  <a:pos x="1123" y="716"/>
                </a:cxn>
                <a:cxn ang="0">
                  <a:pos x="1284" y="635"/>
                </a:cxn>
                <a:cxn ang="0">
                  <a:pos x="109" y="683"/>
                </a:cxn>
                <a:cxn ang="0">
                  <a:pos x="320" y="836"/>
                </a:cxn>
                <a:cxn ang="0">
                  <a:pos x="942" y="737"/>
                </a:cxn>
                <a:cxn ang="0">
                  <a:pos x="1520" y="791"/>
                </a:cxn>
                <a:cxn ang="0">
                  <a:pos x="1506" y="837"/>
                </a:cxn>
                <a:cxn ang="0">
                  <a:pos x="1392" y="910"/>
                </a:cxn>
                <a:cxn ang="0">
                  <a:pos x="1322" y="936"/>
                </a:cxn>
                <a:cxn ang="0">
                  <a:pos x="497" y="992"/>
                </a:cxn>
                <a:cxn ang="0">
                  <a:pos x="637" y="1004"/>
                </a:cxn>
                <a:cxn ang="0">
                  <a:pos x="75" y="1026"/>
                </a:cxn>
                <a:cxn ang="0">
                  <a:pos x="155" y="1216"/>
                </a:cxn>
                <a:cxn ang="0">
                  <a:pos x="1376" y="1175"/>
                </a:cxn>
                <a:cxn ang="0">
                  <a:pos x="187" y="1148"/>
                </a:cxn>
                <a:cxn ang="0">
                  <a:pos x="163" y="1223"/>
                </a:cxn>
                <a:cxn ang="0">
                  <a:pos x="363" y="1201"/>
                </a:cxn>
                <a:cxn ang="0">
                  <a:pos x="535" y="1295"/>
                </a:cxn>
                <a:cxn ang="0">
                  <a:pos x="170" y="1239"/>
                </a:cxn>
                <a:cxn ang="0">
                  <a:pos x="195" y="1266"/>
                </a:cxn>
                <a:cxn ang="0">
                  <a:pos x="224" y="1300"/>
                </a:cxn>
                <a:cxn ang="0">
                  <a:pos x="309" y="1356"/>
                </a:cxn>
                <a:cxn ang="0">
                  <a:pos x="1151" y="1402"/>
                </a:cxn>
                <a:cxn ang="0">
                  <a:pos x="618" y="1375"/>
                </a:cxn>
                <a:cxn ang="0">
                  <a:pos x="956" y="1397"/>
                </a:cxn>
                <a:cxn ang="0">
                  <a:pos x="1038" y="1391"/>
                </a:cxn>
                <a:cxn ang="0">
                  <a:pos x="697" y="1413"/>
                </a:cxn>
                <a:cxn ang="0">
                  <a:pos x="987" y="1439"/>
                </a:cxn>
                <a:cxn ang="0">
                  <a:pos x="513" y="1480"/>
                </a:cxn>
                <a:cxn ang="0">
                  <a:pos x="749" y="1462"/>
                </a:cxn>
                <a:cxn ang="0">
                  <a:pos x="975" y="1464"/>
                </a:cxn>
                <a:cxn ang="0">
                  <a:pos x="782" y="1475"/>
                </a:cxn>
                <a:cxn ang="0">
                  <a:pos x="738" y="1484"/>
                </a:cxn>
                <a:cxn ang="0">
                  <a:pos x="845" y="1510"/>
                </a:cxn>
              </a:cxnLst>
              <a:rect l="0" t="0" r="r" b="b"/>
              <a:pathLst>
                <a:path w="1525" h="1529">
                  <a:moveTo>
                    <a:pt x="760" y="11"/>
                  </a:moveTo>
                  <a:cubicBezTo>
                    <a:pt x="764" y="10"/>
                    <a:pt x="762" y="3"/>
                    <a:pt x="767" y="3"/>
                  </a:cubicBezTo>
                  <a:cubicBezTo>
                    <a:pt x="772" y="2"/>
                    <a:pt x="769" y="11"/>
                    <a:pt x="774" y="8"/>
                  </a:cubicBezTo>
                  <a:cubicBezTo>
                    <a:pt x="798" y="0"/>
                    <a:pt x="832" y="6"/>
                    <a:pt x="860" y="10"/>
                  </a:cubicBezTo>
                  <a:cubicBezTo>
                    <a:pt x="920" y="18"/>
                    <a:pt x="979" y="31"/>
                    <a:pt x="1027" y="50"/>
                  </a:cubicBezTo>
                  <a:cubicBezTo>
                    <a:pt x="1077" y="70"/>
                    <a:pt x="1124" y="92"/>
                    <a:pt x="1166" y="119"/>
                  </a:cubicBezTo>
                  <a:cubicBezTo>
                    <a:pt x="1181" y="129"/>
                    <a:pt x="1197" y="136"/>
                    <a:pt x="1209" y="145"/>
                  </a:cubicBezTo>
                  <a:cubicBezTo>
                    <a:pt x="1217" y="151"/>
                    <a:pt x="1224" y="160"/>
                    <a:pt x="1232" y="167"/>
                  </a:cubicBezTo>
                  <a:cubicBezTo>
                    <a:pt x="1281" y="205"/>
                    <a:pt x="1322" y="252"/>
                    <a:pt x="1362" y="301"/>
                  </a:cubicBezTo>
                  <a:cubicBezTo>
                    <a:pt x="1369" y="310"/>
                    <a:pt x="1378" y="316"/>
                    <a:pt x="1383" y="323"/>
                  </a:cubicBezTo>
                  <a:cubicBezTo>
                    <a:pt x="1388" y="331"/>
                    <a:pt x="1392" y="340"/>
                    <a:pt x="1398" y="348"/>
                  </a:cubicBezTo>
                  <a:cubicBezTo>
                    <a:pt x="1468" y="449"/>
                    <a:pt x="1525" y="587"/>
                    <a:pt x="1522" y="761"/>
                  </a:cubicBezTo>
                  <a:cubicBezTo>
                    <a:pt x="1522" y="773"/>
                    <a:pt x="1525" y="784"/>
                    <a:pt x="1524" y="795"/>
                  </a:cubicBezTo>
                  <a:cubicBezTo>
                    <a:pt x="1524" y="805"/>
                    <a:pt x="1520" y="815"/>
                    <a:pt x="1518" y="826"/>
                  </a:cubicBezTo>
                  <a:cubicBezTo>
                    <a:pt x="1515" y="857"/>
                    <a:pt x="1508" y="890"/>
                    <a:pt x="1502" y="919"/>
                  </a:cubicBezTo>
                  <a:cubicBezTo>
                    <a:pt x="1495" y="950"/>
                    <a:pt x="1489" y="979"/>
                    <a:pt x="1481" y="1007"/>
                  </a:cubicBezTo>
                  <a:cubicBezTo>
                    <a:pt x="1478" y="1017"/>
                    <a:pt x="1477" y="1028"/>
                    <a:pt x="1474" y="1037"/>
                  </a:cubicBezTo>
                  <a:cubicBezTo>
                    <a:pt x="1472" y="1045"/>
                    <a:pt x="1468" y="1051"/>
                    <a:pt x="1465" y="1058"/>
                  </a:cubicBezTo>
                  <a:cubicBezTo>
                    <a:pt x="1455" y="1079"/>
                    <a:pt x="1446" y="1102"/>
                    <a:pt x="1436" y="1122"/>
                  </a:cubicBezTo>
                  <a:cubicBezTo>
                    <a:pt x="1414" y="1164"/>
                    <a:pt x="1392" y="1199"/>
                    <a:pt x="1364" y="1233"/>
                  </a:cubicBezTo>
                  <a:cubicBezTo>
                    <a:pt x="1355" y="1245"/>
                    <a:pt x="1347" y="1257"/>
                    <a:pt x="1337" y="1268"/>
                  </a:cubicBezTo>
                  <a:cubicBezTo>
                    <a:pt x="1318" y="1289"/>
                    <a:pt x="1295" y="1305"/>
                    <a:pt x="1274" y="1326"/>
                  </a:cubicBezTo>
                  <a:cubicBezTo>
                    <a:pt x="1232" y="1368"/>
                    <a:pt x="1185" y="1404"/>
                    <a:pt x="1136" y="1434"/>
                  </a:cubicBezTo>
                  <a:cubicBezTo>
                    <a:pt x="1110" y="1450"/>
                    <a:pt x="1082" y="1460"/>
                    <a:pt x="1052" y="1471"/>
                  </a:cubicBezTo>
                  <a:cubicBezTo>
                    <a:pt x="1037" y="1477"/>
                    <a:pt x="1023" y="1484"/>
                    <a:pt x="1008" y="1488"/>
                  </a:cubicBezTo>
                  <a:cubicBezTo>
                    <a:pt x="992" y="1493"/>
                    <a:pt x="976" y="1494"/>
                    <a:pt x="958" y="1499"/>
                  </a:cubicBezTo>
                  <a:cubicBezTo>
                    <a:pt x="948" y="1502"/>
                    <a:pt x="940" y="1508"/>
                    <a:pt x="930" y="1511"/>
                  </a:cubicBezTo>
                  <a:cubicBezTo>
                    <a:pt x="904" y="1518"/>
                    <a:pt x="872" y="1514"/>
                    <a:pt x="846" y="1522"/>
                  </a:cubicBezTo>
                  <a:cubicBezTo>
                    <a:pt x="840" y="1524"/>
                    <a:pt x="835" y="1527"/>
                    <a:pt x="828" y="1528"/>
                  </a:cubicBezTo>
                  <a:cubicBezTo>
                    <a:pt x="823" y="1528"/>
                    <a:pt x="818" y="1526"/>
                    <a:pt x="813" y="1526"/>
                  </a:cubicBezTo>
                  <a:cubicBezTo>
                    <a:pt x="796" y="1525"/>
                    <a:pt x="777" y="1527"/>
                    <a:pt x="758" y="1528"/>
                  </a:cubicBezTo>
                  <a:cubicBezTo>
                    <a:pt x="735" y="1529"/>
                    <a:pt x="713" y="1524"/>
                    <a:pt x="691" y="1523"/>
                  </a:cubicBezTo>
                  <a:cubicBezTo>
                    <a:pt x="683" y="1523"/>
                    <a:pt x="676" y="1525"/>
                    <a:pt x="669" y="1524"/>
                  </a:cubicBezTo>
                  <a:cubicBezTo>
                    <a:pt x="656" y="1523"/>
                    <a:pt x="646" y="1514"/>
                    <a:pt x="635" y="1512"/>
                  </a:cubicBezTo>
                  <a:cubicBezTo>
                    <a:pt x="620" y="1510"/>
                    <a:pt x="607" y="1512"/>
                    <a:pt x="594" y="1511"/>
                  </a:cubicBezTo>
                  <a:cubicBezTo>
                    <a:pt x="571" y="1507"/>
                    <a:pt x="551" y="1496"/>
                    <a:pt x="531" y="1489"/>
                  </a:cubicBezTo>
                  <a:cubicBezTo>
                    <a:pt x="520" y="1486"/>
                    <a:pt x="508" y="1484"/>
                    <a:pt x="497" y="1481"/>
                  </a:cubicBezTo>
                  <a:cubicBezTo>
                    <a:pt x="454" y="1468"/>
                    <a:pt x="414" y="1451"/>
                    <a:pt x="380" y="1429"/>
                  </a:cubicBezTo>
                  <a:cubicBezTo>
                    <a:pt x="363" y="1418"/>
                    <a:pt x="347" y="1404"/>
                    <a:pt x="330" y="1393"/>
                  </a:cubicBezTo>
                  <a:cubicBezTo>
                    <a:pt x="287" y="1366"/>
                    <a:pt x="251" y="1334"/>
                    <a:pt x="216" y="1296"/>
                  </a:cubicBezTo>
                  <a:cubicBezTo>
                    <a:pt x="202" y="1282"/>
                    <a:pt x="187" y="1270"/>
                    <a:pt x="174" y="1252"/>
                  </a:cubicBezTo>
                  <a:cubicBezTo>
                    <a:pt x="169" y="1244"/>
                    <a:pt x="165" y="1234"/>
                    <a:pt x="159" y="1225"/>
                  </a:cubicBezTo>
                  <a:cubicBezTo>
                    <a:pt x="147" y="1209"/>
                    <a:pt x="133" y="1193"/>
                    <a:pt x="123" y="1177"/>
                  </a:cubicBezTo>
                  <a:cubicBezTo>
                    <a:pt x="60" y="1083"/>
                    <a:pt x="16" y="977"/>
                    <a:pt x="6" y="830"/>
                  </a:cubicBezTo>
                  <a:cubicBezTo>
                    <a:pt x="5" y="816"/>
                    <a:pt x="0" y="804"/>
                    <a:pt x="0" y="791"/>
                  </a:cubicBezTo>
                  <a:cubicBezTo>
                    <a:pt x="0" y="782"/>
                    <a:pt x="4" y="772"/>
                    <a:pt x="5" y="762"/>
                  </a:cubicBezTo>
                  <a:cubicBezTo>
                    <a:pt x="11" y="698"/>
                    <a:pt x="14" y="634"/>
                    <a:pt x="27" y="577"/>
                  </a:cubicBezTo>
                  <a:cubicBezTo>
                    <a:pt x="29" y="567"/>
                    <a:pt x="29" y="558"/>
                    <a:pt x="31" y="549"/>
                  </a:cubicBezTo>
                  <a:cubicBezTo>
                    <a:pt x="34" y="539"/>
                    <a:pt x="40" y="529"/>
                    <a:pt x="43" y="519"/>
                  </a:cubicBezTo>
                  <a:cubicBezTo>
                    <a:pt x="65" y="448"/>
                    <a:pt x="100" y="386"/>
                    <a:pt x="137" y="330"/>
                  </a:cubicBezTo>
                  <a:cubicBezTo>
                    <a:pt x="170" y="280"/>
                    <a:pt x="209" y="240"/>
                    <a:pt x="252" y="202"/>
                  </a:cubicBezTo>
                  <a:cubicBezTo>
                    <a:pt x="266" y="190"/>
                    <a:pt x="282" y="179"/>
                    <a:pt x="296" y="166"/>
                  </a:cubicBezTo>
                  <a:cubicBezTo>
                    <a:pt x="303" y="159"/>
                    <a:pt x="307" y="151"/>
                    <a:pt x="315" y="145"/>
                  </a:cubicBezTo>
                  <a:cubicBezTo>
                    <a:pt x="323" y="139"/>
                    <a:pt x="332" y="137"/>
                    <a:pt x="341" y="132"/>
                  </a:cubicBezTo>
                  <a:cubicBezTo>
                    <a:pt x="354" y="124"/>
                    <a:pt x="367" y="114"/>
                    <a:pt x="380" y="106"/>
                  </a:cubicBezTo>
                  <a:cubicBezTo>
                    <a:pt x="419" y="82"/>
                    <a:pt x="466" y="61"/>
                    <a:pt x="514" y="46"/>
                  </a:cubicBezTo>
                  <a:cubicBezTo>
                    <a:pt x="531" y="40"/>
                    <a:pt x="546" y="33"/>
                    <a:pt x="563" y="29"/>
                  </a:cubicBezTo>
                  <a:cubicBezTo>
                    <a:pt x="605" y="19"/>
                    <a:pt x="652" y="8"/>
                    <a:pt x="702" y="5"/>
                  </a:cubicBezTo>
                  <a:cubicBezTo>
                    <a:pt x="711" y="5"/>
                    <a:pt x="721" y="5"/>
                    <a:pt x="731" y="3"/>
                  </a:cubicBezTo>
                  <a:cubicBezTo>
                    <a:pt x="741" y="1"/>
                    <a:pt x="752" y="5"/>
                    <a:pt x="760" y="11"/>
                  </a:cubicBezTo>
                  <a:close/>
                  <a:moveTo>
                    <a:pt x="765" y="11"/>
                  </a:moveTo>
                  <a:cubicBezTo>
                    <a:pt x="767" y="11"/>
                    <a:pt x="769" y="11"/>
                    <a:pt x="770" y="9"/>
                  </a:cubicBezTo>
                  <a:cubicBezTo>
                    <a:pt x="768" y="9"/>
                    <a:pt x="769" y="6"/>
                    <a:pt x="767" y="5"/>
                  </a:cubicBezTo>
                  <a:cubicBezTo>
                    <a:pt x="766" y="7"/>
                    <a:pt x="764" y="8"/>
                    <a:pt x="765" y="11"/>
                  </a:cubicBezTo>
                  <a:close/>
                  <a:moveTo>
                    <a:pt x="737" y="6"/>
                  </a:moveTo>
                  <a:cubicBezTo>
                    <a:pt x="736" y="6"/>
                    <a:pt x="735" y="6"/>
                    <a:pt x="735" y="7"/>
                  </a:cubicBezTo>
                  <a:cubicBezTo>
                    <a:pt x="736" y="7"/>
                    <a:pt x="737" y="7"/>
                    <a:pt x="737" y="6"/>
                  </a:cubicBezTo>
                  <a:close/>
                  <a:moveTo>
                    <a:pt x="800" y="6"/>
                  </a:moveTo>
                  <a:cubicBezTo>
                    <a:pt x="790" y="5"/>
                    <a:pt x="794" y="9"/>
                    <a:pt x="800" y="6"/>
                  </a:cubicBezTo>
                  <a:close/>
                  <a:moveTo>
                    <a:pt x="744" y="7"/>
                  </a:moveTo>
                  <a:cubicBezTo>
                    <a:pt x="742" y="8"/>
                    <a:pt x="738" y="6"/>
                    <a:pt x="738" y="8"/>
                  </a:cubicBezTo>
                  <a:cubicBezTo>
                    <a:pt x="740" y="8"/>
                    <a:pt x="744" y="9"/>
                    <a:pt x="744" y="7"/>
                  </a:cubicBezTo>
                  <a:close/>
                  <a:moveTo>
                    <a:pt x="792" y="7"/>
                  </a:moveTo>
                  <a:cubicBezTo>
                    <a:pt x="790" y="8"/>
                    <a:pt x="785" y="6"/>
                    <a:pt x="785" y="8"/>
                  </a:cubicBezTo>
                  <a:cubicBezTo>
                    <a:pt x="787" y="8"/>
                    <a:pt x="791" y="9"/>
                    <a:pt x="792" y="7"/>
                  </a:cubicBezTo>
                  <a:close/>
                  <a:moveTo>
                    <a:pt x="727" y="8"/>
                  </a:moveTo>
                  <a:cubicBezTo>
                    <a:pt x="726" y="8"/>
                    <a:pt x="725" y="8"/>
                    <a:pt x="725" y="9"/>
                  </a:cubicBezTo>
                  <a:cubicBezTo>
                    <a:pt x="726" y="9"/>
                    <a:pt x="727" y="9"/>
                    <a:pt x="727" y="8"/>
                  </a:cubicBezTo>
                  <a:close/>
                  <a:moveTo>
                    <a:pt x="747" y="8"/>
                  </a:moveTo>
                  <a:cubicBezTo>
                    <a:pt x="746" y="8"/>
                    <a:pt x="745" y="8"/>
                    <a:pt x="745" y="9"/>
                  </a:cubicBezTo>
                  <a:cubicBezTo>
                    <a:pt x="745" y="9"/>
                    <a:pt x="747" y="9"/>
                    <a:pt x="747" y="8"/>
                  </a:cubicBezTo>
                  <a:close/>
                  <a:moveTo>
                    <a:pt x="784" y="8"/>
                  </a:moveTo>
                  <a:cubicBezTo>
                    <a:pt x="783" y="8"/>
                    <a:pt x="781" y="8"/>
                    <a:pt x="781" y="9"/>
                  </a:cubicBezTo>
                  <a:cubicBezTo>
                    <a:pt x="782" y="9"/>
                    <a:pt x="784" y="9"/>
                    <a:pt x="784" y="8"/>
                  </a:cubicBezTo>
                  <a:close/>
                  <a:moveTo>
                    <a:pt x="748" y="10"/>
                  </a:moveTo>
                  <a:cubicBezTo>
                    <a:pt x="747" y="10"/>
                    <a:pt x="748" y="11"/>
                    <a:pt x="748" y="10"/>
                  </a:cubicBezTo>
                  <a:close/>
                  <a:moveTo>
                    <a:pt x="778" y="10"/>
                  </a:moveTo>
                  <a:cubicBezTo>
                    <a:pt x="778" y="10"/>
                    <a:pt x="779" y="11"/>
                    <a:pt x="778" y="10"/>
                  </a:cubicBezTo>
                  <a:close/>
                  <a:moveTo>
                    <a:pt x="688" y="10"/>
                  </a:moveTo>
                  <a:cubicBezTo>
                    <a:pt x="686" y="11"/>
                    <a:pt x="682" y="9"/>
                    <a:pt x="682" y="11"/>
                  </a:cubicBezTo>
                  <a:cubicBezTo>
                    <a:pt x="684" y="10"/>
                    <a:pt x="688" y="12"/>
                    <a:pt x="688" y="10"/>
                  </a:cubicBezTo>
                  <a:close/>
                  <a:moveTo>
                    <a:pt x="841" y="11"/>
                  </a:moveTo>
                  <a:cubicBezTo>
                    <a:pt x="836" y="10"/>
                    <a:pt x="840" y="14"/>
                    <a:pt x="841" y="11"/>
                  </a:cubicBezTo>
                  <a:close/>
                  <a:moveTo>
                    <a:pt x="857" y="12"/>
                  </a:moveTo>
                  <a:cubicBezTo>
                    <a:pt x="856" y="12"/>
                    <a:pt x="854" y="12"/>
                    <a:pt x="854" y="13"/>
                  </a:cubicBezTo>
                  <a:cubicBezTo>
                    <a:pt x="855" y="13"/>
                    <a:pt x="857" y="13"/>
                    <a:pt x="857" y="12"/>
                  </a:cubicBezTo>
                  <a:close/>
                  <a:moveTo>
                    <a:pt x="688" y="16"/>
                  </a:moveTo>
                  <a:cubicBezTo>
                    <a:pt x="680" y="15"/>
                    <a:pt x="684" y="19"/>
                    <a:pt x="688" y="16"/>
                  </a:cubicBezTo>
                  <a:close/>
                  <a:moveTo>
                    <a:pt x="678" y="17"/>
                  </a:moveTo>
                  <a:cubicBezTo>
                    <a:pt x="676" y="17"/>
                    <a:pt x="671" y="16"/>
                    <a:pt x="671" y="18"/>
                  </a:cubicBezTo>
                  <a:cubicBezTo>
                    <a:pt x="673" y="17"/>
                    <a:pt x="677" y="19"/>
                    <a:pt x="678" y="17"/>
                  </a:cubicBezTo>
                  <a:close/>
                  <a:moveTo>
                    <a:pt x="842" y="17"/>
                  </a:moveTo>
                  <a:cubicBezTo>
                    <a:pt x="836" y="16"/>
                    <a:pt x="840" y="20"/>
                    <a:pt x="842" y="17"/>
                  </a:cubicBezTo>
                  <a:close/>
                  <a:moveTo>
                    <a:pt x="664" y="19"/>
                  </a:moveTo>
                  <a:cubicBezTo>
                    <a:pt x="674" y="17"/>
                    <a:pt x="664" y="18"/>
                    <a:pt x="658" y="19"/>
                  </a:cubicBezTo>
                  <a:cubicBezTo>
                    <a:pt x="655" y="19"/>
                    <a:pt x="652" y="18"/>
                    <a:pt x="651" y="21"/>
                  </a:cubicBezTo>
                  <a:cubicBezTo>
                    <a:pt x="656" y="20"/>
                    <a:pt x="660" y="19"/>
                    <a:pt x="664" y="19"/>
                  </a:cubicBezTo>
                  <a:close/>
                  <a:moveTo>
                    <a:pt x="700" y="19"/>
                  </a:moveTo>
                  <a:cubicBezTo>
                    <a:pt x="699" y="18"/>
                    <a:pt x="700" y="19"/>
                    <a:pt x="700" y="19"/>
                  </a:cubicBezTo>
                  <a:close/>
                  <a:moveTo>
                    <a:pt x="698" y="81"/>
                  </a:moveTo>
                  <a:cubicBezTo>
                    <a:pt x="716" y="81"/>
                    <a:pt x="734" y="81"/>
                    <a:pt x="751" y="81"/>
                  </a:cubicBezTo>
                  <a:cubicBezTo>
                    <a:pt x="753" y="60"/>
                    <a:pt x="757" y="36"/>
                    <a:pt x="759" y="18"/>
                  </a:cubicBezTo>
                  <a:cubicBezTo>
                    <a:pt x="733" y="34"/>
                    <a:pt x="714" y="56"/>
                    <a:pt x="698" y="81"/>
                  </a:cubicBezTo>
                  <a:close/>
                  <a:moveTo>
                    <a:pt x="852" y="19"/>
                  </a:moveTo>
                  <a:cubicBezTo>
                    <a:pt x="852" y="19"/>
                    <a:pt x="852" y="19"/>
                    <a:pt x="852" y="20"/>
                  </a:cubicBezTo>
                  <a:cubicBezTo>
                    <a:pt x="870" y="21"/>
                    <a:pt x="885" y="24"/>
                    <a:pt x="901" y="26"/>
                  </a:cubicBezTo>
                  <a:moveTo>
                    <a:pt x="901" y="26"/>
                  </a:moveTo>
                  <a:cubicBezTo>
                    <a:pt x="902" y="29"/>
                    <a:pt x="906" y="25"/>
                    <a:pt x="901" y="26"/>
                  </a:cubicBezTo>
                  <a:moveTo>
                    <a:pt x="901" y="26"/>
                  </a:moveTo>
                  <a:cubicBezTo>
                    <a:pt x="901" y="26"/>
                    <a:pt x="901" y="26"/>
                    <a:pt x="901" y="25"/>
                  </a:cubicBezTo>
                  <a:cubicBezTo>
                    <a:pt x="887" y="21"/>
                    <a:pt x="870" y="20"/>
                    <a:pt x="852" y="19"/>
                  </a:cubicBezTo>
                  <a:moveTo>
                    <a:pt x="852" y="19"/>
                  </a:moveTo>
                  <a:cubicBezTo>
                    <a:pt x="846" y="16"/>
                    <a:pt x="842" y="20"/>
                    <a:pt x="852" y="19"/>
                  </a:cubicBezTo>
                  <a:moveTo>
                    <a:pt x="693" y="19"/>
                  </a:moveTo>
                  <a:cubicBezTo>
                    <a:pt x="683" y="17"/>
                    <a:pt x="687" y="22"/>
                    <a:pt x="693" y="19"/>
                  </a:cubicBezTo>
                  <a:close/>
                  <a:moveTo>
                    <a:pt x="751" y="20"/>
                  </a:moveTo>
                  <a:cubicBezTo>
                    <a:pt x="751" y="19"/>
                    <a:pt x="752" y="20"/>
                    <a:pt x="751" y="20"/>
                  </a:cubicBezTo>
                  <a:close/>
                  <a:moveTo>
                    <a:pt x="754" y="81"/>
                  </a:moveTo>
                  <a:cubicBezTo>
                    <a:pt x="762" y="81"/>
                    <a:pt x="770" y="81"/>
                    <a:pt x="778" y="81"/>
                  </a:cubicBezTo>
                  <a:cubicBezTo>
                    <a:pt x="774" y="59"/>
                    <a:pt x="781" y="26"/>
                    <a:pt x="762" y="19"/>
                  </a:cubicBezTo>
                  <a:cubicBezTo>
                    <a:pt x="759" y="39"/>
                    <a:pt x="756" y="59"/>
                    <a:pt x="754" y="81"/>
                  </a:cubicBezTo>
                  <a:close/>
                  <a:moveTo>
                    <a:pt x="826" y="19"/>
                  </a:moveTo>
                  <a:cubicBezTo>
                    <a:pt x="820" y="18"/>
                    <a:pt x="824" y="22"/>
                    <a:pt x="826" y="19"/>
                  </a:cubicBezTo>
                  <a:close/>
                  <a:moveTo>
                    <a:pt x="641" y="21"/>
                  </a:moveTo>
                  <a:cubicBezTo>
                    <a:pt x="619" y="23"/>
                    <a:pt x="596" y="25"/>
                    <a:pt x="580" y="33"/>
                  </a:cubicBezTo>
                  <a:moveTo>
                    <a:pt x="580" y="33"/>
                  </a:moveTo>
                  <a:cubicBezTo>
                    <a:pt x="576" y="32"/>
                    <a:pt x="579" y="36"/>
                    <a:pt x="580" y="33"/>
                  </a:cubicBezTo>
                  <a:moveTo>
                    <a:pt x="580" y="33"/>
                  </a:moveTo>
                  <a:cubicBezTo>
                    <a:pt x="600" y="29"/>
                    <a:pt x="622" y="26"/>
                    <a:pt x="641" y="21"/>
                  </a:cubicBezTo>
                  <a:moveTo>
                    <a:pt x="641" y="21"/>
                  </a:moveTo>
                  <a:cubicBezTo>
                    <a:pt x="646" y="22"/>
                    <a:pt x="642" y="18"/>
                    <a:pt x="641" y="21"/>
                  </a:cubicBezTo>
                  <a:moveTo>
                    <a:pt x="632" y="29"/>
                  </a:moveTo>
                  <a:cubicBezTo>
                    <a:pt x="649" y="25"/>
                    <a:pt x="668" y="24"/>
                    <a:pt x="684" y="20"/>
                  </a:cubicBezTo>
                  <a:cubicBezTo>
                    <a:pt x="666" y="22"/>
                    <a:pt x="644" y="21"/>
                    <a:pt x="632" y="29"/>
                  </a:cubicBezTo>
                  <a:close/>
                  <a:moveTo>
                    <a:pt x="710" y="20"/>
                  </a:moveTo>
                  <a:cubicBezTo>
                    <a:pt x="709" y="20"/>
                    <a:pt x="707" y="19"/>
                    <a:pt x="707" y="21"/>
                  </a:cubicBezTo>
                  <a:cubicBezTo>
                    <a:pt x="708" y="20"/>
                    <a:pt x="710" y="21"/>
                    <a:pt x="710" y="20"/>
                  </a:cubicBezTo>
                  <a:close/>
                  <a:moveTo>
                    <a:pt x="726" y="21"/>
                  </a:moveTo>
                  <a:cubicBezTo>
                    <a:pt x="725" y="20"/>
                    <a:pt x="726" y="21"/>
                    <a:pt x="726" y="21"/>
                  </a:cubicBezTo>
                  <a:close/>
                  <a:moveTo>
                    <a:pt x="739" y="21"/>
                  </a:moveTo>
                  <a:cubicBezTo>
                    <a:pt x="739" y="20"/>
                    <a:pt x="740" y="21"/>
                    <a:pt x="739" y="21"/>
                  </a:cubicBezTo>
                  <a:close/>
                  <a:moveTo>
                    <a:pt x="749" y="21"/>
                  </a:moveTo>
                  <a:cubicBezTo>
                    <a:pt x="725" y="27"/>
                    <a:pt x="705" y="37"/>
                    <a:pt x="686" y="48"/>
                  </a:cubicBezTo>
                  <a:cubicBezTo>
                    <a:pt x="681" y="59"/>
                    <a:pt x="675" y="70"/>
                    <a:pt x="672" y="82"/>
                  </a:cubicBezTo>
                  <a:cubicBezTo>
                    <a:pt x="679" y="82"/>
                    <a:pt x="686" y="82"/>
                    <a:pt x="693" y="82"/>
                  </a:cubicBezTo>
                  <a:cubicBezTo>
                    <a:pt x="709" y="59"/>
                    <a:pt x="727" y="38"/>
                    <a:pt x="749" y="21"/>
                  </a:cubicBezTo>
                  <a:moveTo>
                    <a:pt x="749" y="21"/>
                  </a:moveTo>
                  <a:cubicBezTo>
                    <a:pt x="753" y="22"/>
                    <a:pt x="749" y="18"/>
                    <a:pt x="749" y="21"/>
                  </a:cubicBezTo>
                  <a:moveTo>
                    <a:pt x="793" y="21"/>
                  </a:moveTo>
                  <a:cubicBezTo>
                    <a:pt x="792" y="20"/>
                    <a:pt x="793" y="21"/>
                    <a:pt x="793" y="21"/>
                  </a:cubicBezTo>
                  <a:close/>
                  <a:moveTo>
                    <a:pt x="810" y="20"/>
                  </a:moveTo>
                  <a:cubicBezTo>
                    <a:pt x="809" y="20"/>
                    <a:pt x="808" y="20"/>
                    <a:pt x="808" y="21"/>
                  </a:cubicBezTo>
                  <a:cubicBezTo>
                    <a:pt x="809" y="20"/>
                    <a:pt x="810" y="21"/>
                    <a:pt x="810" y="20"/>
                  </a:cubicBezTo>
                  <a:close/>
                  <a:moveTo>
                    <a:pt x="837" y="21"/>
                  </a:moveTo>
                  <a:cubicBezTo>
                    <a:pt x="837" y="22"/>
                    <a:pt x="839" y="22"/>
                    <a:pt x="839" y="21"/>
                  </a:cubicBezTo>
                  <a:cubicBezTo>
                    <a:pt x="834" y="18"/>
                    <a:pt x="826" y="21"/>
                    <a:pt x="837" y="21"/>
                  </a:cubicBezTo>
                  <a:close/>
                  <a:moveTo>
                    <a:pt x="699" y="22"/>
                  </a:moveTo>
                  <a:cubicBezTo>
                    <a:pt x="667" y="27"/>
                    <a:pt x="629" y="26"/>
                    <a:pt x="610" y="45"/>
                  </a:cubicBezTo>
                  <a:moveTo>
                    <a:pt x="610" y="45"/>
                  </a:moveTo>
                  <a:cubicBezTo>
                    <a:pt x="606" y="44"/>
                    <a:pt x="610" y="47"/>
                    <a:pt x="610" y="45"/>
                  </a:cubicBezTo>
                  <a:moveTo>
                    <a:pt x="699" y="22"/>
                  </a:moveTo>
                  <a:cubicBezTo>
                    <a:pt x="668" y="28"/>
                    <a:pt x="639" y="36"/>
                    <a:pt x="610" y="45"/>
                  </a:cubicBezTo>
                  <a:moveTo>
                    <a:pt x="699" y="22"/>
                  </a:moveTo>
                  <a:cubicBezTo>
                    <a:pt x="703" y="22"/>
                    <a:pt x="699" y="19"/>
                    <a:pt x="699" y="22"/>
                  </a:cubicBezTo>
                  <a:moveTo>
                    <a:pt x="720" y="22"/>
                  </a:moveTo>
                  <a:cubicBezTo>
                    <a:pt x="713" y="23"/>
                    <a:pt x="705" y="22"/>
                    <a:pt x="702" y="26"/>
                  </a:cubicBezTo>
                  <a:cubicBezTo>
                    <a:pt x="708" y="25"/>
                    <a:pt x="714" y="24"/>
                    <a:pt x="720" y="22"/>
                  </a:cubicBezTo>
                  <a:moveTo>
                    <a:pt x="720" y="22"/>
                  </a:moveTo>
                  <a:cubicBezTo>
                    <a:pt x="725" y="23"/>
                    <a:pt x="721" y="19"/>
                    <a:pt x="720" y="22"/>
                  </a:cubicBezTo>
                  <a:moveTo>
                    <a:pt x="690" y="43"/>
                  </a:moveTo>
                  <a:cubicBezTo>
                    <a:pt x="689" y="43"/>
                    <a:pt x="690" y="44"/>
                    <a:pt x="690" y="43"/>
                  </a:cubicBezTo>
                  <a:moveTo>
                    <a:pt x="690" y="43"/>
                  </a:moveTo>
                  <a:cubicBezTo>
                    <a:pt x="705" y="35"/>
                    <a:pt x="721" y="28"/>
                    <a:pt x="737" y="21"/>
                  </a:cubicBezTo>
                  <a:cubicBezTo>
                    <a:pt x="720" y="26"/>
                    <a:pt x="695" y="25"/>
                    <a:pt x="690" y="43"/>
                  </a:cubicBezTo>
                  <a:moveTo>
                    <a:pt x="812" y="81"/>
                  </a:moveTo>
                  <a:cubicBezTo>
                    <a:pt x="830" y="82"/>
                    <a:pt x="849" y="82"/>
                    <a:pt x="867" y="83"/>
                  </a:cubicBezTo>
                  <a:cubicBezTo>
                    <a:pt x="844" y="58"/>
                    <a:pt x="811" y="35"/>
                    <a:pt x="774" y="21"/>
                  </a:cubicBezTo>
                  <a:cubicBezTo>
                    <a:pt x="788" y="40"/>
                    <a:pt x="803" y="58"/>
                    <a:pt x="812" y="81"/>
                  </a:cubicBezTo>
                  <a:close/>
                  <a:moveTo>
                    <a:pt x="852" y="66"/>
                  </a:moveTo>
                  <a:cubicBezTo>
                    <a:pt x="863" y="75"/>
                    <a:pt x="870" y="86"/>
                    <a:pt x="887" y="84"/>
                  </a:cubicBezTo>
                  <a:cubicBezTo>
                    <a:pt x="882" y="71"/>
                    <a:pt x="874" y="61"/>
                    <a:pt x="867" y="49"/>
                  </a:cubicBezTo>
                  <a:cubicBezTo>
                    <a:pt x="840" y="39"/>
                    <a:pt x="812" y="26"/>
                    <a:pt x="783" y="22"/>
                  </a:cubicBezTo>
                  <a:cubicBezTo>
                    <a:pt x="810" y="32"/>
                    <a:pt x="831" y="48"/>
                    <a:pt x="852" y="66"/>
                  </a:cubicBezTo>
                  <a:close/>
                  <a:moveTo>
                    <a:pt x="799" y="22"/>
                  </a:moveTo>
                  <a:cubicBezTo>
                    <a:pt x="821" y="29"/>
                    <a:pt x="844" y="36"/>
                    <a:pt x="863" y="46"/>
                  </a:cubicBezTo>
                  <a:cubicBezTo>
                    <a:pt x="854" y="26"/>
                    <a:pt x="823" y="27"/>
                    <a:pt x="799" y="22"/>
                  </a:cubicBezTo>
                  <a:moveTo>
                    <a:pt x="799" y="22"/>
                  </a:moveTo>
                  <a:cubicBezTo>
                    <a:pt x="797" y="19"/>
                    <a:pt x="793" y="23"/>
                    <a:pt x="799" y="22"/>
                  </a:cubicBezTo>
                  <a:moveTo>
                    <a:pt x="817" y="21"/>
                  </a:moveTo>
                  <a:cubicBezTo>
                    <a:pt x="811" y="19"/>
                    <a:pt x="815" y="24"/>
                    <a:pt x="817" y="21"/>
                  </a:cubicBezTo>
                  <a:close/>
                  <a:moveTo>
                    <a:pt x="928" y="41"/>
                  </a:moveTo>
                  <a:cubicBezTo>
                    <a:pt x="928" y="44"/>
                    <a:pt x="932" y="40"/>
                    <a:pt x="928" y="41"/>
                  </a:cubicBezTo>
                  <a:moveTo>
                    <a:pt x="928" y="41"/>
                  </a:moveTo>
                  <a:cubicBezTo>
                    <a:pt x="909" y="25"/>
                    <a:pt x="871" y="25"/>
                    <a:pt x="844" y="22"/>
                  </a:cubicBezTo>
                  <a:cubicBezTo>
                    <a:pt x="872" y="28"/>
                    <a:pt x="901" y="33"/>
                    <a:pt x="928" y="41"/>
                  </a:cubicBezTo>
                  <a:moveTo>
                    <a:pt x="901" y="21"/>
                  </a:moveTo>
                  <a:cubicBezTo>
                    <a:pt x="900" y="21"/>
                    <a:pt x="899" y="21"/>
                    <a:pt x="899" y="22"/>
                  </a:cubicBezTo>
                  <a:cubicBezTo>
                    <a:pt x="900" y="21"/>
                    <a:pt x="901" y="22"/>
                    <a:pt x="901" y="21"/>
                  </a:cubicBezTo>
                  <a:close/>
                  <a:moveTo>
                    <a:pt x="847" y="28"/>
                  </a:moveTo>
                  <a:cubicBezTo>
                    <a:pt x="848" y="30"/>
                    <a:pt x="849" y="28"/>
                    <a:pt x="847" y="28"/>
                  </a:cubicBezTo>
                  <a:moveTo>
                    <a:pt x="847" y="28"/>
                  </a:moveTo>
                  <a:cubicBezTo>
                    <a:pt x="842" y="22"/>
                    <a:pt x="827" y="22"/>
                    <a:pt x="818" y="23"/>
                  </a:cubicBezTo>
                  <a:cubicBezTo>
                    <a:pt x="829" y="23"/>
                    <a:pt x="837" y="27"/>
                    <a:pt x="847" y="28"/>
                  </a:cubicBezTo>
                  <a:moveTo>
                    <a:pt x="909" y="22"/>
                  </a:moveTo>
                  <a:cubicBezTo>
                    <a:pt x="904" y="21"/>
                    <a:pt x="908" y="24"/>
                    <a:pt x="909" y="22"/>
                  </a:cubicBezTo>
                  <a:close/>
                  <a:moveTo>
                    <a:pt x="916" y="23"/>
                  </a:moveTo>
                  <a:cubicBezTo>
                    <a:pt x="914" y="23"/>
                    <a:pt x="913" y="22"/>
                    <a:pt x="913" y="23"/>
                  </a:cubicBezTo>
                  <a:cubicBezTo>
                    <a:pt x="914" y="23"/>
                    <a:pt x="915" y="24"/>
                    <a:pt x="916" y="23"/>
                  </a:cubicBezTo>
                  <a:close/>
                  <a:moveTo>
                    <a:pt x="922" y="24"/>
                  </a:moveTo>
                  <a:cubicBezTo>
                    <a:pt x="922" y="25"/>
                    <a:pt x="922" y="25"/>
                    <a:pt x="922" y="25"/>
                  </a:cubicBezTo>
                  <a:cubicBezTo>
                    <a:pt x="927" y="25"/>
                    <a:pt x="928" y="27"/>
                    <a:pt x="932" y="26"/>
                  </a:cubicBezTo>
                  <a:moveTo>
                    <a:pt x="932" y="26"/>
                  </a:moveTo>
                  <a:cubicBezTo>
                    <a:pt x="934" y="29"/>
                    <a:pt x="938" y="25"/>
                    <a:pt x="932" y="26"/>
                  </a:cubicBezTo>
                  <a:moveTo>
                    <a:pt x="932" y="26"/>
                  </a:moveTo>
                  <a:cubicBezTo>
                    <a:pt x="932" y="26"/>
                    <a:pt x="932" y="26"/>
                    <a:pt x="932" y="25"/>
                  </a:cubicBezTo>
                  <a:cubicBezTo>
                    <a:pt x="928" y="26"/>
                    <a:pt x="927" y="24"/>
                    <a:pt x="922" y="24"/>
                  </a:cubicBezTo>
                  <a:moveTo>
                    <a:pt x="922" y="24"/>
                  </a:moveTo>
                  <a:cubicBezTo>
                    <a:pt x="919" y="22"/>
                    <a:pt x="915" y="26"/>
                    <a:pt x="922" y="24"/>
                  </a:cubicBezTo>
                  <a:moveTo>
                    <a:pt x="907" y="25"/>
                  </a:moveTo>
                  <a:cubicBezTo>
                    <a:pt x="907" y="26"/>
                    <a:pt x="907" y="26"/>
                    <a:pt x="907" y="26"/>
                  </a:cubicBezTo>
                  <a:cubicBezTo>
                    <a:pt x="934" y="34"/>
                    <a:pt x="965" y="42"/>
                    <a:pt x="990" y="47"/>
                  </a:cubicBezTo>
                  <a:cubicBezTo>
                    <a:pt x="967" y="36"/>
                    <a:pt x="938" y="29"/>
                    <a:pt x="907" y="25"/>
                  </a:cubicBezTo>
                  <a:moveTo>
                    <a:pt x="907" y="25"/>
                  </a:moveTo>
                  <a:cubicBezTo>
                    <a:pt x="907" y="23"/>
                    <a:pt x="903" y="26"/>
                    <a:pt x="907" y="25"/>
                  </a:cubicBezTo>
                  <a:moveTo>
                    <a:pt x="602" y="50"/>
                  </a:moveTo>
                  <a:cubicBezTo>
                    <a:pt x="598" y="55"/>
                    <a:pt x="592" y="59"/>
                    <a:pt x="587" y="64"/>
                  </a:cubicBezTo>
                  <a:cubicBezTo>
                    <a:pt x="583" y="68"/>
                    <a:pt x="576" y="75"/>
                    <a:pt x="577" y="78"/>
                  </a:cubicBezTo>
                  <a:cubicBezTo>
                    <a:pt x="587" y="77"/>
                    <a:pt x="597" y="71"/>
                    <a:pt x="606" y="66"/>
                  </a:cubicBezTo>
                  <a:cubicBezTo>
                    <a:pt x="631" y="53"/>
                    <a:pt x="656" y="41"/>
                    <a:pt x="683" y="32"/>
                  </a:cubicBezTo>
                  <a:cubicBezTo>
                    <a:pt x="687" y="31"/>
                    <a:pt x="696" y="31"/>
                    <a:pt x="695" y="25"/>
                  </a:cubicBezTo>
                  <a:cubicBezTo>
                    <a:pt x="662" y="32"/>
                    <a:pt x="632" y="41"/>
                    <a:pt x="602" y="50"/>
                  </a:cubicBezTo>
                  <a:close/>
                  <a:moveTo>
                    <a:pt x="530" y="58"/>
                  </a:moveTo>
                  <a:cubicBezTo>
                    <a:pt x="526" y="57"/>
                    <a:pt x="529" y="61"/>
                    <a:pt x="530" y="58"/>
                  </a:cubicBezTo>
                  <a:moveTo>
                    <a:pt x="530" y="58"/>
                  </a:moveTo>
                  <a:cubicBezTo>
                    <a:pt x="546" y="53"/>
                    <a:pt x="563" y="47"/>
                    <a:pt x="581" y="42"/>
                  </a:cubicBezTo>
                  <a:cubicBezTo>
                    <a:pt x="598" y="37"/>
                    <a:pt x="617" y="35"/>
                    <a:pt x="631" y="26"/>
                  </a:cubicBezTo>
                  <a:cubicBezTo>
                    <a:pt x="593" y="33"/>
                    <a:pt x="554" y="38"/>
                    <a:pt x="530" y="58"/>
                  </a:cubicBezTo>
                  <a:moveTo>
                    <a:pt x="969" y="73"/>
                  </a:moveTo>
                  <a:cubicBezTo>
                    <a:pt x="947" y="41"/>
                    <a:pt x="895" y="34"/>
                    <a:pt x="850" y="27"/>
                  </a:cubicBezTo>
                  <a:cubicBezTo>
                    <a:pt x="890" y="42"/>
                    <a:pt x="933" y="54"/>
                    <a:pt x="969" y="73"/>
                  </a:cubicBezTo>
                  <a:close/>
                  <a:moveTo>
                    <a:pt x="939" y="27"/>
                  </a:moveTo>
                  <a:cubicBezTo>
                    <a:pt x="938" y="28"/>
                    <a:pt x="937" y="27"/>
                    <a:pt x="937" y="28"/>
                  </a:cubicBezTo>
                  <a:cubicBezTo>
                    <a:pt x="937" y="28"/>
                    <a:pt x="939" y="28"/>
                    <a:pt x="939" y="27"/>
                  </a:cubicBezTo>
                  <a:close/>
                  <a:moveTo>
                    <a:pt x="574" y="32"/>
                  </a:moveTo>
                  <a:cubicBezTo>
                    <a:pt x="574" y="33"/>
                    <a:pt x="573" y="32"/>
                    <a:pt x="574" y="32"/>
                  </a:cubicBezTo>
                  <a:close/>
                  <a:moveTo>
                    <a:pt x="781" y="81"/>
                  </a:moveTo>
                  <a:cubicBezTo>
                    <a:pt x="790" y="80"/>
                    <a:pt x="801" y="82"/>
                    <a:pt x="808" y="80"/>
                  </a:cubicBezTo>
                  <a:cubicBezTo>
                    <a:pt x="798" y="63"/>
                    <a:pt x="789" y="45"/>
                    <a:pt x="776" y="31"/>
                  </a:cubicBezTo>
                  <a:cubicBezTo>
                    <a:pt x="778" y="48"/>
                    <a:pt x="779" y="65"/>
                    <a:pt x="781" y="81"/>
                  </a:cubicBezTo>
                  <a:close/>
                  <a:moveTo>
                    <a:pt x="526" y="47"/>
                  </a:moveTo>
                  <a:cubicBezTo>
                    <a:pt x="524" y="48"/>
                    <a:pt x="526" y="49"/>
                    <a:pt x="526" y="47"/>
                  </a:cubicBezTo>
                  <a:moveTo>
                    <a:pt x="526" y="47"/>
                  </a:moveTo>
                  <a:cubicBezTo>
                    <a:pt x="543" y="43"/>
                    <a:pt x="560" y="40"/>
                    <a:pt x="573" y="32"/>
                  </a:cubicBezTo>
                  <a:cubicBezTo>
                    <a:pt x="557" y="37"/>
                    <a:pt x="537" y="38"/>
                    <a:pt x="526" y="47"/>
                  </a:cubicBezTo>
                  <a:moveTo>
                    <a:pt x="963" y="32"/>
                  </a:moveTo>
                  <a:cubicBezTo>
                    <a:pt x="962" y="32"/>
                    <a:pt x="961" y="32"/>
                    <a:pt x="961" y="33"/>
                  </a:cubicBezTo>
                  <a:cubicBezTo>
                    <a:pt x="961" y="33"/>
                    <a:pt x="963" y="33"/>
                    <a:pt x="963" y="32"/>
                  </a:cubicBezTo>
                  <a:close/>
                  <a:moveTo>
                    <a:pt x="585" y="80"/>
                  </a:moveTo>
                  <a:cubicBezTo>
                    <a:pt x="601" y="82"/>
                    <a:pt x="616" y="87"/>
                    <a:pt x="632" y="84"/>
                  </a:cubicBezTo>
                  <a:cubicBezTo>
                    <a:pt x="648" y="70"/>
                    <a:pt x="665" y="58"/>
                    <a:pt x="683" y="47"/>
                  </a:cubicBezTo>
                  <a:cubicBezTo>
                    <a:pt x="683" y="42"/>
                    <a:pt x="693" y="36"/>
                    <a:pt x="689" y="33"/>
                  </a:cubicBezTo>
                  <a:cubicBezTo>
                    <a:pt x="652" y="46"/>
                    <a:pt x="617" y="61"/>
                    <a:pt x="585" y="80"/>
                  </a:cubicBezTo>
                  <a:close/>
                  <a:moveTo>
                    <a:pt x="966" y="34"/>
                  </a:moveTo>
                  <a:cubicBezTo>
                    <a:pt x="968" y="37"/>
                    <a:pt x="972" y="33"/>
                    <a:pt x="966" y="34"/>
                  </a:cubicBezTo>
                  <a:moveTo>
                    <a:pt x="966" y="34"/>
                  </a:moveTo>
                  <a:cubicBezTo>
                    <a:pt x="965" y="31"/>
                    <a:pt x="961" y="35"/>
                    <a:pt x="966" y="34"/>
                  </a:cubicBezTo>
                  <a:moveTo>
                    <a:pt x="575" y="35"/>
                  </a:moveTo>
                  <a:cubicBezTo>
                    <a:pt x="574" y="35"/>
                    <a:pt x="575" y="36"/>
                    <a:pt x="575" y="35"/>
                  </a:cubicBezTo>
                  <a:close/>
                  <a:moveTo>
                    <a:pt x="859" y="35"/>
                  </a:moveTo>
                  <a:cubicBezTo>
                    <a:pt x="861" y="40"/>
                    <a:pt x="866" y="43"/>
                    <a:pt x="869" y="48"/>
                  </a:cubicBezTo>
                  <a:cubicBezTo>
                    <a:pt x="878" y="53"/>
                    <a:pt x="889" y="57"/>
                    <a:pt x="900" y="64"/>
                  </a:cubicBezTo>
                  <a:cubicBezTo>
                    <a:pt x="909" y="69"/>
                    <a:pt x="921" y="80"/>
                    <a:pt x="930" y="81"/>
                  </a:cubicBezTo>
                  <a:cubicBezTo>
                    <a:pt x="940" y="82"/>
                    <a:pt x="953" y="76"/>
                    <a:pt x="965" y="73"/>
                  </a:cubicBezTo>
                  <a:cubicBezTo>
                    <a:pt x="931" y="59"/>
                    <a:pt x="898" y="44"/>
                    <a:pt x="859" y="35"/>
                  </a:cubicBezTo>
                  <a:moveTo>
                    <a:pt x="859" y="35"/>
                  </a:moveTo>
                  <a:cubicBezTo>
                    <a:pt x="858" y="34"/>
                    <a:pt x="858" y="35"/>
                    <a:pt x="859" y="35"/>
                  </a:cubicBezTo>
                  <a:moveTo>
                    <a:pt x="993" y="63"/>
                  </a:moveTo>
                  <a:cubicBezTo>
                    <a:pt x="997" y="61"/>
                    <a:pt x="1000" y="59"/>
                    <a:pt x="1001" y="55"/>
                  </a:cubicBezTo>
                  <a:cubicBezTo>
                    <a:pt x="977" y="47"/>
                    <a:pt x="949" y="38"/>
                    <a:pt x="924" y="35"/>
                  </a:cubicBezTo>
                  <a:cubicBezTo>
                    <a:pt x="943" y="48"/>
                    <a:pt x="970" y="54"/>
                    <a:pt x="993" y="63"/>
                  </a:cubicBezTo>
                  <a:close/>
                  <a:moveTo>
                    <a:pt x="973" y="35"/>
                  </a:moveTo>
                  <a:cubicBezTo>
                    <a:pt x="972" y="35"/>
                    <a:pt x="970" y="35"/>
                    <a:pt x="970" y="36"/>
                  </a:cubicBezTo>
                  <a:cubicBezTo>
                    <a:pt x="971" y="36"/>
                    <a:pt x="973" y="36"/>
                    <a:pt x="973" y="35"/>
                  </a:cubicBezTo>
                  <a:close/>
                  <a:moveTo>
                    <a:pt x="530" y="61"/>
                  </a:moveTo>
                  <a:cubicBezTo>
                    <a:pt x="542" y="76"/>
                    <a:pt x="556" y="66"/>
                    <a:pt x="573" y="59"/>
                  </a:cubicBezTo>
                  <a:cubicBezTo>
                    <a:pt x="588" y="53"/>
                    <a:pt x="599" y="49"/>
                    <a:pt x="608" y="42"/>
                  </a:cubicBezTo>
                  <a:cubicBezTo>
                    <a:pt x="611" y="39"/>
                    <a:pt x="617" y="37"/>
                    <a:pt x="614" y="36"/>
                  </a:cubicBezTo>
                  <a:cubicBezTo>
                    <a:pt x="585" y="43"/>
                    <a:pt x="557" y="52"/>
                    <a:pt x="530" y="61"/>
                  </a:cubicBezTo>
                  <a:close/>
                  <a:moveTo>
                    <a:pt x="976" y="36"/>
                  </a:moveTo>
                  <a:cubicBezTo>
                    <a:pt x="975" y="36"/>
                    <a:pt x="974" y="36"/>
                    <a:pt x="974" y="37"/>
                  </a:cubicBezTo>
                  <a:cubicBezTo>
                    <a:pt x="975" y="37"/>
                    <a:pt x="976" y="37"/>
                    <a:pt x="976" y="36"/>
                  </a:cubicBezTo>
                  <a:close/>
                  <a:moveTo>
                    <a:pt x="978" y="38"/>
                  </a:moveTo>
                  <a:cubicBezTo>
                    <a:pt x="978" y="37"/>
                    <a:pt x="979" y="39"/>
                    <a:pt x="978" y="38"/>
                  </a:cubicBezTo>
                  <a:close/>
                  <a:moveTo>
                    <a:pt x="982" y="39"/>
                  </a:moveTo>
                  <a:cubicBezTo>
                    <a:pt x="981" y="38"/>
                    <a:pt x="982" y="39"/>
                    <a:pt x="982" y="39"/>
                  </a:cubicBezTo>
                  <a:close/>
                  <a:moveTo>
                    <a:pt x="931" y="43"/>
                  </a:moveTo>
                  <a:cubicBezTo>
                    <a:pt x="931" y="42"/>
                    <a:pt x="932" y="43"/>
                    <a:pt x="931" y="43"/>
                  </a:cubicBezTo>
                  <a:close/>
                  <a:moveTo>
                    <a:pt x="985" y="43"/>
                  </a:moveTo>
                  <a:cubicBezTo>
                    <a:pt x="984" y="42"/>
                    <a:pt x="985" y="43"/>
                    <a:pt x="985" y="43"/>
                  </a:cubicBezTo>
                  <a:close/>
                  <a:moveTo>
                    <a:pt x="1000" y="48"/>
                  </a:moveTo>
                  <a:cubicBezTo>
                    <a:pt x="997" y="46"/>
                    <a:pt x="991" y="42"/>
                    <a:pt x="987" y="44"/>
                  </a:cubicBezTo>
                  <a:cubicBezTo>
                    <a:pt x="992" y="44"/>
                    <a:pt x="996" y="50"/>
                    <a:pt x="1000" y="48"/>
                  </a:cubicBezTo>
                  <a:close/>
                  <a:moveTo>
                    <a:pt x="489" y="60"/>
                  </a:moveTo>
                  <a:cubicBezTo>
                    <a:pt x="488" y="60"/>
                    <a:pt x="487" y="60"/>
                    <a:pt x="486" y="61"/>
                  </a:cubicBezTo>
                  <a:moveTo>
                    <a:pt x="486" y="61"/>
                  </a:moveTo>
                  <a:cubicBezTo>
                    <a:pt x="485" y="61"/>
                    <a:pt x="485" y="61"/>
                    <a:pt x="485" y="62"/>
                  </a:cubicBezTo>
                  <a:moveTo>
                    <a:pt x="485" y="62"/>
                  </a:moveTo>
                  <a:cubicBezTo>
                    <a:pt x="481" y="61"/>
                    <a:pt x="484" y="65"/>
                    <a:pt x="485" y="62"/>
                  </a:cubicBezTo>
                  <a:moveTo>
                    <a:pt x="485" y="62"/>
                  </a:moveTo>
                  <a:cubicBezTo>
                    <a:pt x="486" y="62"/>
                    <a:pt x="486" y="62"/>
                    <a:pt x="486" y="61"/>
                  </a:cubicBezTo>
                  <a:moveTo>
                    <a:pt x="486" y="61"/>
                  </a:moveTo>
                  <a:cubicBezTo>
                    <a:pt x="488" y="61"/>
                    <a:pt x="489" y="61"/>
                    <a:pt x="489" y="60"/>
                  </a:cubicBezTo>
                  <a:moveTo>
                    <a:pt x="489" y="60"/>
                  </a:moveTo>
                  <a:cubicBezTo>
                    <a:pt x="500" y="55"/>
                    <a:pt x="516" y="55"/>
                    <a:pt x="523" y="46"/>
                  </a:cubicBezTo>
                  <a:cubicBezTo>
                    <a:pt x="511" y="50"/>
                    <a:pt x="500" y="54"/>
                    <a:pt x="489" y="60"/>
                  </a:cubicBezTo>
                  <a:moveTo>
                    <a:pt x="542" y="47"/>
                  </a:moveTo>
                  <a:cubicBezTo>
                    <a:pt x="535" y="47"/>
                    <a:pt x="530" y="50"/>
                    <a:pt x="523" y="51"/>
                  </a:cubicBezTo>
                  <a:cubicBezTo>
                    <a:pt x="523" y="54"/>
                    <a:pt x="523" y="56"/>
                    <a:pt x="524" y="57"/>
                  </a:cubicBezTo>
                  <a:cubicBezTo>
                    <a:pt x="531" y="55"/>
                    <a:pt x="537" y="50"/>
                    <a:pt x="542" y="47"/>
                  </a:cubicBezTo>
                  <a:moveTo>
                    <a:pt x="542" y="47"/>
                  </a:moveTo>
                  <a:cubicBezTo>
                    <a:pt x="546" y="47"/>
                    <a:pt x="542" y="44"/>
                    <a:pt x="542" y="47"/>
                  </a:cubicBezTo>
                  <a:moveTo>
                    <a:pt x="1113" y="98"/>
                  </a:moveTo>
                  <a:cubicBezTo>
                    <a:pt x="1113" y="99"/>
                    <a:pt x="1115" y="99"/>
                    <a:pt x="1115" y="99"/>
                  </a:cubicBezTo>
                  <a:moveTo>
                    <a:pt x="1115" y="99"/>
                  </a:moveTo>
                  <a:cubicBezTo>
                    <a:pt x="1116" y="101"/>
                    <a:pt x="1116" y="99"/>
                    <a:pt x="1115" y="99"/>
                  </a:cubicBezTo>
                  <a:moveTo>
                    <a:pt x="1115" y="99"/>
                  </a:moveTo>
                  <a:cubicBezTo>
                    <a:pt x="1115" y="98"/>
                    <a:pt x="1114" y="99"/>
                    <a:pt x="1113" y="98"/>
                  </a:cubicBezTo>
                  <a:moveTo>
                    <a:pt x="1113" y="98"/>
                  </a:moveTo>
                  <a:cubicBezTo>
                    <a:pt x="1081" y="77"/>
                    <a:pt x="1043" y="57"/>
                    <a:pt x="1002" y="48"/>
                  </a:cubicBezTo>
                  <a:cubicBezTo>
                    <a:pt x="1008" y="57"/>
                    <a:pt x="1020" y="58"/>
                    <a:pt x="1029" y="62"/>
                  </a:cubicBezTo>
                  <a:cubicBezTo>
                    <a:pt x="1057" y="72"/>
                    <a:pt x="1086" y="86"/>
                    <a:pt x="1113" y="98"/>
                  </a:cubicBezTo>
                  <a:moveTo>
                    <a:pt x="991" y="49"/>
                  </a:moveTo>
                  <a:cubicBezTo>
                    <a:pt x="991" y="49"/>
                    <a:pt x="992" y="50"/>
                    <a:pt x="991" y="49"/>
                  </a:cubicBezTo>
                  <a:close/>
                  <a:moveTo>
                    <a:pt x="948" y="50"/>
                  </a:moveTo>
                  <a:cubicBezTo>
                    <a:pt x="957" y="57"/>
                    <a:pt x="965" y="65"/>
                    <a:pt x="974" y="71"/>
                  </a:cubicBezTo>
                  <a:cubicBezTo>
                    <a:pt x="979" y="69"/>
                    <a:pt x="987" y="69"/>
                    <a:pt x="990" y="64"/>
                  </a:cubicBezTo>
                  <a:cubicBezTo>
                    <a:pt x="975" y="60"/>
                    <a:pt x="963" y="54"/>
                    <a:pt x="948" y="50"/>
                  </a:cubicBezTo>
                  <a:moveTo>
                    <a:pt x="948" y="50"/>
                  </a:moveTo>
                  <a:cubicBezTo>
                    <a:pt x="948" y="49"/>
                    <a:pt x="947" y="50"/>
                    <a:pt x="948" y="50"/>
                  </a:cubicBezTo>
                  <a:moveTo>
                    <a:pt x="399" y="114"/>
                  </a:moveTo>
                  <a:cubicBezTo>
                    <a:pt x="405" y="112"/>
                    <a:pt x="411" y="111"/>
                    <a:pt x="416" y="110"/>
                  </a:cubicBezTo>
                  <a:cubicBezTo>
                    <a:pt x="433" y="101"/>
                    <a:pt x="450" y="91"/>
                    <a:pt x="468" y="83"/>
                  </a:cubicBezTo>
                  <a:cubicBezTo>
                    <a:pt x="486" y="75"/>
                    <a:pt x="506" y="70"/>
                    <a:pt x="522" y="58"/>
                  </a:cubicBezTo>
                  <a:cubicBezTo>
                    <a:pt x="520" y="58"/>
                    <a:pt x="520" y="56"/>
                    <a:pt x="520" y="53"/>
                  </a:cubicBezTo>
                  <a:cubicBezTo>
                    <a:pt x="473" y="66"/>
                    <a:pt x="432" y="86"/>
                    <a:pt x="399" y="114"/>
                  </a:cubicBezTo>
                  <a:close/>
                  <a:moveTo>
                    <a:pt x="593" y="54"/>
                  </a:moveTo>
                  <a:cubicBezTo>
                    <a:pt x="578" y="59"/>
                    <a:pt x="564" y="65"/>
                    <a:pt x="550" y="71"/>
                  </a:cubicBezTo>
                  <a:cubicBezTo>
                    <a:pt x="556" y="74"/>
                    <a:pt x="564" y="75"/>
                    <a:pt x="570" y="77"/>
                  </a:cubicBezTo>
                  <a:cubicBezTo>
                    <a:pt x="579" y="71"/>
                    <a:pt x="585" y="62"/>
                    <a:pt x="593" y="54"/>
                  </a:cubicBezTo>
                  <a:moveTo>
                    <a:pt x="593" y="54"/>
                  </a:moveTo>
                  <a:cubicBezTo>
                    <a:pt x="594" y="54"/>
                    <a:pt x="593" y="53"/>
                    <a:pt x="593" y="54"/>
                  </a:cubicBezTo>
                  <a:moveTo>
                    <a:pt x="637" y="84"/>
                  </a:moveTo>
                  <a:cubicBezTo>
                    <a:pt x="647" y="83"/>
                    <a:pt x="659" y="84"/>
                    <a:pt x="668" y="82"/>
                  </a:cubicBezTo>
                  <a:cubicBezTo>
                    <a:pt x="669" y="72"/>
                    <a:pt x="679" y="60"/>
                    <a:pt x="678" y="53"/>
                  </a:cubicBezTo>
                  <a:cubicBezTo>
                    <a:pt x="664" y="64"/>
                    <a:pt x="649" y="72"/>
                    <a:pt x="637" y="84"/>
                  </a:cubicBezTo>
                  <a:close/>
                  <a:moveTo>
                    <a:pt x="890" y="84"/>
                  </a:moveTo>
                  <a:cubicBezTo>
                    <a:pt x="901" y="85"/>
                    <a:pt x="916" y="86"/>
                    <a:pt x="924" y="81"/>
                  </a:cubicBezTo>
                  <a:cubicBezTo>
                    <a:pt x="907" y="73"/>
                    <a:pt x="890" y="59"/>
                    <a:pt x="872" y="54"/>
                  </a:cubicBezTo>
                  <a:cubicBezTo>
                    <a:pt x="879" y="63"/>
                    <a:pt x="885" y="73"/>
                    <a:pt x="890" y="84"/>
                  </a:cubicBezTo>
                  <a:close/>
                  <a:moveTo>
                    <a:pt x="1063" y="94"/>
                  </a:moveTo>
                  <a:cubicBezTo>
                    <a:pt x="1063" y="94"/>
                    <a:pt x="1063" y="94"/>
                    <a:pt x="1063" y="95"/>
                  </a:cubicBezTo>
                  <a:cubicBezTo>
                    <a:pt x="1064" y="95"/>
                    <a:pt x="1065" y="96"/>
                    <a:pt x="1066" y="95"/>
                  </a:cubicBezTo>
                  <a:moveTo>
                    <a:pt x="1066" y="95"/>
                  </a:moveTo>
                  <a:cubicBezTo>
                    <a:pt x="1067" y="97"/>
                    <a:pt x="1067" y="95"/>
                    <a:pt x="1066" y="95"/>
                  </a:cubicBezTo>
                  <a:moveTo>
                    <a:pt x="1066" y="95"/>
                  </a:moveTo>
                  <a:cubicBezTo>
                    <a:pt x="1066" y="94"/>
                    <a:pt x="1065" y="94"/>
                    <a:pt x="1063" y="94"/>
                  </a:cubicBezTo>
                  <a:moveTo>
                    <a:pt x="1063" y="94"/>
                  </a:moveTo>
                  <a:cubicBezTo>
                    <a:pt x="1046" y="79"/>
                    <a:pt x="1027" y="67"/>
                    <a:pt x="1006" y="56"/>
                  </a:cubicBezTo>
                  <a:cubicBezTo>
                    <a:pt x="1001" y="58"/>
                    <a:pt x="1000" y="63"/>
                    <a:pt x="996" y="65"/>
                  </a:cubicBezTo>
                  <a:cubicBezTo>
                    <a:pt x="1020" y="73"/>
                    <a:pt x="1041" y="84"/>
                    <a:pt x="1063" y="94"/>
                  </a:cubicBezTo>
                  <a:moveTo>
                    <a:pt x="482" y="60"/>
                  </a:moveTo>
                  <a:cubicBezTo>
                    <a:pt x="482" y="61"/>
                    <a:pt x="481" y="60"/>
                    <a:pt x="482" y="60"/>
                  </a:cubicBezTo>
                  <a:close/>
                  <a:moveTo>
                    <a:pt x="526" y="60"/>
                  </a:moveTo>
                  <a:cubicBezTo>
                    <a:pt x="526" y="61"/>
                    <a:pt x="525" y="60"/>
                    <a:pt x="526" y="60"/>
                  </a:cubicBezTo>
                  <a:close/>
                  <a:moveTo>
                    <a:pt x="479" y="61"/>
                  </a:moveTo>
                  <a:cubicBezTo>
                    <a:pt x="478" y="61"/>
                    <a:pt x="477" y="61"/>
                    <a:pt x="477" y="62"/>
                  </a:cubicBezTo>
                  <a:moveTo>
                    <a:pt x="477" y="62"/>
                  </a:moveTo>
                  <a:cubicBezTo>
                    <a:pt x="441" y="76"/>
                    <a:pt x="407" y="92"/>
                    <a:pt x="377" y="112"/>
                  </a:cubicBezTo>
                  <a:moveTo>
                    <a:pt x="377" y="112"/>
                  </a:moveTo>
                  <a:cubicBezTo>
                    <a:pt x="375" y="112"/>
                    <a:pt x="375" y="113"/>
                    <a:pt x="374" y="114"/>
                  </a:cubicBezTo>
                  <a:moveTo>
                    <a:pt x="374" y="114"/>
                  </a:moveTo>
                  <a:cubicBezTo>
                    <a:pt x="373" y="114"/>
                    <a:pt x="372" y="114"/>
                    <a:pt x="372" y="115"/>
                  </a:cubicBezTo>
                  <a:moveTo>
                    <a:pt x="372" y="115"/>
                  </a:moveTo>
                  <a:cubicBezTo>
                    <a:pt x="371" y="115"/>
                    <a:pt x="371" y="115"/>
                    <a:pt x="370" y="116"/>
                  </a:cubicBezTo>
                  <a:moveTo>
                    <a:pt x="370" y="116"/>
                  </a:moveTo>
                  <a:cubicBezTo>
                    <a:pt x="370" y="115"/>
                    <a:pt x="369" y="116"/>
                    <a:pt x="369" y="117"/>
                  </a:cubicBezTo>
                  <a:moveTo>
                    <a:pt x="369" y="117"/>
                  </a:moveTo>
                  <a:cubicBezTo>
                    <a:pt x="368" y="116"/>
                    <a:pt x="368" y="117"/>
                    <a:pt x="367" y="118"/>
                  </a:cubicBezTo>
                  <a:moveTo>
                    <a:pt x="367" y="118"/>
                  </a:moveTo>
                  <a:cubicBezTo>
                    <a:pt x="366" y="118"/>
                    <a:pt x="368" y="119"/>
                    <a:pt x="367" y="118"/>
                  </a:cubicBezTo>
                  <a:moveTo>
                    <a:pt x="367" y="118"/>
                  </a:moveTo>
                  <a:cubicBezTo>
                    <a:pt x="369" y="118"/>
                    <a:pt x="369" y="117"/>
                    <a:pt x="369" y="117"/>
                  </a:cubicBezTo>
                  <a:moveTo>
                    <a:pt x="369" y="117"/>
                  </a:moveTo>
                  <a:cubicBezTo>
                    <a:pt x="370" y="117"/>
                    <a:pt x="370" y="116"/>
                    <a:pt x="370" y="116"/>
                  </a:cubicBezTo>
                  <a:moveTo>
                    <a:pt x="370" y="116"/>
                  </a:moveTo>
                  <a:cubicBezTo>
                    <a:pt x="371" y="116"/>
                    <a:pt x="372" y="115"/>
                    <a:pt x="372" y="115"/>
                  </a:cubicBezTo>
                  <a:moveTo>
                    <a:pt x="372" y="115"/>
                  </a:moveTo>
                  <a:cubicBezTo>
                    <a:pt x="373" y="115"/>
                    <a:pt x="374" y="114"/>
                    <a:pt x="374" y="114"/>
                  </a:cubicBezTo>
                  <a:moveTo>
                    <a:pt x="374" y="114"/>
                  </a:moveTo>
                  <a:cubicBezTo>
                    <a:pt x="376" y="114"/>
                    <a:pt x="377" y="113"/>
                    <a:pt x="377" y="112"/>
                  </a:cubicBezTo>
                  <a:moveTo>
                    <a:pt x="377" y="112"/>
                  </a:moveTo>
                  <a:cubicBezTo>
                    <a:pt x="409" y="94"/>
                    <a:pt x="445" y="80"/>
                    <a:pt x="477" y="62"/>
                  </a:cubicBezTo>
                  <a:moveTo>
                    <a:pt x="477" y="62"/>
                  </a:moveTo>
                  <a:cubicBezTo>
                    <a:pt x="478" y="62"/>
                    <a:pt x="479" y="62"/>
                    <a:pt x="479" y="61"/>
                  </a:cubicBezTo>
                  <a:moveTo>
                    <a:pt x="479" y="61"/>
                  </a:moveTo>
                  <a:cubicBezTo>
                    <a:pt x="483" y="62"/>
                    <a:pt x="479" y="58"/>
                    <a:pt x="479" y="61"/>
                  </a:cubicBezTo>
                  <a:moveTo>
                    <a:pt x="481" y="64"/>
                  </a:moveTo>
                  <a:cubicBezTo>
                    <a:pt x="480" y="63"/>
                    <a:pt x="481" y="64"/>
                    <a:pt x="481" y="64"/>
                  </a:cubicBezTo>
                  <a:close/>
                  <a:moveTo>
                    <a:pt x="524" y="63"/>
                  </a:moveTo>
                  <a:cubicBezTo>
                    <a:pt x="510" y="69"/>
                    <a:pt x="495" y="80"/>
                    <a:pt x="484" y="90"/>
                  </a:cubicBezTo>
                  <a:cubicBezTo>
                    <a:pt x="480" y="92"/>
                    <a:pt x="475" y="96"/>
                    <a:pt x="476" y="99"/>
                  </a:cubicBezTo>
                  <a:cubicBezTo>
                    <a:pt x="504" y="96"/>
                    <a:pt x="519" y="80"/>
                    <a:pt x="542" y="71"/>
                  </a:cubicBezTo>
                  <a:cubicBezTo>
                    <a:pt x="535" y="69"/>
                    <a:pt x="530" y="65"/>
                    <a:pt x="524" y="63"/>
                  </a:cubicBezTo>
                  <a:close/>
                  <a:moveTo>
                    <a:pt x="479" y="65"/>
                  </a:moveTo>
                  <a:cubicBezTo>
                    <a:pt x="478" y="64"/>
                    <a:pt x="479" y="65"/>
                    <a:pt x="479" y="65"/>
                  </a:cubicBezTo>
                  <a:close/>
                  <a:moveTo>
                    <a:pt x="1028" y="65"/>
                  </a:moveTo>
                  <a:cubicBezTo>
                    <a:pt x="1048" y="78"/>
                    <a:pt x="1066" y="92"/>
                    <a:pt x="1086" y="106"/>
                  </a:cubicBezTo>
                  <a:cubicBezTo>
                    <a:pt x="1106" y="107"/>
                    <a:pt x="1124" y="115"/>
                    <a:pt x="1141" y="117"/>
                  </a:cubicBezTo>
                  <a:cubicBezTo>
                    <a:pt x="1105" y="97"/>
                    <a:pt x="1069" y="79"/>
                    <a:pt x="1028" y="65"/>
                  </a:cubicBezTo>
                  <a:moveTo>
                    <a:pt x="1028" y="65"/>
                  </a:moveTo>
                  <a:cubicBezTo>
                    <a:pt x="1028" y="62"/>
                    <a:pt x="1024" y="66"/>
                    <a:pt x="1028" y="65"/>
                  </a:cubicBezTo>
                  <a:moveTo>
                    <a:pt x="993" y="66"/>
                  </a:moveTo>
                  <a:cubicBezTo>
                    <a:pt x="989" y="70"/>
                    <a:pt x="981" y="71"/>
                    <a:pt x="975" y="74"/>
                  </a:cubicBezTo>
                  <a:cubicBezTo>
                    <a:pt x="984" y="83"/>
                    <a:pt x="999" y="87"/>
                    <a:pt x="1009" y="95"/>
                  </a:cubicBezTo>
                  <a:cubicBezTo>
                    <a:pt x="1032" y="95"/>
                    <a:pt x="1054" y="102"/>
                    <a:pt x="1074" y="102"/>
                  </a:cubicBezTo>
                  <a:cubicBezTo>
                    <a:pt x="1048" y="89"/>
                    <a:pt x="1021" y="77"/>
                    <a:pt x="993" y="66"/>
                  </a:cubicBezTo>
                  <a:close/>
                  <a:moveTo>
                    <a:pt x="504" y="71"/>
                  </a:moveTo>
                  <a:cubicBezTo>
                    <a:pt x="503" y="71"/>
                    <a:pt x="504" y="72"/>
                    <a:pt x="504" y="71"/>
                  </a:cubicBezTo>
                  <a:close/>
                  <a:moveTo>
                    <a:pt x="502" y="72"/>
                  </a:moveTo>
                  <a:cubicBezTo>
                    <a:pt x="476" y="83"/>
                    <a:pt x="450" y="93"/>
                    <a:pt x="428" y="107"/>
                  </a:cubicBezTo>
                  <a:moveTo>
                    <a:pt x="428" y="107"/>
                  </a:moveTo>
                  <a:cubicBezTo>
                    <a:pt x="424" y="106"/>
                    <a:pt x="428" y="110"/>
                    <a:pt x="428" y="107"/>
                  </a:cubicBezTo>
                  <a:moveTo>
                    <a:pt x="428" y="107"/>
                  </a:moveTo>
                  <a:cubicBezTo>
                    <a:pt x="442" y="105"/>
                    <a:pt x="455" y="103"/>
                    <a:pt x="468" y="100"/>
                  </a:cubicBezTo>
                  <a:cubicBezTo>
                    <a:pt x="479" y="91"/>
                    <a:pt x="490" y="82"/>
                    <a:pt x="502" y="72"/>
                  </a:cubicBezTo>
                  <a:moveTo>
                    <a:pt x="502" y="72"/>
                  </a:moveTo>
                  <a:cubicBezTo>
                    <a:pt x="503" y="72"/>
                    <a:pt x="502" y="71"/>
                    <a:pt x="502" y="72"/>
                  </a:cubicBezTo>
                  <a:moveTo>
                    <a:pt x="544" y="73"/>
                  </a:moveTo>
                  <a:cubicBezTo>
                    <a:pt x="530" y="79"/>
                    <a:pt x="513" y="89"/>
                    <a:pt x="501" y="95"/>
                  </a:cubicBezTo>
                  <a:cubicBezTo>
                    <a:pt x="522" y="94"/>
                    <a:pt x="540" y="90"/>
                    <a:pt x="561" y="90"/>
                  </a:cubicBezTo>
                  <a:cubicBezTo>
                    <a:pt x="565" y="87"/>
                    <a:pt x="567" y="83"/>
                    <a:pt x="570" y="79"/>
                  </a:cubicBezTo>
                  <a:cubicBezTo>
                    <a:pt x="561" y="81"/>
                    <a:pt x="551" y="71"/>
                    <a:pt x="544" y="73"/>
                  </a:cubicBezTo>
                  <a:close/>
                  <a:moveTo>
                    <a:pt x="933" y="85"/>
                  </a:moveTo>
                  <a:cubicBezTo>
                    <a:pt x="948" y="90"/>
                    <a:pt x="970" y="89"/>
                    <a:pt x="988" y="92"/>
                  </a:cubicBezTo>
                  <a:cubicBezTo>
                    <a:pt x="981" y="71"/>
                    <a:pt x="952" y="78"/>
                    <a:pt x="933" y="85"/>
                  </a:cubicBezTo>
                  <a:close/>
                  <a:moveTo>
                    <a:pt x="569" y="86"/>
                  </a:moveTo>
                  <a:cubicBezTo>
                    <a:pt x="568" y="86"/>
                    <a:pt x="569" y="87"/>
                    <a:pt x="569" y="86"/>
                  </a:cubicBezTo>
                  <a:moveTo>
                    <a:pt x="569" y="86"/>
                  </a:moveTo>
                  <a:cubicBezTo>
                    <a:pt x="572" y="85"/>
                    <a:pt x="575" y="84"/>
                    <a:pt x="577" y="81"/>
                  </a:cubicBezTo>
                  <a:cubicBezTo>
                    <a:pt x="574" y="81"/>
                    <a:pt x="575" y="79"/>
                    <a:pt x="572" y="80"/>
                  </a:cubicBezTo>
                  <a:cubicBezTo>
                    <a:pt x="572" y="84"/>
                    <a:pt x="569" y="82"/>
                    <a:pt x="569" y="86"/>
                  </a:cubicBezTo>
                  <a:moveTo>
                    <a:pt x="573" y="88"/>
                  </a:moveTo>
                  <a:cubicBezTo>
                    <a:pt x="569" y="87"/>
                    <a:pt x="573" y="91"/>
                    <a:pt x="573" y="88"/>
                  </a:cubicBezTo>
                  <a:moveTo>
                    <a:pt x="573" y="88"/>
                  </a:moveTo>
                  <a:cubicBezTo>
                    <a:pt x="583" y="87"/>
                    <a:pt x="594" y="88"/>
                    <a:pt x="602" y="85"/>
                  </a:cubicBezTo>
                  <a:cubicBezTo>
                    <a:pt x="590" y="84"/>
                    <a:pt x="579" y="79"/>
                    <a:pt x="573" y="88"/>
                  </a:cubicBezTo>
                  <a:moveTo>
                    <a:pt x="1092" y="83"/>
                  </a:moveTo>
                  <a:cubicBezTo>
                    <a:pt x="1092" y="83"/>
                    <a:pt x="1093" y="84"/>
                    <a:pt x="1092" y="83"/>
                  </a:cubicBezTo>
                  <a:close/>
                  <a:moveTo>
                    <a:pt x="695" y="84"/>
                  </a:moveTo>
                  <a:cubicBezTo>
                    <a:pt x="694" y="87"/>
                    <a:pt x="692" y="89"/>
                    <a:pt x="690" y="92"/>
                  </a:cubicBezTo>
                  <a:cubicBezTo>
                    <a:pt x="710" y="92"/>
                    <a:pt x="729" y="93"/>
                    <a:pt x="750" y="93"/>
                  </a:cubicBezTo>
                  <a:cubicBezTo>
                    <a:pt x="750" y="88"/>
                    <a:pt x="752" y="87"/>
                    <a:pt x="751" y="83"/>
                  </a:cubicBezTo>
                  <a:cubicBezTo>
                    <a:pt x="732" y="82"/>
                    <a:pt x="715" y="85"/>
                    <a:pt x="695" y="84"/>
                  </a:cubicBezTo>
                  <a:close/>
                  <a:moveTo>
                    <a:pt x="753" y="94"/>
                  </a:moveTo>
                  <a:cubicBezTo>
                    <a:pt x="763" y="94"/>
                    <a:pt x="770" y="92"/>
                    <a:pt x="779" y="93"/>
                  </a:cubicBezTo>
                  <a:cubicBezTo>
                    <a:pt x="780" y="89"/>
                    <a:pt x="778" y="87"/>
                    <a:pt x="778" y="83"/>
                  </a:cubicBezTo>
                  <a:cubicBezTo>
                    <a:pt x="768" y="84"/>
                    <a:pt x="749" y="77"/>
                    <a:pt x="753" y="94"/>
                  </a:cubicBezTo>
                  <a:close/>
                  <a:moveTo>
                    <a:pt x="781" y="93"/>
                  </a:moveTo>
                  <a:cubicBezTo>
                    <a:pt x="792" y="92"/>
                    <a:pt x="805" y="94"/>
                    <a:pt x="814" y="92"/>
                  </a:cubicBezTo>
                  <a:cubicBezTo>
                    <a:pt x="812" y="90"/>
                    <a:pt x="811" y="87"/>
                    <a:pt x="810" y="84"/>
                  </a:cubicBezTo>
                  <a:cubicBezTo>
                    <a:pt x="800" y="84"/>
                    <a:pt x="792" y="82"/>
                    <a:pt x="781" y="83"/>
                  </a:cubicBezTo>
                  <a:cubicBezTo>
                    <a:pt x="781" y="86"/>
                    <a:pt x="781" y="89"/>
                    <a:pt x="781" y="93"/>
                  </a:cubicBezTo>
                  <a:close/>
                  <a:moveTo>
                    <a:pt x="1094" y="84"/>
                  </a:moveTo>
                  <a:cubicBezTo>
                    <a:pt x="1095" y="85"/>
                    <a:pt x="1094" y="84"/>
                    <a:pt x="1094" y="84"/>
                  </a:cubicBezTo>
                  <a:close/>
                  <a:moveTo>
                    <a:pt x="670" y="85"/>
                  </a:moveTo>
                  <a:cubicBezTo>
                    <a:pt x="671" y="88"/>
                    <a:pt x="668" y="87"/>
                    <a:pt x="669" y="90"/>
                  </a:cubicBezTo>
                  <a:cubicBezTo>
                    <a:pt x="675" y="90"/>
                    <a:pt x="681" y="91"/>
                    <a:pt x="688" y="91"/>
                  </a:cubicBezTo>
                  <a:cubicBezTo>
                    <a:pt x="688" y="88"/>
                    <a:pt x="691" y="86"/>
                    <a:pt x="692" y="84"/>
                  </a:cubicBezTo>
                  <a:cubicBezTo>
                    <a:pt x="685" y="84"/>
                    <a:pt x="678" y="85"/>
                    <a:pt x="670" y="85"/>
                  </a:cubicBezTo>
                  <a:close/>
                  <a:moveTo>
                    <a:pt x="818" y="92"/>
                  </a:moveTo>
                  <a:cubicBezTo>
                    <a:pt x="837" y="91"/>
                    <a:pt x="856" y="90"/>
                    <a:pt x="873" y="88"/>
                  </a:cubicBezTo>
                  <a:cubicBezTo>
                    <a:pt x="858" y="83"/>
                    <a:pt x="832" y="84"/>
                    <a:pt x="814" y="85"/>
                  </a:cubicBezTo>
                  <a:cubicBezTo>
                    <a:pt x="816" y="86"/>
                    <a:pt x="816" y="90"/>
                    <a:pt x="818" y="92"/>
                  </a:cubicBezTo>
                  <a:close/>
                  <a:moveTo>
                    <a:pt x="1096" y="85"/>
                  </a:moveTo>
                  <a:cubicBezTo>
                    <a:pt x="1096" y="85"/>
                    <a:pt x="1097" y="86"/>
                    <a:pt x="1096" y="85"/>
                  </a:cubicBezTo>
                  <a:close/>
                  <a:moveTo>
                    <a:pt x="639" y="88"/>
                  </a:moveTo>
                  <a:cubicBezTo>
                    <a:pt x="648" y="88"/>
                    <a:pt x="656" y="89"/>
                    <a:pt x="665" y="90"/>
                  </a:cubicBezTo>
                  <a:cubicBezTo>
                    <a:pt x="664" y="87"/>
                    <a:pt x="666" y="87"/>
                    <a:pt x="666" y="85"/>
                  </a:cubicBezTo>
                  <a:cubicBezTo>
                    <a:pt x="658" y="87"/>
                    <a:pt x="645" y="84"/>
                    <a:pt x="639" y="88"/>
                  </a:cubicBezTo>
                  <a:close/>
                  <a:moveTo>
                    <a:pt x="931" y="86"/>
                  </a:moveTo>
                  <a:cubicBezTo>
                    <a:pt x="930" y="85"/>
                    <a:pt x="923" y="84"/>
                    <a:pt x="922" y="86"/>
                  </a:cubicBezTo>
                  <a:cubicBezTo>
                    <a:pt x="926" y="85"/>
                    <a:pt x="929" y="89"/>
                    <a:pt x="931" y="86"/>
                  </a:cubicBezTo>
                  <a:close/>
                  <a:moveTo>
                    <a:pt x="988" y="86"/>
                  </a:moveTo>
                  <a:cubicBezTo>
                    <a:pt x="988" y="86"/>
                    <a:pt x="988" y="87"/>
                    <a:pt x="988" y="87"/>
                  </a:cubicBezTo>
                  <a:cubicBezTo>
                    <a:pt x="990" y="88"/>
                    <a:pt x="991" y="90"/>
                    <a:pt x="992" y="93"/>
                  </a:cubicBezTo>
                  <a:cubicBezTo>
                    <a:pt x="995" y="93"/>
                    <a:pt x="998" y="93"/>
                    <a:pt x="1000" y="93"/>
                  </a:cubicBezTo>
                  <a:moveTo>
                    <a:pt x="1000" y="93"/>
                  </a:moveTo>
                  <a:cubicBezTo>
                    <a:pt x="1001" y="94"/>
                    <a:pt x="1001" y="93"/>
                    <a:pt x="1000" y="93"/>
                  </a:cubicBezTo>
                  <a:moveTo>
                    <a:pt x="1000" y="93"/>
                  </a:moveTo>
                  <a:cubicBezTo>
                    <a:pt x="996" y="90"/>
                    <a:pt x="993" y="87"/>
                    <a:pt x="988" y="86"/>
                  </a:cubicBezTo>
                  <a:moveTo>
                    <a:pt x="988" y="86"/>
                  </a:moveTo>
                  <a:cubicBezTo>
                    <a:pt x="987" y="84"/>
                    <a:pt x="986" y="86"/>
                    <a:pt x="988" y="86"/>
                  </a:cubicBezTo>
                  <a:moveTo>
                    <a:pt x="1173" y="127"/>
                  </a:moveTo>
                  <a:cubicBezTo>
                    <a:pt x="1173" y="128"/>
                    <a:pt x="1174" y="128"/>
                    <a:pt x="1175" y="128"/>
                  </a:cubicBezTo>
                  <a:moveTo>
                    <a:pt x="1175" y="128"/>
                  </a:moveTo>
                  <a:cubicBezTo>
                    <a:pt x="1175" y="130"/>
                    <a:pt x="1176" y="128"/>
                    <a:pt x="1175" y="128"/>
                  </a:cubicBezTo>
                  <a:moveTo>
                    <a:pt x="1175" y="128"/>
                  </a:moveTo>
                  <a:cubicBezTo>
                    <a:pt x="1175" y="127"/>
                    <a:pt x="1174" y="127"/>
                    <a:pt x="1173" y="127"/>
                  </a:cubicBezTo>
                  <a:moveTo>
                    <a:pt x="1173" y="127"/>
                  </a:moveTo>
                  <a:cubicBezTo>
                    <a:pt x="1150" y="112"/>
                    <a:pt x="1124" y="95"/>
                    <a:pt x="1098" y="86"/>
                  </a:cubicBezTo>
                  <a:cubicBezTo>
                    <a:pt x="1125" y="98"/>
                    <a:pt x="1141" y="120"/>
                    <a:pt x="1173" y="127"/>
                  </a:cubicBezTo>
                  <a:moveTo>
                    <a:pt x="885" y="86"/>
                  </a:moveTo>
                  <a:cubicBezTo>
                    <a:pt x="882" y="86"/>
                    <a:pt x="877" y="85"/>
                    <a:pt x="875" y="87"/>
                  </a:cubicBezTo>
                  <a:cubicBezTo>
                    <a:pt x="877" y="88"/>
                    <a:pt x="885" y="90"/>
                    <a:pt x="885" y="86"/>
                  </a:cubicBezTo>
                  <a:close/>
                  <a:moveTo>
                    <a:pt x="430" y="89"/>
                  </a:moveTo>
                  <a:cubicBezTo>
                    <a:pt x="429" y="88"/>
                    <a:pt x="430" y="89"/>
                    <a:pt x="430" y="89"/>
                  </a:cubicBezTo>
                  <a:close/>
                  <a:moveTo>
                    <a:pt x="564" y="92"/>
                  </a:moveTo>
                  <a:cubicBezTo>
                    <a:pt x="535" y="128"/>
                    <a:pt x="514" y="173"/>
                    <a:pt x="497" y="221"/>
                  </a:cubicBezTo>
                  <a:cubicBezTo>
                    <a:pt x="502" y="220"/>
                    <a:pt x="508" y="220"/>
                    <a:pt x="513" y="219"/>
                  </a:cubicBezTo>
                  <a:cubicBezTo>
                    <a:pt x="545" y="174"/>
                    <a:pt x="578" y="131"/>
                    <a:pt x="619" y="95"/>
                  </a:cubicBezTo>
                  <a:cubicBezTo>
                    <a:pt x="620" y="94"/>
                    <a:pt x="628" y="90"/>
                    <a:pt x="624" y="89"/>
                  </a:cubicBezTo>
                  <a:cubicBezTo>
                    <a:pt x="604" y="86"/>
                    <a:pt x="584" y="91"/>
                    <a:pt x="564" y="92"/>
                  </a:cubicBezTo>
                  <a:close/>
                  <a:moveTo>
                    <a:pt x="1055" y="192"/>
                  </a:moveTo>
                  <a:cubicBezTo>
                    <a:pt x="1019" y="154"/>
                    <a:pt x="980" y="120"/>
                    <a:pt x="937" y="90"/>
                  </a:cubicBezTo>
                  <a:cubicBezTo>
                    <a:pt x="922" y="89"/>
                    <a:pt x="906" y="86"/>
                    <a:pt x="893" y="90"/>
                  </a:cubicBezTo>
                  <a:cubicBezTo>
                    <a:pt x="901" y="111"/>
                    <a:pt x="911" y="126"/>
                    <a:pt x="923" y="142"/>
                  </a:cubicBezTo>
                  <a:cubicBezTo>
                    <a:pt x="942" y="166"/>
                    <a:pt x="959" y="189"/>
                    <a:pt x="973" y="216"/>
                  </a:cubicBezTo>
                  <a:cubicBezTo>
                    <a:pt x="1006" y="219"/>
                    <a:pt x="1038" y="222"/>
                    <a:pt x="1069" y="226"/>
                  </a:cubicBezTo>
                  <a:cubicBezTo>
                    <a:pt x="1065" y="214"/>
                    <a:pt x="1059" y="204"/>
                    <a:pt x="1055" y="192"/>
                  </a:cubicBezTo>
                  <a:close/>
                  <a:moveTo>
                    <a:pt x="366" y="122"/>
                  </a:moveTo>
                  <a:cubicBezTo>
                    <a:pt x="394" y="118"/>
                    <a:pt x="410" y="101"/>
                    <a:pt x="429" y="89"/>
                  </a:cubicBezTo>
                  <a:cubicBezTo>
                    <a:pt x="407" y="99"/>
                    <a:pt x="386" y="110"/>
                    <a:pt x="366" y="122"/>
                  </a:cubicBezTo>
                  <a:close/>
                  <a:moveTo>
                    <a:pt x="631" y="90"/>
                  </a:moveTo>
                  <a:cubicBezTo>
                    <a:pt x="632" y="88"/>
                    <a:pt x="629" y="90"/>
                    <a:pt x="629" y="91"/>
                  </a:cubicBezTo>
                  <a:cubicBezTo>
                    <a:pt x="589" y="125"/>
                    <a:pt x="552" y="168"/>
                    <a:pt x="523" y="212"/>
                  </a:cubicBezTo>
                  <a:cubicBezTo>
                    <a:pt x="522" y="214"/>
                    <a:pt x="517" y="216"/>
                    <a:pt x="519" y="219"/>
                  </a:cubicBezTo>
                  <a:cubicBezTo>
                    <a:pt x="554" y="215"/>
                    <a:pt x="591" y="214"/>
                    <a:pt x="629" y="212"/>
                  </a:cubicBezTo>
                  <a:cubicBezTo>
                    <a:pt x="645" y="177"/>
                    <a:pt x="650" y="130"/>
                    <a:pt x="663" y="93"/>
                  </a:cubicBezTo>
                  <a:cubicBezTo>
                    <a:pt x="653" y="91"/>
                    <a:pt x="643" y="90"/>
                    <a:pt x="631" y="90"/>
                  </a:cubicBezTo>
                  <a:close/>
                  <a:moveTo>
                    <a:pt x="899" y="111"/>
                  </a:moveTo>
                  <a:cubicBezTo>
                    <a:pt x="900" y="112"/>
                    <a:pt x="900" y="111"/>
                    <a:pt x="899" y="111"/>
                  </a:cubicBezTo>
                  <a:moveTo>
                    <a:pt x="899" y="111"/>
                  </a:moveTo>
                  <a:cubicBezTo>
                    <a:pt x="897" y="103"/>
                    <a:pt x="893" y="97"/>
                    <a:pt x="891" y="90"/>
                  </a:cubicBezTo>
                  <a:cubicBezTo>
                    <a:pt x="886" y="90"/>
                    <a:pt x="882" y="89"/>
                    <a:pt x="880" y="92"/>
                  </a:cubicBezTo>
                  <a:cubicBezTo>
                    <a:pt x="887" y="97"/>
                    <a:pt x="892" y="105"/>
                    <a:pt x="899" y="111"/>
                  </a:cubicBezTo>
                  <a:moveTo>
                    <a:pt x="943" y="91"/>
                  </a:moveTo>
                  <a:cubicBezTo>
                    <a:pt x="979" y="114"/>
                    <a:pt x="1013" y="148"/>
                    <a:pt x="1044" y="177"/>
                  </a:cubicBezTo>
                  <a:cubicBezTo>
                    <a:pt x="1045" y="178"/>
                    <a:pt x="1047" y="183"/>
                    <a:pt x="1049" y="180"/>
                  </a:cubicBezTo>
                  <a:cubicBezTo>
                    <a:pt x="1032" y="150"/>
                    <a:pt x="1014" y="120"/>
                    <a:pt x="991" y="95"/>
                  </a:cubicBezTo>
                  <a:cubicBezTo>
                    <a:pt x="975" y="94"/>
                    <a:pt x="961" y="91"/>
                    <a:pt x="943" y="91"/>
                  </a:cubicBezTo>
                  <a:moveTo>
                    <a:pt x="943" y="91"/>
                  </a:moveTo>
                  <a:cubicBezTo>
                    <a:pt x="943" y="88"/>
                    <a:pt x="939" y="92"/>
                    <a:pt x="943" y="91"/>
                  </a:cubicBezTo>
                  <a:moveTo>
                    <a:pt x="904" y="120"/>
                  </a:moveTo>
                  <a:cubicBezTo>
                    <a:pt x="894" y="111"/>
                    <a:pt x="886" y="98"/>
                    <a:pt x="874" y="91"/>
                  </a:cubicBezTo>
                  <a:cubicBezTo>
                    <a:pt x="857" y="93"/>
                    <a:pt x="838" y="94"/>
                    <a:pt x="820" y="95"/>
                  </a:cubicBezTo>
                  <a:cubicBezTo>
                    <a:pt x="835" y="132"/>
                    <a:pt x="849" y="170"/>
                    <a:pt x="860" y="211"/>
                  </a:cubicBezTo>
                  <a:cubicBezTo>
                    <a:pt x="885" y="210"/>
                    <a:pt x="907" y="212"/>
                    <a:pt x="931" y="214"/>
                  </a:cubicBezTo>
                  <a:cubicBezTo>
                    <a:pt x="924" y="180"/>
                    <a:pt x="914" y="150"/>
                    <a:pt x="904" y="120"/>
                  </a:cubicBezTo>
                  <a:close/>
                  <a:moveTo>
                    <a:pt x="558" y="93"/>
                  </a:moveTo>
                  <a:cubicBezTo>
                    <a:pt x="558" y="92"/>
                    <a:pt x="559" y="93"/>
                    <a:pt x="558" y="93"/>
                  </a:cubicBezTo>
                  <a:close/>
                  <a:moveTo>
                    <a:pt x="492" y="99"/>
                  </a:moveTo>
                  <a:cubicBezTo>
                    <a:pt x="485" y="102"/>
                    <a:pt x="476" y="109"/>
                    <a:pt x="468" y="114"/>
                  </a:cubicBezTo>
                  <a:cubicBezTo>
                    <a:pt x="460" y="119"/>
                    <a:pt x="450" y="123"/>
                    <a:pt x="444" y="128"/>
                  </a:cubicBezTo>
                  <a:cubicBezTo>
                    <a:pt x="432" y="139"/>
                    <a:pt x="421" y="155"/>
                    <a:pt x="411" y="169"/>
                  </a:cubicBezTo>
                  <a:cubicBezTo>
                    <a:pt x="400" y="185"/>
                    <a:pt x="389" y="201"/>
                    <a:pt x="382" y="216"/>
                  </a:cubicBezTo>
                  <a:cubicBezTo>
                    <a:pt x="390" y="219"/>
                    <a:pt x="399" y="220"/>
                    <a:pt x="407" y="223"/>
                  </a:cubicBezTo>
                  <a:cubicBezTo>
                    <a:pt x="452" y="175"/>
                    <a:pt x="501" y="130"/>
                    <a:pt x="558" y="93"/>
                  </a:cubicBezTo>
                  <a:cubicBezTo>
                    <a:pt x="533" y="97"/>
                    <a:pt x="512" y="93"/>
                    <a:pt x="492" y="99"/>
                  </a:cubicBezTo>
                  <a:close/>
                  <a:moveTo>
                    <a:pt x="667" y="93"/>
                  </a:moveTo>
                  <a:cubicBezTo>
                    <a:pt x="661" y="115"/>
                    <a:pt x="652" y="139"/>
                    <a:pt x="650" y="163"/>
                  </a:cubicBezTo>
                  <a:cubicBezTo>
                    <a:pt x="660" y="138"/>
                    <a:pt x="673" y="116"/>
                    <a:pt x="685" y="94"/>
                  </a:cubicBezTo>
                  <a:cubicBezTo>
                    <a:pt x="678" y="94"/>
                    <a:pt x="674" y="92"/>
                    <a:pt x="667" y="93"/>
                  </a:cubicBezTo>
                  <a:close/>
                  <a:moveTo>
                    <a:pt x="639" y="211"/>
                  </a:moveTo>
                  <a:cubicBezTo>
                    <a:pt x="674" y="211"/>
                    <a:pt x="707" y="208"/>
                    <a:pt x="743" y="209"/>
                  </a:cubicBezTo>
                  <a:cubicBezTo>
                    <a:pt x="745" y="170"/>
                    <a:pt x="747" y="132"/>
                    <a:pt x="750" y="95"/>
                  </a:cubicBezTo>
                  <a:cubicBezTo>
                    <a:pt x="729" y="96"/>
                    <a:pt x="708" y="95"/>
                    <a:pt x="689" y="94"/>
                  </a:cubicBezTo>
                  <a:cubicBezTo>
                    <a:pt x="669" y="129"/>
                    <a:pt x="646" y="162"/>
                    <a:pt x="639" y="211"/>
                  </a:cubicBezTo>
                  <a:close/>
                  <a:moveTo>
                    <a:pt x="825" y="120"/>
                  </a:moveTo>
                  <a:cubicBezTo>
                    <a:pt x="823" y="113"/>
                    <a:pt x="819" y="96"/>
                    <a:pt x="811" y="95"/>
                  </a:cubicBezTo>
                  <a:cubicBezTo>
                    <a:pt x="803" y="93"/>
                    <a:pt x="791" y="98"/>
                    <a:pt x="782" y="95"/>
                  </a:cubicBezTo>
                  <a:cubicBezTo>
                    <a:pt x="784" y="133"/>
                    <a:pt x="786" y="171"/>
                    <a:pt x="787" y="209"/>
                  </a:cubicBezTo>
                  <a:cubicBezTo>
                    <a:pt x="811" y="208"/>
                    <a:pt x="832" y="210"/>
                    <a:pt x="855" y="210"/>
                  </a:cubicBezTo>
                  <a:cubicBezTo>
                    <a:pt x="848" y="183"/>
                    <a:pt x="836" y="148"/>
                    <a:pt x="825" y="120"/>
                  </a:cubicBezTo>
                  <a:close/>
                  <a:moveTo>
                    <a:pt x="499" y="96"/>
                  </a:moveTo>
                  <a:cubicBezTo>
                    <a:pt x="499" y="96"/>
                    <a:pt x="500" y="97"/>
                    <a:pt x="499" y="96"/>
                  </a:cubicBezTo>
                  <a:close/>
                  <a:moveTo>
                    <a:pt x="752" y="98"/>
                  </a:moveTo>
                  <a:cubicBezTo>
                    <a:pt x="750" y="135"/>
                    <a:pt x="747" y="171"/>
                    <a:pt x="746" y="209"/>
                  </a:cubicBezTo>
                  <a:cubicBezTo>
                    <a:pt x="758" y="209"/>
                    <a:pt x="771" y="209"/>
                    <a:pt x="784" y="209"/>
                  </a:cubicBezTo>
                  <a:cubicBezTo>
                    <a:pt x="783" y="170"/>
                    <a:pt x="781" y="133"/>
                    <a:pt x="779" y="95"/>
                  </a:cubicBezTo>
                  <a:cubicBezTo>
                    <a:pt x="771" y="97"/>
                    <a:pt x="756" y="92"/>
                    <a:pt x="752" y="98"/>
                  </a:cubicBezTo>
                  <a:close/>
                  <a:moveTo>
                    <a:pt x="1056" y="191"/>
                  </a:moveTo>
                  <a:cubicBezTo>
                    <a:pt x="1069" y="202"/>
                    <a:pt x="1077" y="217"/>
                    <a:pt x="1090" y="228"/>
                  </a:cubicBezTo>
                  <a:cubicBezTo>
                    <a:pt x="1115" y="224"/>
                    <a:pt x="1137" y="218"/>
                    <a:pt x="1159" y="212"/>
                  </a:cubicBezTo>
                  <a:cubicBezTo>
                    <a:pt x="1152" y="199"/>
                    <a:pt x="1138" y="190"/>
                    <a:pt x="1126" y="180"/>
                  </a:cubicBezTo>
                  <a:cubicBezTo>
                    <a:pt x="1101" y="159"/>
                    <a:pt x="1078" y="141"/>
                    <a:pt x="1049" y="122"/>
                  </a:cubicBezTo>
                  <a:cubicBezTo>
                    <a:pt x="1032" y="112"/>
                    <a:pt x="1016" y="96"/>
                    <a:pt x="996" y="96"/>
                  </a:cubicBezTo>
                  <a:cubicBezTo>
                    <a:pt x="1020" y="124"/>
                    <a:pt x="1040" y="155"/>
                    <a:pt x="1056" y="191"/>
                  </a:cubicBezTo>
                  <a:close/>
                  <a:moveTo>
                    <a:pt x="1095" y="150"/>
                  </a:moveTo>
                  <a:cubicBezTo>
                    <a:pt x="1112" y="165"/>
                    <a:pt x="1132" y="180"/>
                    <a:pt x="1149" y="195"/>
                  </a:cubicBezTo>
                  <a:cubicBezTo>
                    <a:pt x="1154" y="200"/>
                    <a:pt x="1159" y="209"/>
                    <a:pt x="1167" y="209"/>
                  </a:cubicBezTo>
                  <a:cubicBezTo>
                    <a:pt x="1146" y="171"/>
                    <a:pt x="1113" y="136"/>
                    <a:pt x="1081" y="107"/>
                  </a:cubicBezTo>
                  <a:cubicBezTo>
                    <a:pt x="1060" y="104"/>
                    <a:pt x="1036" y="99"/>
                    <a:pt x="1015" y="98"/>
                  </a:cubicBezTo>
                  <a:cubicBezTo>
                    <a:pt x="1044" y="113"/>
                    <a:pt x="1069" y="132"/>
                    <a:pt x="1095" y="150"/>
                  </a:cubicBezTo>
                  <a:close/>
                  <a:moveTo>
                    <a:pt x="555" y="99"/>
                  </a:moveTo>
                  <a:cubicBezTo>
                    <a:pt x="506" y="130"/>
                    <a:pt x="457" y="172"/>
                    <a:pt x="418" y="216"/>
                  </a:cubicBezTo>
                  <a:cubicBezTo>
                    <a:pt x="417" y="218"/>
                    <a:pt x="411" y="220"/>
                    <a:pt x="414" y="224"/>
                  </a:cubicBezTo>
                  <a:cubicBezTo>
                    <a:pt x="438" y="232"/>
                    <a:pt x="467" y="223"/>
                    <a:pt x="494" y="221"/>
                  </a:cubicBezTo>
                  <a:cubicBezTo>
                    <a:pt x="510" y="176"/>
                    <a:pt x="530" y="135"/>
                    <a:pt x="555" y="99"/>
                  </a:cubicBezTo>
                  <a:moveTo>
                    <a:pt x="555" y="99"/>
                  </a:moveTo>
                  <a:cubicBezTo>
                    <a:pt x="556" y="99"/>
                    <a:pt x="555" y="98"/>
                    <a:pt x="555" y="99"/>
                  </a:cubicBezTo>
                  <a:moveTo>
                    <a:pt x="484" y="101"/>
                  </a:moveTo>
                  <a:cubicBezTo>
                    <a:pt x="483" y="101"/>
                    <a:pt x="484" y="102"/>
                    <a:pt x="484" y="101"/>
                  </a:cubicBezTo>
                  <a:close/>
                  <a:moveTo>
                    <a:pt x="1118" y="101"/>
                  </a:moveTo>
                  <a:cubicBezTo>
                    <a:pt x="1119" y="103"/>
                    <a:pt x="1119" y="101"/>
                    <a:pt x="1118" y="101"/>
                  </a:cubicBezTo>
                  <a:moveTo>
                    <a:pt x="1118" y="101"/>
                  </a:moveTo>
                  <a:cubicBezTo>
                    <a:pt x="1118" y="100"/>
                    <a:pt x="1117" y="101"/>
                    <a:pt x="1118" y="101"/>
                  </a:cubicBezTo>
                  <a:moveTo>
                    <a:pt x="454" y="119"/>
                  </a:moveTo>
                  <a:cubicBezTo>
                    <a:pt x="452" y="119"/>
                    <a:pt x="454" y="120"/>
                    <a:pt x="454" y="119"/>
                  </a:cubicBezTo>
                  <a:moveTo>
                    <a:pt x="454" y="119"/>
                  </a:moveTo>
                  <a:cubicBezTo>
                    <a:pt x="464" y="113"/>
                    <a:pt x="474" y="108"/>
                    <a:pt x="483" y="101"/>
                  </a:cubicBezTo>
                  <a:cubicBezTo>
                    <a:pt x="466" y="100"/>
                    <a:pt x="462" y="111"/>
                    <a:pt x="454" y="119"/>
                  </a:cubicBezTo>
                  <a:moveTo>
                    <a:pt x="1120" y="103"/>
                  </a:moveTo>
                  <a:cubicBezTo>
                    <a:pt x="1120" y="103"/>
                    <a:pt x="1121" y="104"/>
                    <a:pt x="1120" y="103"/>
                  </a:cubicBezTo>
                  <a:close/>
                  <a:moveTo>
                    <a:pt x="1075" y="104"/>
                  </a:moveTo>
                  <a:cubicBezTo>
                    <a:pt x="1075" y="104"/>
                    <a:pt x="1076" y="105"/>
                    <a:pt x="1075" y="104"/>
                  </a:cubicBezTo>
                  <a:close/>
                  <a:moveTo>
                    <a:pt x="417" y="112"/>
                  </a:moveTo>
                  <a:cubicBezTo>
                    <a:pt x="407" y="115"/>
                    <a:pt x="396" y="125"/>
                    <a:pt x="386" y="131"/>
                  </a:cubicBezTo>
                  <a:cubicBezTo>
                    <a:pt x="357" y="148"/>
                    <a:pt x="335" y="165"/>
                    <a:pt x="317" y="191"/>
                  </a:cubicBezTo>
                  <a:cubicBezTo>
                    <a:pt x="325" y="195"/>
                    <a:pt x="332" y="200"/>
                    <a:pt x="342" y="203"/>
                  </a:cubicBezTo>
                  <a:cubicBezTo>
                    <a:pt x="374" y="176"/>
                    <a:pt x="406" y="149"/>
                    <a:pt x="442" y="127"/>
                  </a:cubicBezTo>
                  <a:cubicBezTo>
                    <a:pt x="445" y="123"/>
                    <a:pt x="449" y="119"/>
                    <a:pt x="453" y="115"/>
                  </a:cubicBezTo>
                  <a:cubicBezTo>
                    <a:pt x="455" y="112"/>
                    <a:pt x="466" y="105"/>
                    <a:pt x="461" y="104"/>
                  </a:cubicBezTo>
                  <a:cubicBezTo>
                    <a:pt x="446" y="109"/>
                    <a:pt x="430" y="107"/>
                    <a:pt x="417" y="112"/>
                  </a:cubicBezTo>
                  <a:close/>
                  <a:moveTo>
                    <a:pt x="1210" y="188"/>
                  </a:moveTo>
                  <a:cubicBezTo>
                    <a:pt x="1213" y="187"/>
                    <a:pt x="1214" y="184"/>
                    <a:pt x="1216" y="183"/>
                  </a:cubicBezTo>
                  <a:cubicBezTo>
                    <a:pt x="1210" y="171"/>
                    <a:pt x="1197" y="162"/>
                    <a:pt x="1185" y="152"/>
                  </a:cubicBezTo>
                  <a:cubicBezTo>
                    <a:pt x="1175" y="143"/>
                    <a:pt x="1164" y="130"/>
                    <a:pt x="1151" y="123"/>
                  </a:cubicBezTo>
                  <a:cubicBezTo>
                    <a:pt x="1135" y="116"/>
                    <a:pt x="1116" y="117"/>
                    <a:pt x="1097" y="110"/>
                  </a:cubicBezTo>
                  <a:cubicBezTo>
                    <a:pt x="1096" y="110"/>
                    <a:pt x="1094" y="110"/>
                    <a:pt x="1094" y="111"/>
                  </a:cubicBezTo>
                  <a:cubicBezTo>
                    <a:pt x="1136" y="132"/>
                    <a:pt x="1174" y="163"/>
                    <a:pt x="1210" y="188"/>
                  </a:cubicBezTo>
                  <a:close/>
                  <a:moveTo>
                    <a:pt x="1090" y="112"/>
                  </a:moveTo>
                  <a:cubicBezTo>
                    <a:pt x="1090" y="112"/>
                    <a:pt x="1090" y="113"/>
                    <a:pt x="1090" y="113"/>
                  </a:cubicBezTo>
                  <a:cubicBezTo>
                    <a:pt x="1124" y="138"/>
                    <a:pt x="1146" y="175"/>
                    <a:pt x="1173" y="207"/>
                  </a:cubicBezTo>
                  <a:cubicBezTo>
                    <a:pt x="1185" y="202"/>
                    <a:pt x="1198" y="198"/>
                    <a:pt x="1206" y="190"/>
                  </a:cubicBezTo>
                  <a:cubicBezTo>
                    <a:pt x="1170" y="161"/>
                    <a:pt x="1132" y="134"/>
                    <a:pt x="1090" y="112"/>
                  </a:cubicBezTo>
                  <a:moveTo>
                    <a:pt x="1090" y="112"/>
                  </a:moveTo>
                  <a:cubicBezTo>
                    <a:pt x="1090" y="110"/>
                    <a:pt x="1089" y="112"/>
                    <a:pt x="1090" y="112"/>
                  </a:cubicBezTo>
                  <a:moveTo>
                    <a:pt x="405" y="116"/>
                  </a:moveTo>
                  <a:cubicBezTo>
                    <a:pt x="389" y="116"/>
                    <a:pt x="383" y="126"/>
                    <a:pt x="374" y="134"/>
                  </a:cubicBezTo>
                  <a:moveTo>
                    <a:pt x="374" y="134"/>
                  </a:moveTo>
                  <a:cubicBezTo>
                    <a:pt x="373" y="134"/>
                    <a:pt x="372" y="135"/>
                    <a:pt x="371" y="136"/>
                  </a:cubicBezTo>
                  <a:moveTo>
                    <a:pt x="371" y="136"/>
                  </a:moveTo>
                  <a:cubicBezTo>
                    <a:pt x="370" y="136"/>
                    <a:pt x="370" y="136"/>
                    <a:pt x="370" y="137"/>
                  </a:cubicBezTo>
                  <a:moveTo>
                    <a:pt x="370" y="137"/>
                  </a:moveTo>
                  <a:cubicBezTo>
                    <a:pt x="369" y="137"/>
                    <a:pt x="370" y="138"/>
                    <a:pt x="370" y="137"/>
                  </a:cubicBezTo>
                  <a:moveTo>
                    <a:pt x="370" y="137"/>
                  </a:moveTo>
                  <a:cubicBezTo>
                    <a:pt x="371" y="137"/>
                    <a:pt x="371" y="136"/>
                    <a:pt x="371" y="136"/>
                  </a:cubicBezTo>
                  <a:moveTo>
                    <a:pt x="371" y="136"/>
                  </a:moveTo>
                  <a:cubicBezTo>
                    <a:pt x="373" y="136"/>
                    <a:pt x="374" y="135"/>
                    <a:pt x="374" y="134"/>
                  </a:cubicBezTo>
                  <a:moveTo>
                    <a:pt x="374" y="134"/>
                  </a:moveTo>
                  <a:cubicBezTo>
                    <a:pt x="385" y="129"/>
                    <a:pt x="395" y="122"/>
                    <a:pt x="405" y="116"/>
                  </a:cubicBezTo>
                  <a:moveTo>
                    <a:pt x="405" y="116"/>
                  </a:moveTo>
                  <a:cubicBezTo>
                    <a:pt x="409" y="117"/>
                    <a:pt x="405" y="113"/>
                    <a:pt x="405" y="116"/>
                  </a:cubicBezTo>
                  <a:moveTo>
                    <a:pt x="1142" y="119"/>
                  </a:moveTo>
                  <a:cubicBezTo>
                    <a:pt x="1142" y="118"/>
                    <a:pt x="1143" y="119"/>
                    <a:pt x="1142" y="119"/>
                  </a:cubicBezTo>
                  <a:close/>
                  <a:moveTo>
                    <a:pt x="365" y="119"/>
                  </a:moveTo>
                  <a:cubicBezTo>
                    <a:pt x="364" y="119"/>
                    <a:pt x="365" y="120"/>
                    <a:pt x="365" y="119"/>
                  </a:cubicBezTo>
                  <a:close/>
                  <a:moveTo>
                    <a:pt x="363" y="120"/>
                  </a:moveTo>
                  <a:cubicBezTo>
                    <a:pt x="361" y="121"/>
                    <a:pt x="363" y="122"/>
                    <a:pt x="363" y="120"/>
                  </a:cubicBezTo>
                  <a:moveTo>
                    <a:pt x="363" y="120"/>
                  </a:moveTo>
                  <a:cubicBezTo>
                    <a:pt x="364" y="120"/>
                    <a:pt x="363" y="119"/>
                    <a:pt x="363" y="120"/>
                  </a:cubicBezTo>
                  <a:moveTo>
                    <a:pt x="326" y="147"/>
                  </a:moveTo>
                  <a:cubicBezTo>
                    <a:pt x="312" y="157"/>
                    <a:pt x="291" y="166"/>
                    <a:pt x="308" y="182"/>
                  </a:cubicBezTo>
                  <a:cubicBezTo>
                    <a:pt x="333" y="161"/>
                    <a:pt x="362" y="143"/>
                    <a:pt x="385" y="120"/>
                  </a:cubicBezTo>
                  <a:cubicBezTo>
                    <a:pt x="360" y="124"/>
                    <a:pt x="343" y="136"/>
                    <a:pt x="326" y="147"/>
                  </a:cubicBezTo>
                  <a:close/>
                  <a:moveTo>
                    <a:pt x="360" y="122"/>
                  </a:moveTo>
                  <a:cubicBezTo>
                    <a:pt x="359" y="122"/>
                    <a:pt x="360" y="123"/>
                    <a:pt x="360" y="122"/>
                  </a:cubicBezTo>
                  <a:close/>
                  <a:moveTo>
                    <a:pt x="365" y="123"/>
                  </a:moveTo>
                  <a:cubicBezTo>
                    <a:pt x="364" y="123"/>
                    <a:pt x="365" y="124"/>
                    <a:pt x="365" y="123"/>
                  </a:cubicBezTo>
                  <a:close/>
                  <a:moveTo>
                    <a:pt x="357" y="124"/>
                  </a:moveTo>
                  <a:cubicBezTo>
                    <a:pt x="356" y="124"/>
                    <a:pt x="358" y="125"/>
                    <a:pt x="357" y="124"/>
                  </a:cubicBezTo>
                  <a:close/>
                  <a:moveTo>
                    <a:pt x="354" y="126"/>
                  </a:moveTo>
                  <a:cubicBezTo>
                    <a:pt x="354" y="126"/>
                    <a:pt x="355" y="127"/>
                    <a:pt x="354" y="126"/>
                  </a:cubicBezTo>
                  <a:close/>
                  <a:moveTo>
                    <a:pt x="910" y="129"/>
                  </a:moveTo>
                  <a:cubicBezTo>
                    <a:pt x="919" y="156"/>
                    <a:pt x="927" y="184"/>
                    <a:pt x="934" y="214"/>
                  </a:cubicBezTo>
                  <a:cubicBezTo>
                    <a:pt x="946" y="215"/>
                    <a:pt x="959" y="215"/>
                    <a:pt x="970" y="216"/>
                  </a:cubicBezTo>
                  <a:cubicBezTo>
                    <a:pt x="952" y="185"/>
                    <a:pt x="933" y="155"/>
                    <a:pt x="910" y="129"/>
                  </a:cubicBezTo>
                  <a:moveTo>
                    <a:pt x="910" y="129"/>
                  </a:moveTo>
                  <a:cubicBezTo>
                    <a:pt x="911" y="125"/>
                    <a:pt x="907" y="129"/>
                    <a:pt x="910" y="129"/>
                  </a:cubicBezTo>
                  <a:moveTo>
                    <a:pt x="1166" y="129"/>
                  </a:moveTo>
                  <a:cubicBezTo>
                    <a:pt x="1166" y="129"/>
                    <a:pt x="1167" y="130"/>
                    <a:pt x="1166" y="129"/>
                  </a:cubicBezTo>
                  <a:close/>
                  <a:moveTo>
                    <a:pt x="1222" y="166"/>
                  </a:moveTo>
                  <a:cubicBezTo>
                    <a:pt x="1218" y="155"/>
                    <a:pt x="1206" y="150"/>
                    <a:pt x="1198" y="144"/>
                  </a:cubicBezTo>
                  <a:cubicBezTo>
                    <a:pt x="1189" y="138"/>
                    <a:pt x="1180" y="130"/>
                    <a:pt x="1168" y="130"/>
                  </a:cubicBezTo>
                  <a:cubicBezTo>
                    <a:pt x="1187" y="141"/>
                    <a:pt x="1204" y="154"/>
                    <a:pt x="1222" y="166"/>
                  </a:cubicBezTo>
                  <a:close/>
                  <a:moveTo>
                    <a:pt x="1165" y="132"/>
                  </a:moveTo>
                  <a:cubicBezTo>
                    <a:pt x="1166" y="133"/>
                    <a:pt x="1165" y="132"/>
                    <a:pt x="1165" y="132"/>
                  </a:cubicBezTo>
                  <a:close/>
                  <a:moveTo>
                    <a:pt x="1169" y="134"/>
                  </a:moveTo>
                  <a:cubicBezTo>
                    <a:pt x="1187" y="147"/>
                    <a:pt x="1204" y="167"/>
                    <a:pt x="1220" y="178"/>
                  </a:cubicBezTo>
                  <a:cubicBezTo>
                    <a:pt x="1220" y="175"/>
                    <a:pt x="1223" y="174"/>
                    <a:pt x="1222" y="170"/>
                  </a:cubicBezTo>
                  <a:cubicBezTo>
                    <a:pt x="1206" y="157"/>
                    <a:pt x="1188" y="145"/>
                    <a:pt x="1169" y="134"/>
                  </a:cubicBezTo>
                  <a:moveTo>
                    <a:pt x="1169" y="134"/>
                  </a:moveTo>
                  <a:cubicBezTo>
                    <a:pt x="1168" y="132"/>
                    <a:pt x="1168" y="134"/>
                    <a:pt x="1169" y="134"/>
                  </a:cubicBezTo>
                  <a:moveTo>
                    <a:pt x="434" y="136"/>
                  </a:moveTo>
                  <a:cubicBezTo>
                    <a:pt x="433" y="136"/>
                    <a:pt x="433" y="136"/>
                    <a:pt x="433" y="137"/>
                  </a:cubicBezTo>
                  <a:moveTo>
                    <a:pt x="433" y="137"/>
                  </a:moveTo>
                  <a:cubicBezTo>
                    <a:pt x="401" y="157"/>
                    <a:pt x="372" y="180"/>
                    <a:pt x="345" y="205"/>
                  </a:cubicBezTo>
                  <a:cubicBezTo>
                    <a:pt x="357" y="209"/>
                    <a:pt x="367" y="213"/>
                    <a:pt x="379" y="215"/>
                  </a:cubicBezTo>
                  <a:cubicBezTo>
                    <a:pt x="394" y="187"/>
                    <a:pt x="413" y="162"/>
                    <a:pt x="433" y="137"/>
                  </a:cubicBezTo>
                  <a:moveTo>
                    <a:pt x="433" y="137"/>
                  </a:moveTo>
                  <a:cubicBezTo>
                    <a:pt x="434" y="137"/>
                    <a:pt x="434" y="136"/>
                    <a:pt x="434" y="136"/>
                  </a:cubicBezTo>
                  <a:moveTo>
                    <a:pt x="434" y="136"/>
                  </a:moveTo>
                  <a:cubicBezTo>
                    <a:pt x="435" y="135"/>
                    <a:pt x="434" y="135"/>
                    <a:pt x="434" y="136"/>
                  </a:cubicBezTo>
                  <a:moveTo>
                    <a:pt x="327" y="142"/>
                  </a:moveTo>
                  <a:cubicBezTo>
                    <a:pt x="327" y="141"/>
                    <a:pt x="328" y="142"/>
                    <a:pt x="327" y="142"/>
                  </a:cubicBezTo>
                  <a:close/>
                  <a:moveTo>
                    <a:pt x="325" y="143"/>
                  </a:moveTo>
                  <a:cubicBezTo>
                    <a:pt x="319" y="146"/>
                    <a:pt x="312" y="150"/>
                    <a:pt x="308" y="156"/>
                  </a:cubicBezTo>
                  <a:moveTo>
                    <a:pt x="308" y="156"/>
                  </a:moveTo>
                  <a:cubicBezTo>
                    <a:pt x="307" y="156"/>
                    <a:pt x="307" y="156"/>
                    <a:pt x="307" y="157"/>
                  </a:cubicBezTo>
                  <a:moveTo>
                    <a:pt x="307" y="157"/>
                  </a:moveTo>
                  <a:cubicBezTo>
                    <a:pt x="306" y="157"/>
                    <a:pt x="306" y="157"/>
                    <a:pt x="306" y="158"/>
                  </a:cubicBezTo>
                  <a:moveTo>
                    <a:pt x="306" y="158"/>
                  </a:moveTo>
                  <a:cubicBezTo>
                    <a:pt x="305" y="158"/>
                    <a:pt x="306" y="159"/>
                    <a:pt x="306" y="158"/>
                  </a:cubicBezTo>
                  <a:moveTo>
                    <a:pt x="306" y="158"/>
                  </a:moveTo>
                  <a:cubicBezTo>
                    <a:pt x="307" y="158"/>
                    <a:pt x="307" y="158"/>
                    <a:pt x="307" y="157"/>
                  </a:cubicBezTo>
                  <a:moveTo>
                    <a:pt x="307" y="157"/>
                  </a:moveTo>
                  <a:cubicBezTo>
                    <a:pt x="308" y="157"/>
                    <a:pt x="308" y="157"/>
                    <a:pt x="308" y="156"/>
                  </a:cubicBezTo>
                  <a:moveTo>
                    <a:pt x="308" y="156"/>
                  </a:moveTo>
                  <a:cubicBezTo>
                    <a:pt x="314" y="152"/>
                    <a:pt x="320" y="147"/>
                    <a:pt x="325" y="143"/>
                  </a:cubicBezTo>
                  <a:moveTo>
                    <a:pt x="325" y="143"/>
                  </a:moveTo>
                  <a:cubicBezTo>
                    <a:pt x="327" y="142"/>
                    <a:pt x="325" y="141"/>
                    <a:pt x="325" y="143"/>
                  </a:cubicBezTo>
                  <a:moveTo>
                    <a:pt x="338" y="163"/>
                  </a:moveTo>
                  <a:cubicBezTo>
                    <a:pt x="337" y="163"/>
                    <a:pt x="337" y="163"/>
                    <a:pt x="337" y="164"/>
                  </a:cubicBezTo>
                  <a:moveTo>
                    <a:pt x="337" y="164"/>
                  </a:moveTo>
                  <a:cubicBezTo>
                    <a:pt x="327" y="170"/>
                    <a:pt x="317" y="176"/>
                    <a:pt x="310" y="185"/>
                  </a:cubicBezTo>
                  <a:cubicBezTo>
                    <a:pt x="312" y="185"/>
                    <a:pt x="312" y="188"/>
                    <a:pt x="315" y="188"/>
                  </a:cubicBezTo>
                  <a:cubicBezTo>
                    <a:pt x="322" y="180"/>
                    <a:pt x="330" y="172"/>
                    <a:pt x="337" y="164"/>
                  </a:cubicBezTo>
                  <a:moveTo>
                    <a:pt x="337" y="164"/>
                  </a:moveTo>
                  <a:cubicBezTo>
                    <a:pt x="338" y="164"/>
                    <a:pt x="338" y="163"/>
                    <a:pt x="338" y="163"/>
                  </a:cubicBezTo>
                  <a:moveTo>
                    <a:pt x="338" y="163"/>
                  </a:moveTo>
                  <a:cubicBezTo>
                    <a:pt x="339" y="162"/>
                    <a:pt x="338" y="162"/>
                    <a:pt x="338" y="163"/>
                  </a:cubicBezTo>
                  <a:moveTo>
                    <a:pt x="648" y="165"/>
                  </a:moveTo>
                  <a:cubicBezTo>
                    <a:pt x="647" y="164"/>
                    <a:pt x="648" y="165"/>
                    <a:pt x="648" y="165"/>
                  </a:cubicBezTo>
                  <a:close/>
                  <a:moveTo>
                    <a:pt x="1279" y="213"/>
                  </a:moveTo>
                  <a:cubicBezTo>
                    <a:pt x="1279" y="213"/>
                    <a:pt x="1280" y="214"/>
                    <a:pt x="1280" y="214"/>
                  </a:cubicBezTo>
                  <a:moveTo>
                    <a:pt x="1280" y="214"/>
                  </a:moveTo>
                  <a:cubicBezTo>
                    <a:pt x="1280" y="214"/>
                    <a:pt x="1281" y="214"/>
                    <a:pt x="1281" y="215"/>
                  </a:cubicBezTo>
                  <a:moveTo>
                    <a:pt x="1281" y="215"/>
                  </a:moveTo>
                  <a:cubicBezTo>
                    <a:pt x="1281" y="215"/>
                    <a:pt x="1282" y="215"/>
                    <a:pt x="1282" y="215"/>
                  </a:cubicBezTo>
                  <a:moveTo>
                    <a:pt x="1282" y="215"/>
                  </a:moveTo>
                  <a:cubicBezTo>
                    <a:pt x="1282" y="216"/>
                    <a:pt x="1283" y="216"/>
                    <a:pt x="1283" y="216"/>
                  </a:cubicBezTo>
                  <a:moveTo>
                    <a:pt x="1283" y="216"/>
                  </a:moveTo>
                  <a:cubicBezTo>
                    <a:pt x="1283" y="217"/>
                    <a:pt x="1284" y="217"/>
                    <a:pt x="1284" y="217"/>
                  </a:cubicBezTo>
                  <a:moveTo>
                    <a:pt x="1284" y="217"/>
                  </a:moveTo>
                  <a:cubicBezTo>
                    <a:pt x="1284" y="218"/>
                    <a:pt x="1285" y="218"/>
                    <a:pt x="1285" y="218"/>
                  </a:cubicBezTo>
                  <a:moveTo>
                    <a:pt x="1285" y="218"/>
                  </a:moveTo>
                  <a:cubicBezTo>
                    <a:pt x="1285" y="219"/>
                    <a:pt x="1286" y="219"/>
                    <a:pt x="1286" y="219"/>
                  </a:cubicBezTo>
                  <a:moveTo>
                    <a:pt x="1286" y="219"/>
                  </a:moveTo>
                  <a:cubicBezTo>
                    <a:pt x="1286" y="220"/>
                    <a:pt x="1287" y="220"/>
                    <a:pt x="1287" y="220"/>
                  </a:cubicBezTo>
                  <a:moveTo>
                    <a:pt x="1287" y="220"/>
                  </a:moveTo>
                  <a:cubicBezTo>
                    <a:pt x="1288" y="222"/>
                    <a:pt x="1288" y="220"/>
                    <a:pt x="1287" y="220"/>
                  </a:cubicBezTo>
                  <a:moveTo>
                    <a:pt x="1287" y="220"/>
                  </a:moveTo>
                  <a:cubicBezTo>
                    <a:pt x="1287" y="219"/>
                    <a:pt x="1287" y="219"/>
                    <a:pt x="1286" y="219"/>
                  </a:cubicBezTo>
                  <a:moveTo>
                    <a:pt x="1286" y="219"/>
                  </a:moveTo>
                  <a:cubicBezTo>
                    <a:pt x="1286" y="219"/>
                    <a:pt x="1286" y="218"/>
                    <a:pt x="1285" y="218"/>
                  </a:cubicBezTo>
                  <a:moveTo>
                    <a:pt x="1285" y="218"/>
                  </a:moveTo>
                  <a:cubicBezTo>
                    <a:pt x="1285" y="218"/>
                    <a:pt x="1285" y="217"/>
                    <a:pt x="1284" y="217"/>
                  </a:cubicBezTo>
                  <a:moveTo>
                    <a:pt x="1284" y="217"/>
                  </a:moveTo>
                  <a:cubicBezTo>
                    <a:pt x="1284" y="217"/>
                    <a:pt x="1284" y="216"/>
                    <a:pt x="1283" y="216"/>
                  </a:cubicBezTo>
                  <a:moveTo>
                    <a:pt x="1283" y="216"/>
                  </a:moveTo>
                  <a:cubicBezTo>
                    <a:pt x="1283" y="216"/>
                    <a:pt x="1283" y="216"/>
                    <a:pt x="1282" y="215"/>
                  </a:cubicBezTo>
                  <a:moveTo>
                    <a:pt x="1282" y="215"/>
                  </a:moveTo>
                  <a:cubicBezTo>
                    <a:pt x="1283" y="215"/>
                    <a:pt x="1282" y="215"/>
                    <a:pt x="1281" y="215"/>
                  </a:cubicBezTo>
                  <a:moveTo>
                    <a:pt x="1281" y="215"/>
                  </a:moveTo>
                  <a:cubicBezTo>
                    <a:pt x="1282" y="214"/>
                    <a:pt x="1281" y="214"/>
                    <a:pt x="1280" y="214"/>
                  </a:cubicBezTo>
                  <a:moveTo>
                    <a:pt x="1280" y="214"/>
                  </a:moveTo>
                  <a:cubicBezTo>
                    <a:pt x="1281" y="213"/>
                    <a:pt x="1280" y="213"/>
                    <a:pt x="1279" y="213"/>
                  </a:cubicBezTo>
                  <a:moveTo>
                    <a:pt x="1279" y="213"/>
                  </a:moveTo>
                  <a:cubicBezTo>
                    <a:pt x="1262" y="195"/>
                    <a:pt x="1245" y="179"/>
                    <a:pt x="1225" y="165"/>
                  </a:cubicBezTo>
                  <a:cubicBezTo>
                    <a:pt x="1226" y="171"/>
                    <a:pt x="1233" y="175"/>
                    <a:pt x="1237" y="178"/>
                  </a:cubicBezTo>
                  <a:cubicBezTo>
                    <a:pt x="1251" y="189"/>
                    <a:pt x="1265" y="201"/>
                    <a:pt x="1279" y="213"/>
                  </a:cubicBezTo>
                  <a:moveTo>
                    <a:pt x="188" y="288"/>
                  </a:moveTo>
                  <a:cubicBezTo>
                    <a:pt x="205" y="283"/>
                    <a:pt x="212" y="269"/>
                    <a:pt x="223" y="257"/>
                  </a:cubicBezTo>
                  <a:cubicBezTo>
                    <a:pt x="250" y="230"/>
                    <a:pt x="277" y="206"/>
                    <a:pt x="305" y="183"/>
                  </a:cubicBezTo>
                  <a:cubicBezTo>
                    <a:pt x="301" y="179"/>
                    <a:pt x="300" y="173"/>
                    <a:pt x="298" y="167"/>
                  </a:cubicBezTo>
                  <a:cubicBezTo>
                    <a:pt x="257" y="204"/>
                    <a:pt x="219" y="243"/>
                    <a:pt x="188" y="288"/>
                  </a:cubicBezTo>
                  <a:close/>
                  <a:moveTo>
                    <a:pt x="1351" y="296"/>
                  </a:moveTo>
                  <a:cubicBezTo>
                    <a:pt x="1351" y="297"/>
                    <a:pt x="1352" y="297"/>
                    <a:pt x="1352" y="297"/>
                  </a:cubicBezTo>
                  <a:moveTo>
                    <a:pt x="1352" y="297"/>
                  </a:moveTo>
                  <a:cubicBezTo>
                    <a:pt x="1353" y="298"/>
                    <a:pt x="1354" y="297"/>
                    <a:pt x="1352" y="297"/>
                  </a:cubicBezTo>
                  <a:moveTo>
                    <a:pt x="1352" y="297"/>
                  </a:moveTo>
                  <a:cubicBezTo>
                    <a:pt x="1353" y="296"/>
                    <a:pt x="1352" y="296"/>
                    <a:pt x="1351" y="296"/>
                  </a:cubicBezTo>
                  <a:moveTo>
                    <a:pt x="1351" y="296"/>
                  </a:moveTo>
                  <a:cubicBezTo>
                    <a:pt x="1351" y="295"/>
                    <a:pt x="1351" y="293"/>
                    <a:pt x="1350" y="293"/>
                  </a:cubicBezTo>
                  <a:cubicBezTo>
                    <a:pt x="1320" y="252"/>
                    <a:pt x="1281" y="217"/>
                    <a:pt x="1241" y="185"/>
                  </a:cubicBezTo>
                  <a:cubicBezTo>
                    <a:pt x="1236" y="181"/>
                    <a:pt x="1231" y="174"/>
                    <a:pt x="1224" y="173"/>
                  </a:cubicBezTo>
                  <a:cubicBezTo>
                    <a:pt x="1218" y="183"/>
                    <a:pt x="1228" y="188"/>
                    <a:pt x="1233" y="194"/>
                  </a:cubicBezTo>
                  <a:cubicBezTo>
                    <a:pt x="1239" y="201"/>
                    <a:pt x="1244" y="208"/>
                    <a:pt x="1250" y="214"/>
                  </a:cubicBezTo>
                  <a:cubicBezTo>
                    <a:pt x="1267" y="233"/>
                    <a:pt x="1280" y="256"/>
                    <a:pt x="1300" y="274"/>
                  </a:cubicBezTo>
                  <a:cubicBezTo>
                    <a:pt x="1319" y="279"/>
                    <a:pt x="1335" y="288"/>
                    <a:pt x="1351" y="296"/>
                  </a:cubicBezTo>
                  <a:moveTo>
                    <a:pt x="1218" y="184"/>
                  </a:moveTo>
                  <a:cubicBezTo>
                    <a:pt x="1217" y="187"/>
                    <a:pt x="1213" y="188"/>
                    <a:pt x="1211" y="191"/>
                  </a:cubicBezTo>
                  <a:cubicBezTo>
                    <a:pt x="1231" y="205"/>
                    <a:pt x="1249" y="226"/>
                    <a:pt x="1267" y="239"/>
                  </a:cubicBezTo>
                  <a:cubicBezTo>
                    <a:pt x="1250" y="220"/>
                    <a:pt x="1237" y="199"/>
                    <a:pt x="1218" y="184"/>
                  </a:cubicBezTo>
                  <a:close/>
                  <a:moveTo>
                    <a:pt x="207" y="280"/>
                  </a:moveTo>
                  <a:cubicBezTo>
                    <a:pt x="206" y="280"/>
                    <a:pt x="207" y="281"/>
                    <a:pt x="207" y="280"/>
                  </a:cubicBezTo>
                  <a:moveTo>
                    <a:pt x="207" y="280"/>
                  </a:moveTo>
                  <a:cubicBezTo>
                    <a:pt x="225" y="274"/>
                    <a:pt x="241" y="267"/>
                    <a:pt x="260" y="263"/>
                  </a:cubicBezTo>
                  <a:cubicBezTo>
                    <a:pt x="272" y="244"/>
                    <a:pt x="285" y="224"/>
                    <a:pt x="299" y="206"/>
                  </a:cubicBezTo>
                  <a:cubicBezTo>
                    <a:pt x="304" y="200"/>
                    <a:pt x="311" y="196"/>
                    <a:pt x="312" y="189"/>
                  </a:cubicBezTo>
                  <a:cubicBezTo>
                    <a:pt x="306" y="183"/>
                    <a:pt x="301" y="190"/>
                    <a:pt x="297" y="193"/>
                  </a:cubicBezTo>
                  <a:cubicBezTo>
                    <a:pt x="268" y="218"/>
                    <a:pt x="231" y="250"/>
                    <a:pt x="207" y="280"/>
                  </a:cubicBezTo>
                  <a:moveTo>
                    <a:pt x="267" y="192"/>
                  </a:moveTo>
                  <a:cubicBezTo>
                    <a:pt x="266" y="192"/>
                    <a:pt x="266" y="193"/>
                    <a:pt x="266" y="193"/>
                  </a:cubicBezTo>
                  <a:moveTo>
                    <a:pt x="266" y="193"/>
                  </a:moveTo>
                  <a:cubicBezTo>
                    <a:pt x="265" y="193"/>
                    <a:pt x="265" y="194"/>
                    <a:pt x="265" y="194"/>
                  </a:cubicBezTo>
                  <a:moveTo>
                    <a:pt x="265" y="194"/>
                  </a:moveTo>
                  <a:cubicBezTo>
                    <a:pt x="264" y="194"/>
                    <a:pt x="264" y="195"/>
                    <a:pt x="264" y="195"/>
                  </a:cubicBezTo>
                  <a:moveTo>
                    <a:pt x="264" y="195"/>
                  </a:moveTo>
                  <a:cubicBezTo>
                    <a:pt x="263" y="195"/>
                    <a:pt x="263" y="196"/>
                    <a:pt x="263" y="196"/>
                  </a:cubicBezTo>
                  <a:moveTo>
                    <a:pt x="263" y="196"/>
                  </a:moveTo>
                  <a:cubicBezTo>
                    <a:pt x="262" y="196"/>
                    <a:pt x="262" y="197"/>
                    <a:pt x="262" y="197"/>
                  </a:cubicBezTo>
                  <a:moveTo>
                    <a:pt x="262" y="197"/>
                  </a:moveTo>
                  <a:cubicBezTo>
                    <a:pt x="261" y="197"/>
                    <a:pt x="261" y="198"/>
                    <a:pt x="261" y="198"/>
                  </a:cubicBezTo>
                  <a:moveTo>
                    <a:pt x="261" y="198"/>
                  </a:moveTo>
                  <a:cubicBezTo>
                    <a:pt x="222" y="229"/>
                    <a:pt x="189" y="265"/>
                    <a:pt x="159" y="305"/>
                  </a:cubicBezTo>
                  <a:moveTo>
                    <a:pt x="159" y="305"/>
                  </a:moveTo>
                  <a:cubicBezTo>
                    <a:pt x="158" y="305"/>
                    <a:pt x="158" y="305"/>
                    <a:pt x="158" y="306"/>
                  </a:cubicBezTo>
                  <a:moveTo>
                    <a:pt x="158" y="306"/>
                  </a:moveTo>
                  <a:cubicBezTo>
                    <a:pt x="157" y="306"/>
                    <a:pt x="158" y="307"/>
                    <a:pt x="158" y="306"/>
                  </a:cubicBezTo>
                  <a:moveTo>
                    <a:pt x="158" y="306"/>
                  </a:moveTo>
                  <a:cubicBezTo>
                    <a:pt x="159" y="306"/>
                    <a:pt x="159" y="305"/>
                    <a:pt x="159" y="305"/>
                  </a:cubicBezTo>
                  <a:moveTo>
                    <a:pt x="159" y="305"/>
                  </a:moveTo>
                  <a:cubicBezTo>
                    <a:pt x="167" y="301"/>
                    <a:pt x="173" y="295"/>
                    <a:pt x="182" y="292"/>
                  </a:cubicBezTo>
                  <a:cubicBezTo>
                    <a:pt x="205" y="258"/>
                    <a:pt x="232" y="227"/>
                    <a:pt x="261" y="198"/>
                  </a:cubicBezTo>
                  <a:moveTo>
                    <a:pt x="261" y="198"/>
                  </a:moveTo>
                  <a:cubicBezTo>
                    <a:pt x="262" y="198"/>
                    <a:pt x="262" y="198"/>
                    <a:pt x="262" y="197"/>
                  </a:cubicBezTo>
                  <a:moveTo>
                    <a:pt x="262" y="197"/>
                  </a:moveTo>
                  <a:cubicBezTo>
                    <a:pt x="263" y="197"/>
                    <a:pt x="263" y="197"/>
                    <a:pt x="263" y="196"/>
                  </a:cubicBezTo>
                  <a:moveTo>
                    <a:pt x="263" y="196"/>
                  </a:moveTo>
                  <a:cubicBezTo>
                    <a:pt x="264" y="196"/>
                    <a:pt x="264" y="196"/>
                    <a:pt x="264" y="195"/>
                  </a:cubicBezTo>
                  <a:moveTo>
                    <a:pt x="264" y="195"/>
                  </a:moveTo>
                  <a:cubicBezTo>
                    <a:pt x="265" y="195"/>
                    <a:pt x="265" y="195"/>
                    <a:pt x="265" y="194"/>
                  </a:cubicBezTo>
                  <a:moveTo>
                    <a:pt x="265" y="194"/>
                  </a:moveTo>
                  <a:cubicBezTo>
                    <a:pt x="266" y="195"/>
                    <a:pt x="266" y="194"/>
                    <a:pt x="266" y="193"/>
                  </a:cubicBezTo>
                  <a:moveTo>
                    <a:pt x="266" y="193"/>
                  </a:moveTo>
                  <a:cubicBezTo>
                    <a:pt x="266" y="194"/>
                    <a:pt x="267" y="193"/>
                    <a:pt x="267" y="192"/>
                  </a:cubicBezTo>
                  <a:moveTo>
                    <a:pt x="267" y="192"/>
                  </a:moveTo>
                  <a:cubicBezTo>
                    <a:pt x="268" y="192"/>
                    <a:pt x="267" y="191"/>
                    <a:pt x="267" y="192"/>
                  </a:cubicBezTo>
                  <a:moveTo>
                    <a:pt x="265" y="261"/>
                  </a:moveTo>
                  <a:cubicBezTo>
                    <a:pt x="263" y="261"/>
                    <a:pt x="265" y="262"/>
                    <a:pt x="265" y="261"/>
                  </a:cubicBezTo>
                  <a:moveTo>
                    <a:pt x="265" y="261"/>
                  </a:moveTo>
                  <a:cubicBezTo>
                    <a:pt x="274" y="259"/>
                    <a:pt x="281" y="256"/>
                    <a:pt x="291" y="255"/>
                  </a:cubicBezTo>
                  <a:cubicBezTo>
                    <a:pt x="305" y="236"/>
                    <a:pt x="324" y="222"/>
                    <a:pt x="340" y="205"/>
                  </a:cubicBezTo>
                  <a:cubicBezTo>
                    <a:pt x="330" y="202"/>
                    <a:pt x="323" y="196"/>
                    <a:pt x="315" y="192"/>
                  </a:cubicBezTo>
                  <a:cubicBezTo>
                    <a:pt x="296" y="214"/>
                    <a:pt x="279" y="236"/>
                    <a:pt x="265" y="261"/>
                  </a:cubicBezTo>
                  <a:moveTo>
                    <a:pt x="1208" y="192"/>
                  </a:moveTo>
                  <a:cubicBezTo>
                    <a:pt x="1198" y="200"/>
                    <a:pt x="1184" y="204"/>
                    <a:pt x="1173" y="211"/>
                  </a:cubicBezTo>
                  <a:cubicBezTo>
                    <a:pt x="1184" y="223"/>
                    <a:pt x="1187" y="240"/>
                    <a:pt x="1203" y="247"/>
                  </a:cubicBezTo>
                  <a:cubicBezTo>
                    <a:pt x="1215" y="253"/>
                    <a:pt x="1231" y="253"/>
                    <a:pt x="1246" y="257"/>
                  </a:cubicBezTo>
                  <a:cubicBezTo>
                    <a:pt x="1260" y="261"/>
                    <a:pt x="1274" y="266"/>
                    <a:pt x="1287" y="269"/>
                  </a:cubicBezTo>
                  <a:cubicBezTo>
                    <a:pt x="1267" y="238"/>
                    <a:pt x="1237" y="216"/>
                    <a:pt x="1208" y="192"/>
                  </a:cubicBezTo>
                  <a:close/>
                  <a:moveTo>
                    <a:pt x="637" y="198"/>
                  </a:moveTo>
                  <a:cubicBezTo>
                    <a:pt x="636" y="202"/>
                    <a:pt x="630" y="210"/>
                    <a:pt x="633" y="212"/>
                  </a:cubicBezTo>
                  <a:cubicBezTo>
                    <a:pt x="638" y="210"/>
                    <a:pt x="636" y="203"/>
                    <a:pt x="637" y="198"/>
                  </a:cubicBezTo>
                  <a:moveTo>
                    <a:pt x="637" y="198"/>
                  </a:moveTo>
                  <a:cubicBezTo>
                    <a:pt x="640" y="198"/>
                    <a:pt x="636" y="194"/>
                    <a:pt x="637" y="198"/>
                  </a:cubicBezTo>
                  <a:moveTo>
                    <a:pt x="1072" y="226"/>
                  </a:moveTo>
                  <a:cubicBezTo>
                    <a:pt x="1076" y="226"/>
                    <a:pt x="1083" y="228"/>
                    <a:pt x="1085" y="227"/>
                  </a:cubicBezTo>
                  <a:cubicBezTo>
                    <a:pt x="1077" y="219"/>
                    <a:pt x="1070" y="209"/>
                    <a:pt x="1062" y="201"/>
                  </a:cubicBezTo>
                  <a:cubicBezTo>
                    <a:pt x="1065" y="210"/>
                    <a:pt x="1069" y="217"/>
                    <a:pt x="1072" y="226"/>
                  </a:cubicBezTo>
                  <a:close/>
                  <a:moveTo>
                    <a:pt x="342" y="207"/>
                  </a:moveTo>
                  <a:cubicBezTo>
                    <a:pt x="327" y="222"/>
                    <a:pt x="310" y="236"/>
                    <a:pt x="296" y="253"/>
                  </a:cubicBezTo>
                  <a:cubicBezTo>
                    <a:pt x="319" y="247"/>
                    <a:pt x="343" y="243"/>
                    <a:pt x="366" y="239"/>
                  </a:cubicBezTo>
                  <a:cubicBezTo>
                    <a:pt x="370" y="231"/>
                    <a:pt x="374" y="225"/>
                    <a:pt x="377" y="217"/>
                  </a:cubicBezTo>
                  <a:cubicBezTo>
                    <a:pt x="364" y="215"/>
                    <a:pt x="354" y="210"/>
                    <a:pt x="342" y="207"/>
                  </a:cubicBezTo>
                  <a:close/>
                  <a:moveTo>
                    <a:pt x="745" y="212"/>
                  </a:moveTo>
                  <a:cubicBezTo>
                    <a:pt x="745" y="226"/>
                    <a:pt x="744" y="240"/>
                    <a:pt x="743" y="254"/>
                  </a:cubicBezTo>
                  <a:cubicBezTo>
                    <a:pt x="757" y="253"/>
                    <a:pt x="774" y="255"/>
                    <a:pt x="786" y="253"/>
                  </a:cubicBezTo>
                  <a:cubicBezTo>
                    <a:pt x="784" y="241"/>
                    <a:pt x="786" y="224"/>
                    <a:pt x="784" y="212"/>
                  </a:cubicBezTo>
                  <a:cubicBezTo>
                    <a:pt x="773" y="210"/>
                    <a:pt x="756" y="210"/>
                    <a:pt x="745" y="212"/>
                  </a:cubicBezTo>
                  <a:close/>
                  <a:moveTo>
                    <a:pt x="1176" y="220"/>
                  </a:moveTo>
                  <a:cubicBezTo>
                    <a:pt x="1176" y="221"/>
                    <a:pt x="1176" y="221"/>
                    <a:pt x="1177" y="221"/>
                  </a:cubicBezTo>
                  <a:moveTo>
                    <a:pt x="1177" y="221"/>
                  </a:moveTo>
                  <a:cubicBezTo>
                    <a:pt x="1177" y="223"/>
                    <a:pt x="1178" y="221"/>
                    <a:pt x="1177" y="221"/>
                  </a:cubicBezTo>
                  <a:moveTo>
                    <a:pt x="1177" y="221"/>
                  </a:moveTo>
                  <a:cubicBezTo>
                    <a:pt x="1177" y="220"/>
                    <a:pt x="1176" y="220"/>
                    <a:pt x="1176" y="220"/>
                  </a:cubicBezTo>
                  <a:moveTo>
                    <a:pt x="1176" y="220"/>
                  </a:moveTo>
                  <a:cubicBezTo>
                    <a:pt x="1174" y="216"/>
                    <a:pt x="1171" y="207"/>
                    <a:pt x="1166" y="213"/>
                  </a:cubicBezTo>
                  <a:cubicBezTo>
                    <a:pt x="1170" y="214"/>
                    <a:pt x="1172" y="218"/>
                    <a:pt x="1176" y="220"/>
                  </a:cubicBezTo>
                  <a:moveTo>
                    <a:pt x="639" y="214"/>
                  </a:moveTo>
                  <a:cubicBezTo>
                    <a:pt x="637" y="225"/>
                    <a:pt x="635" y="238"/>
                    <a:pt x="633" y="251"/>
                  </a:cubicBezTo>
                  <a:cubicBezTo>
                    <a:pt x="669" y="252"/>
                    <a:pt x="704" y="254"/>
                    <a:pt x="741" y="254"/>
                  </a:cubicBezTo>
                  <a:cubicBezTo>
                    <a:pt x="741" y="239"/>
                    <a:pt x="742" y="225"/>
                    <a:pt x="743" y="212"/>
                  </a:cubicBezTo>
                  <a:cubicBezTo>
                    <a:pt x="707" y="211"/>
                    <a:pt x="673" y="213"/>
                    <a:pt x="639" y="214"/>
                  </a:cubicBezTo>
                  <a:close/>
                  <a:moveTo>
                    <a:pt x="787" y="212"/>
                  </a:moveTo>
                  <a:cubicBezTo>
                    <a:pt x="786" y="227"/>
                    <a:pt x="789" y="239"/>
                    <a:pt x="788" y="254"/>
                  </a:cubicBezTo>
                  <a:cubicBezTo>
                    <a:pt x="815" y="254"/>
                    <a:pt x="840" y="252"/>
                    <a:pt x="867" y="252"/>
                  </a:cubicBezTo>
                  <a:cubicBezTo>
                    <a:pt x="863" y="238"/>
                    <a:pt x="860" y="225"/>
                    <a:pt x="856" y="213"/>
                  </a:cubicBezTo>
                  <a:cubicBezTo>
                    <a:pt x="834" y="212"/>
                    <a:pt x="811" y="211"/>
                    <a:pt x="787" y="212"/>
                  </a:cubicBezTo>
                  <a:close/>
                  <a:moveTo>
                    <a:pt x="870" y="251"/>
                  </a:moveTo>
                  <a:cubicBezTo>
                    <a:pt x="891" y="251"/>
                    <a:pt x="917" y="249"/>
                    <a:pt x="938" y="247"/>
                  </a:cubicBezTo>
                  <a:cubicBezTo>
                    <a:pt x="937" y="236"/>
                    <a:pt x="934" y="227"/>
                    <a:pt x="932" y="216"/>
                  </a:cubicBezTo>
                  <a:cubicBezTo>
                    <a:pt x="909" y="214"/>
                    <a:pt x="884" y="214"/>
                    <a:pt x="861" y="213"/>
                  </a:cubicBezTo>
                  <a:cubicBezTo>
                    <a:pt x="864" y="226"/>
                    <a:pt x="868" y="237"/>
                    <a:pt x="870" y="251"/>
                  </a:cubicBezTo>
                  <a:close/>
                  <a:moveTo>
                    <a:pt x="1190" y="244"/>
                  </a:moveTo>
                  <a:cubicBezTo>
                    <a:pt x="1191" y="246"/>
                    <a:pt x="1191" y="244"/>
                    <a:pt x="1190" y="244"/>
                  </a:cubicBezTo>
                  <a:moveTo>
                    <a:pt x="1190" y="244"/>
                  </a:moveTo>
                  <a:cubicBezTo>
                    <a:pt x="1184" y="231"/>
                    <a:pt x="1173" y="222"/>
                    <a:pt x="1162" y="213"/>
                  </a:cubicBezTo>
                  <a:cubicBezTo>
                    <a:pt x="1143" y="221"/>
                    <a:pt x="1120" y="224"/>
                    <a:pt x="1099" y="230"/>
                  </a:cubicBezTo>
                  <a:cubicBezTo>
                    <a:pt x="1131" y="233"/>
                    <a:pt x="1160" y="239"/>
                    <a:pt x="1190" y="244"/>
                  </a:cubicBezTo>
                  <a:moveTo>
                    <a:pt x="632" y="214"/>
                  </a:moveTo>
                  <a:cubicBezTo>
                    <a:pt x="625" y="223"/>
                    <a:pt x="622" y="237"/>
                    <a:pt x="618" y="250"/>
                  </a:cubicBezTo>
                  <a:cubicBezTo>
                    <a:pt x="622" y="250"/>
                    <a:pt x="626" y="250"/>
                    <a:pt x="630" y="250"/>
                  </a:cubicBezTo>
                  <a:cubicBezTo>
                    <a:pt x="631" y="238"/>
                    <a:pt x="633" y="225"/>
                    <a:pt x="635" y="214"/>
                  </a:cubicBezTo>
                  <a:cubicBezTo>
                    <a:pt x="634" y="214"/>
                    <a:pt x="633" y="214"/>
                    <a:pt x="632" y="214"/>
                  </a:cubicBezTo>
                  <a:close/>
                  <a:moveTo>
                    <a:pt x="515" y="222"/>
                  </a:moveTo>
                  <a:cubicBezTo>
                    <a:pt x="512" y="228"/>
                    <a:pt x="507" y="233"/>
                    <a:pt x="505" y="239"/>
                  </a:cubicBezTo>
                  <a:cubicBezTo>
                    <a:pt x="541" y="243"/>
                    <a:pt x="576" y="248"/>
                    <a:pt x="615" y="249"/>
                  </a:cubicBezTo>
                  <a:cubicBezTo>
                    <a:pt x="619" y="237"/>
                    <a:pt x="623" y="226"/>
                    <a:pt x="628" y="215"/>
                  </a:cubicBezTo>
                  <a:cubicBezTo>
                    <a:pt x="589" y="216"/>
                    <a:pt x="552" y="218"/>
                    <a:pt x="515" y="222"/>
                  </a:cubicBezTo>
                  <a:close/>
                  <a:moveTo>
                    <a:pt x="941" y="247"/>
                  </a:moveTo>
                  <a:cubicBezTo>
                    <a:pt x="956" y="246"/>
                    <a:pt x="972" y="245"/>
                    <a:pt x="986" y="242"/>
                  </a:cubicBezTo>
                  <a:cubicBezTo>
                    <a:pt x="980" y="235"/>
                    <a:pt x="978" y="225"/>
                    <a:pt x="971" y="219"/>
                  </a:cubicBezTo>
                  <a:cubicBezTo>
                    <a:pt x="960" y="218"/>
                    <a:pt x="947" y="217"/>
                    <a:pt x="935" y="216"/>
                  </a:cubicBezTo>
                  <a:cubicBezTo>
                    <a:pt x="936" y="227"/>
                    <a:pt x="939" y="236"/>
                    <a:pt x="941" y="247"/>
                  </a:cubicBezTo>
                  <a:close/>
                  <a:moveTo>
                    <a:pt x="370" y="238"/>
                  </a:moveTo>
                  <a:cubicBezTo>
                    <a:pt x="369" y="238"/>
                    <a:pt x="370" y="239"/>
                    <a:pt x="370" y="238"/>
                  </a:cubicBezTo>
                  <a:moveTo>
                    <a:pt x="370" y="238"/>
                  </a:moveTo>
                  <a:cubicBezTo>
                    <a:pt x="384" y="235"/>
                    <a:pt x="401" y="237"/>
                    <a:pt x="406" y="225"/>
                  </a:cubicBezTo>
                  <a:cubicBezTo>
                    <a:pt x="396" y="224"/>
                    <a:pt x="389" y="220"/>
                    <a:pt x="379" y="219"/>
                  </a:cubicBezTo>
                  <a:cubicBezTo>
                    <a:pt x="377" y="226"/>
                    <a:pt x="372" y="230"/>
                    <a:pt x="370" y="238"/>
                  </a:cubicBezTo>
                  <a:moveTo>
                    <a:pt x="989" y="242"/>
                  </a:moveTo>
                  <a:cubicBezTo>
                    <a:pt x="1017" y="239"/>
                    <a:pt x="1047" y="238"/>
                    <a:pt x="1071" y="230"/>
                  </a:cubicBezTo>
                  <a:cubicBezTo>
                    <a:pt x="1042" y="224"/>
                    <a:pt x="1008" y="222"/>
                    <a:pt x="976" y="219"/>
                  </a:cubicBezTo>
                  <a:cubicBezTo>
                    <a:pt x="980" y="227"/>
                    <a:pt x="984" y="235"/>
                    <a:pt x="989" y="242"/>
                  </a:cubicBezTo>
                  <a:close/>
                  <a:moveTo>
                    <a:pt x="497" y="223"/>
                  </a:moveTo>
                  <a:cubicBezTo>
                    <a:pt x="494" y="227"/>
                    <a:pt x="494" y="233"/>
                    <a:pt x="491" y="238"/>
                  </a:cubicBezTo>
                  <a:cubicBezTo>
                    <a:pt x="495" y="237"/>
                    <a:pt x="497" y="239"/>
                    <a:pt x="502" y="239"/>
                  </a:cubicBezTo>
                  <a:cubicBezTo>
                    <a:pt x="504" y="232"/>
                    <a:pt x="509" y="228"/>
                    <a:pt x="511" y="222"/>
                  </a:cubicBezTo>
                  <a:cubicBezTo>
                    <a:pt x="507" y="223"/>
                    <a:pt x="503" y="224"/>
                    <a:pt x="497" y="223"/>
                  </a:cubicBezTo>
                  <a:close/>
                  <a:moveTo>
                    <a:pt x="1178" y="224"/>
                  </a:moveTo>
                  <a:cubicBezTo>
                    <a:pt x="1177" y="224"/>
                    <a:pt x="1178" y="225"/>
                    <a:pt x="1178" y="224"/>
                  </a:cubicBezTo>
                  <a:close/>
                  <a:moveTo>
                    <a:pt x="445" y="231"/>
                  </a:moveTo>
                  <a:cubicBezTo>
                    <a:pt x="460" y="233"/>
                    <a:pt x="475" y="235"/>
                    <a:pt x="489" y="238"/>
                  </a:cubicBezTo>
                  <a:cubicBezTo>
                    <a:pt x="490" y="232"/>
                    <a:pt x="492" y="229"/>
                    <a:pt x="493" y="224"/>
                  </a:cubicBezTo>
                  <a:cubicBezTo>
                    <a:pt x="477" y="226"/>
                    <a:pt x="459" y="226"/>
                    <a:pt x="445" y="231"/>
                  </a:cubicBezTo>
                  <a:close/>
                  <a:moveTo>
                    <a:pt x="421" y="230"/>
                  </a:moveTo>
                  <a:cubicBezTo>
                    <a:pt x="423" y="230"/>
                    <a:pt x="429" y="229"/>
                    <a:pt x="424" y="229"/>
                  </a:cubicBezTo>
                  <a:cubicBezTo>
                    <a:pt x="419" y="228"/>
                    <a:pt x="414" y="227"/>
                    <a:pt x="409" y="226"/>
                  </a:cubicBezTo>
                  <a:cubicBezTo>
                    <a:pt x="407" y="229"/>
                    <a:pt x="404" y="230"/>
                    <a:pt x="403" y="233"/>
                  </a:cubicBezTo>
                  <a:cubicBezTo>
                    <a:pt x="409" y="232"/>
                    <a:pt x="416" y="231"/>
                    <a:pt x="421" y="230"/>
                  </a:cubicBezTo>
                  <a:close/>
                  <a:moveTo>
                    <a:pt x="1079" y="230"/>
                  </a:moveTo>
                  <a:cubicBezTo>
                    <a:pt x="1078" y="229"/>
                    <a:pt x="1073" y="228"/>
                    <a:pt x="1073" y="230"/>
                  </a:cubicBezTo>
                  <a:cubicBezTo>
                    <a:pt x="1074" y="231"/>
                    <a:pt x="1078" y="232"/>
                    <a:pt x="1079" y="230"/>
                  </a:cubicBezTo>
                  <a:close/>
                  <a:moveTo>
                    <a:pt x="309" y="418"/>
                  </a:moveTo>
                  <a:cubicBezTo>
                    <a:pt x="307" y="419"/>
                    <a:pt x="309" y="419"/>
                    <a:pt x="309" y="418"/>
                  </a:cubicBezTo>
                  <a:moveTo>
                    <a:pt x="309" y="418"/>
                  </a:moveTo>
                  <a:cubicBezTo>
                    <a:pt x="345" y="412"/>
                    <a:pt x="381" y="406"/>
                    <a:pt x="418" y="401"/>
                  </a:cubicBezTo>
                  <a:cubicBezTo>
                    <a:pt x="436" y="359"/>
                    <a:pt x="455" y="318"/>
                    <a:pt x="477" y="281"/>
                  </a:cubicBezTo>
                  <a:cubicBezTo>
                    <a:pt x="479" y="266"/>
                    <a:pt x="484" y="253"/>
                    <a:pt x="488" y="239"/>
                  </a:cubicBezTo>
                  <a:cubicBezTo>
                    <a:pt x="458" y="236"/>
                    <a:pt x="431" y="227"/>
                    <a:pt x="401" y="236"/>
                  </a:cubicBezTo>
                  <a:cubicBezTo>
                    <a:pt x="376" y="263"/>
                    <a:pt x="355" y="294"/>
                    <a:pt x="333" y="324"/>
                  </a:cubicBezTo>
                  <a:cubicBezTo>
                    <a:pt x="324" y="355"/>
                    <a:pt x="314" y="384"/>
                    <a:pt x="309" y="418"/>
                  </a:cubicBezTo>
                  <a:moveTo>
                    <a:pt x="1092" y="232"/>
                  </a:moveTo>
                  <a:cubicBezTo>
                    <a:pt x="1137" y="288"/>
                    <a:pt x="1175" y="350"/>
                    <a:pt x="1208" y="417"/>
                  </a:cubicBezTo>
                  <a:cubicBezTo>
                    <a:pt x="1224" y="419"/>
                    <a:pt x="1240" y="426"/>
                    <a:pt x="1256" y="425"/>
                  </a:cubicBezTo>
                  <a:cubicBezTo>
                    <a:pt x="1244" y="360"/>
                    <a:pt x="1220" y="299"/>
                    <a:pt x="1192" y="247"/>
                  </a:cubicBezTo>
                  <a:cubicBezTo>
                    <a:pt x="1159" y="242"/>
                    <a:pt x="1128" y="235"/>
                    <a:pt x="1092" y="232"/>
                  </a:cubicBezTo>
                  <a:moveTo>
                    <a:pt x="1092" y="232"/>
                  </a:moveTo>
                  <a:cubicBezTo>
                    <a:pt x="1092" y="230"/>
                    <a:pt x="1091" y="232"/>
                    <a:pt x="1092" y="232"/>
                  </a:cubicBezTo>
                  <a:moveTo>
                    <a:pt x="1104" y="252"/>
                  </a:moveTo>
                  <a:cubicBezTo>
                    <a:pt x="1096" y="241"/>
                    <a:pt x="1089" y="225"/>
                    <a:pt x="1075" y="235"/>
                  </a:cubicBezTo>
                  <a:cubicBezTo>
                    <a:pt x="1096" y="285"/>
                    <a:pt x="1109" y="342"/>
                    <a:pt x="1119" y="403"/>
                  </a:cubicBezTo>
                  <a:cubicBezTo>
                    <a:pt x="1148" y="406"/>
                    <a:pt x="1178" y="413"/>
                    <a:pt x="1205" y="415"/>
                  </a:cubicBezTo>
                  <a:cubicBezTo>
                    <a:pt x="1178" y="360"/>
                    <a:pt x="1141" y="300"/>
                    <a:pt x="1104" y="252"/>
                  </a:cubicBezTo>
                  <a:close/>
                  <a:moveTo>
                    <a:pt x="990" y="245"/>
                  </a:moveTo>
                  <a:cubicBezTo>
                    <a:pt x="1015" y="293"/>
                    <a:pt x="1038" y="342"/>
                    <a:pt x="1057" y="395"/>
                  </a:cubicBezTo>
                  <a:cubicBezTo>
                    <a:pt x="1077" y="398"/>
                    <a:pt x="1097" y="399"/>
                    <a:pt x="1116" y="403"/>
                  </a:cubicBezTo>
                  <a:cubicBezTo>
                    <a:pt x="1108" y="349"/>
                    <a:pt x="1096" y="297"/>
                    <a:pt x="1080" y="252"/>
                  </a:cubicBezTo>
                  <a:cubicBezTo>
                    <a:pt x="1078" y="246"/>
                    <a:pt x="1076" y="238"/>
                    <a:pt x="1070" y="235"/>
                  </a:cubicBezTo>
                  <a:cubicBezTo>
                    <a:pt x="1044" y="239"/>
                    <a:pt x="1018" y="243"/>
                    <a:pt x="990" y="245"/>
                  </a:cubicBezTo>
                  <a:close/>
                  <a:moveTo>
                    <a:pt x="368" y="240"/>
                  </a:moveTo>
                  <a:cubicBezTo>
                    <a:pt x="357" y="263"/>
                    <a:pt x="345" y="288"/>
                    <a:pt x="339" y="312"/>
                  </a:cubicBezTo>
                  <a:cubicBezTo>
                    <a:pt x="353" y="289"/>
                    <a:pt x="373" y="265"/>
                    <a:pt x="390" y="245"/>
                  </a:cubicBezTo>
                  <a:cubicBezTo>
                    <a:pt x="392" y="243"/>
                    <a:pt x="395" y="239"/>
                    <a:pt x="394" y="237"/>
                  </a:cubicBezTo>
                  <a:cubicBezTo>
                    <a:pt x="386" y="238"/>
                    <a:pt x="378" y="240"/>
                    <a:pt x="368" y="240"/>
                  </a:cubicBezTo>
                  <a:close/>
                  <a:moveTo>
                    <a:pt x="483" y="268"/>
                  </a:moveTo>
                  <a:cubicBezTo>
                    <a:pt x="480" y="268"/>
                    <a:pt x="484" y="272"/>
                    <a:pt x="483" y="268"/>
                  </a:cubicBezTo>
                  <a:moveTo>
                    <a:pt x="483" y="268"/>
                  </a:moveTo>
                  <a:cubicBezTo>
                    <a:pt x="489" y="260"/>
                    <a:pt x="494" y="251"/>
                    <a:pt x="499" y="241"/>
                  </a:cubicBezTo>
                  <a:cubicBezTo>
                    <a:pt x="496" y="241"/>
                    <a:pt x="494" y="240"/>
                    <a:pt x="490" y="240"/>
                  </a:cubicBezTo>
                  <a:cubicBezTo>
                    <a:pt x="488" y="250"/>
                    <a:pt x="484" y="258"/>
                    <a:pt x="483" y="268"/>
                  </a:cubicBezTo>
                  <a:moveTo>
                    <a:pt x="327" y="249"/>
                  </a:moveTo>
                  <a:cubicBezTo>
                    <a:pt x="315" y="252"/>
                    <a:pt x="301" y="252"/>
                    <a:pt x="294" y="256"/>
                  </a:cubicBezTo>
                  <a:cubicBezTo>
                    <a:pt x="288" y="259"/>
                    <a:pt x="279" y="270"/>
                    <a:pt x="273" y="277"/>
                  </a:cubicBezTo>
                  <a:cubicBezTo>
                    <a:pt x="242" y="313"/>
                    <a:pt x="211" y="348"/>
                    <a:pt x="198" y="402"/>
                  </a:cubicBezTo>
                  <a:cubicBezTo>
                    <a:pt x="222" y="411"/>
                    <a:pt x="245" y="420"/>
                    <a:pt x="271" y="426"/>
                  </a:cubicBezTo>
                  <a:cubicBezTo>
                    <a:pt x="285" y="399"/>
                    <a:pt x="300" y="372"/>
                    <a:pt x="316" y="347"/>
                  </a:cubicBezTo>
                  <a:cubicBezTo>
                    <a:pt x="321" y="339"/>
                    <a:pt x="328" y="330"/>
                    <a:pt x="332" y="322"/>
                  </a:cubicBezTo>
                  <a:cubicBezTo>
                    <a:pt x="344" y="296"/>
                    <a:pt x="348" y="268"/>
                    <a:pt x="365" y="243"/>
                  </a:cubicBezTo>
                  <a:cubicBezTo>
                    <a:pt x="364" y="243"/>
                    <a:pt x="365" y="241"/>
                    <a:pt x="364" y="241"/>
                  </a:cubicBezTo>
                  <a:cubicBezTo>
                    <a:pt x="353" y="243"/>
                    <a:pt x="340" y="246"/>
                    <a:pt x="327" y="249"/>
                  </a:cubicBezTo>
                  <a:close/>
                  <a:moveTo>
                    <a:pt x="504" y="242"/>
                  </a:moveTo>
                  <a:cubicBezTo>
                    <a:pt x="472" y="274"/>
                    <a:pt x="465" y="338"/>
                    <a:pt x="457" y="396"/>
                  </a:cubicBezTo>
                  <a:cubicBezTo>
                    <a:pt x="495" y="392"/>
                    <a:pt x="535" y="389"/>
                    <a:pt x="575" y="385"/>
                  </a:cubicBezTo>
                  <a:cubicBezTo>
                    <a:pt x="587" y="340"/>
                    <a:pt x="599" y="294"/>
                    <a:pt x="614" y="252"/>
                  </a:cubicBezTo>
                  <a:cubicBezTo>
                    <a:pt x="576" y="250"/>
                    <a:pt x="540" y="246"/>
                    <a:pt x="504" y="242"/>
                  </a:cubicBezTo>
                  <a:close/>
                  <a:moveTo>
                    <a:pt x="1194" y="244"/>
                  </a:moveTo>
                  <a:cubicBezTo>
                    <a:pt x="1194" y="245"/>
                    <a:pt x="1194" y="245"/>
                    <a:pt x="1195" y="245"/>
                  </a:cubicBezTo>
                  <a:moveTo>
                    <a:pt x="1195" y="245"/>
                  </a:moveTo>
                  <a:cubicBezTo>
                    <a:pt x="1196" y="247"/>
                    <a:pt x="1196" y="245"/>
                    <a:pt x="1195" y="245"/>
                  </a:cubicBezTo>
                  <a:moveTo>
                    <a:pt x="1195" y="245"/>
                  </a:moveTo>
                  <a:cubicBezTo>
                    <a:pt x="1195" y="244"/>
                    <a:pt x="1195" y="244"/>
                    <a:pt x="1194" y="244"/>
                  </a:cubicBezTo>
                  <a:moveTo>
                    <a:pt x="1194" y="244"/>
                  </a:moveTo>
                  <a:cubicBezTo>
                    <a:pt x="1193" y="243"/>
                    <a:pt x="1193" y="244"/>
                    <a:pt x="1194" y="244"/>
                  </a:cubicBezTo>
                  <a:moveTo>
                    <a:pt x="942" y="250"/>
                  </a:moveTo>
                  <a:cubicBezTo>
                    <a:pt x="949" y="294"/>
                    <a:pt x="955" y="339"/>
                    <a:pt x="960" y="386"/>
                  </a:cubicBezTo>
                  <a:cubicBezTo>
                    <a:pt x="991" y="389"/>
                    <a:pt x="1024" y="391"/>
                    <a:pt x="1054" y="395"/>
                  </a:cubicBezTo>
                  <a:cubicBezTo>
                    <a:pt x="1035" y="342"/>
                    <a:pt x="1013" y="293"/>
                    <a:pt x="988" y="246"/>
                  </a:cubicBezTo>
                  <a:cubicBezTo>
                    <a:pt x="972" y="247"/>
                    <a:pt x="957" y="249"/>
                    <a:pt x="942" y="250"/>
                  </a:cubicBezTo>
                  <a:close/>
                  <a:moveTo>
                    <a:pt x="1259" y="424"/>
                  </a:moveTo>
                  <a:cubicBezTo>
                    <a:pt x="1279" y="419"/>
                    <a:pt x="1296" y="412"/>
                    <a:pt x="1314" y="407"/>
                  </a:cubicBezTo>
                  <a:cubicBezTo>
                    <a:pt x="1282" y="347"/>
                    <a:pt x="1242" y="296"/>
                    <a:pt x="1198" y="249"/>
                  </a:cubicBezTo>
                  <a:cubicBezTo>
                    <a:pt x="1197" y="249"/>
                    <a:pt x="1196" y="249"/>
                    <a:pt x="1196" y="250"/>
                  </a:cubicBezTo>
                  <a:cubicBezTo>
                    <a:pt x="1224" y="301"/>
                    <a:pt x="1245" y="359"/>
                    <a:pt x="1259" y="424"/>
                  </a:cubicBezTo>
                  <a:close/>
                  <a:moveTo>
                    <a:pt x="871" y="255"/>
                  </a:moveTo>
                  <a:cubicBezTo>
                    <a:pt x="883" y="296"/>
                    <a:pt x="891" y="339"/>
                    <a:pt x="899" y="383"/>
                  </a:cubicBezTo>
                  <a:cubicBezTo>
                    <a:pt x="918" y="384"/>
                    <a:pt x="938" y="384"/>
                    <a:pt x="957" y="386"/>
                  </a:cubicBezTo>
                  <a:cubicBezTo>
                    <a:pt x="953" y="345"/>
                    <a:pt x="948" y="301"/>
                    <a:pt x="942" y="264"/>
                  </a:cubicBezTo>
                  <a:cubicBezTo>
                    <a:pt x="941" y="260"/>
                    <a:pt x="941" y="252"/>
                    <a:pt x="936" y="250"/>
                  </a:cubicBezTo>
                  <a:cubicBezTo>
                    <a:pt x="915" y="253"/>
                    <a:pt x="892" y="252"/>
                    <a:pt x="871" y="255"/>
                  </a:cubicBezTo>
                  <a:close/>
                  <a:moveTo>
                    <a:pt x="1317" y="405"/>
                  </a:moveTo>
                  <a:cubicBezTo>
                    <a:pt x="1328" y="400"/>
                    <a:pt x="1340" y="395"/>
                    <a:pt x="1350" y="388"/>
                  </a:cubicBezTo>
                  <a:cubicBezTo>
                    <a:pt x="1332" y="347"/>
                    <a:pt x="1314" y="307"/>
                    <a:pt x="1289" y="273"/>
                  </a:cubicBezTo>
                  <a:cubicBezTo>
                    <a:pt x="1263" y="264"/>
                    <a:pt x="1231" y="255"/>
                    <a:pt x="1204" y="251"/>
                  </a:cubicBezTo>
                  <a:cubicBezTo>
                    <a:pt x="1247" y="297"/>
                    <a:pt x="1284" y="348"/>
                    <a:pt x="1317" y="405"/>
                  </a:cubicBezTo>
                  <a:close/>
                  <a:moveTo>
                    <a:pt x="616" y="253"/>
                  </a:moveTo>
                  <a:cubicBezTo>
                    <a:pt x="602" y="296"/>
                    <a:pt x="589" y="340"/>
                    <a:pt x="578" y="385"/>
                  </a:cubicBezTo>
                  <a:cubicBezTo>
                    <a:pt x="591" y="385"/>
                    <a:pt x="603" y="384"/>
                    <a:pt x="617" y="383"/>
                  </a:cubicBezTo>
                  <a:cubicBezTo>
                    <a:pt x="619" y="338"/>
                    <a:pt x="624" y="295"/>
                    <a:pt x="630" y="253"/>
                  </a:cubicBezTo>
                  <a:cubicBezTo>
                    <a:pt x="625" y="254"/>
                    <a:pt x="618" y="252"/>
                    <a:pt x="616" y="253"/>
                  </a:cubicBezTo>
                  <a:close/>
                  <a:moveTo>
                    <a:pt x="632" y="256"/>
                  </a:moveTo>
                  <a:cubicBezTo>
                    <a:pt x="628" y="298"/>
                    <a:pt x="623" y="339"/>
                    <a:pt x="621" y="383"/>
                  </a:cubicBezTo>
                  <a:cubicBezTo>
                    <a:pt x="658" y="381"/>
                    <a:pt x="697" y="381"/>
                    <a:pt x="735" y="380"/>
                  </a:cubicBezTo>
                  <a:cubicBezTo>
                    <a:pt x="737" y="339"/>
                    <a:pt x="739" y="298"/>
                    <a:pt x="740" y="257"/>
                  </a:cubicBezTo>
                  <a:cubicBezTo>
                    <a:pt x="704" y="257"/>
                    <a:pt x="670" y="255"/>
                    <a:pt x="634" y="254"/>
                  </a:cubicBezTo>
                  <a:cubicBezTo>
                    <a:pt x="634" y="252"/>
                    <a:pt x="632" y="254"/>
                    <a:pt x="632" y="256"/>
                  </a:cubicBezTo>
                  <a:close/>
                  <a:moveTo>
                    <a:pt x="788" y="257"/>
                  </a:moveTo>
                  <a:cubicBezTo>
                    <a:pt x="789" y="297"/>
                    <a:pt x="790" y="338"/>
                    <a:pt x="790" y="380"/>
                  </a:cubicBezTo>
                  <a:cubicBezTo>
                    <a:pt x="825" y="380"/>
                    <a:pt x="860" y="381"/>
                    <a:pt x="894" y="383"/>
                  </a:cubicBezTo>
                  <a:cubicBezTo>
                    <a:pt x="888" y="338"/>
                    <a:pt x="878" y="296"/>
                    <a:pt x="868" y="255"/>
                  </a:cubicBezTo>
                  <a:cubicBezTo>
                    <a:pt x="841" y="255"/>
                    <a:pt x="815" y="257"/>
                    <a:pt x="788" y="257"/>
                  </a:cubicBezTo>
                  <a:close/>
                  <a:moveTo>
                    <a:pt x="744" y="257"/>
                  </a:moveTo>
                  <a:cubicBezTo>
                    <a:pt x="740" y="296"/>
                    <a:pt x="740" y="339"/>
                    <a:pt x="738" y="380"/>
                  </a:cubicBezTo>
                  <a:cubicBezTo>
                    <a:pt x="755" y="380"/>
                    <a:pt x="771" y="380"/>
                    <a:pt x="788" y="380"/>
                  </a:cubicBezTo>
                  <a:cubicBezTo>
                    <a:pt x="788" y="338"/>
                    <a:pt x="786" y="298"/>
                    <a:pt x="786" y="257"/>
                  </a:cubicBezTo>
                  <a:cubicBezTo>
                    <a:pt x="772" y="257"/>
                    <a:pt x="758" y="257"/>
                    <a:pt x="744" y="257"/>
                  </a:cubicBezTo>
                  <a:close/>
                  <a:moveTo>
                    <a:pt x="286" y="259"/>
                  </a:moveTo>
                  <a:cubicBezTo>
                    <a:pt x="277" y="260"/>
                    <a:pt x="270" y="263"/>
                    <a:pt x="262" y="264"/>
                  </a:cubicBezTo>
                  <a:cubicBezTo>
                    <a:pt x="249" y="285"/>
                    <a:pt x="237" y="306"/>
                    <a:pt x="227" y="329"/>
                  </a:cubicBezTo>
                  <a:moveTo>
                    <a:pt x="227" y="329"/>
                  </a:moveTo>
                  <a:cubicBezTo>
                    <a:pt x="226" y="329"/>
                    <a:pt x="227" y="330"/>
                    <a:pt x="226" y="331"/>
                  </a:cubicBezTo>
                  <a:moveTo>
                    <a:pt x="226" y="331"/>
                  </a:moveTo>
                  <a:cubicBezTo>
                    <a:pt x="225" y="331"/>
                    <a:pt x="226" y="332"/>
                    <a:pt x="226" y="331"/>
                  </a:cubicBezTo>
                  <a:moveTo>
                    <a:pt x="226" y="331"/>
                  </a:moveTo>
                  <a:cubicBezTo>
                    <a:pt x="227" y="331"/>
                    <a:pt x="227" y="330"/>
                    <a:pt x="227" y="329"/>
                  </a:cubicBezTo>
                  <a:moveTo>
                    <a:pt x="286" y="259"/>
                  </a:moveTo>
                  <a:cubicBezTo>
                    <a:pt x="266" y="281"/>
                    <a:pt x="246" y="305"/>
                    <a:pt x="227" y="329"/>
                  </a:cubicBezTo>
                  <a:moveTo>
                    <a:pt x="286" y="259"/>
                  </a:moveTo>
                  <a:cubicBezTo>
                    <a:pt x="287" y="258"/>
                    <a:pt x="286" y="258"/>
                    <a:pt x="286" y="259"/>
                  </a:cubicBezTo>
                  <a:moveTo>
                    <a:pt x="257" y="266"/>
                  </a:moveTo>
                  <a:cubicBezTo>
                    <a:pt x="237" y="271"/>
                    <a:pt x="219" y="278"/>
                    <a:pt x="201" y="286"/>
                  </a:cubicBezTo>
                  <a:cubicBezTo>
                    <a:pt x="180" y="309"/>
                    <a:pt x="160" y="334"/>
                    <a:pt x="143" y="361"/>
                  </a:cubicBezTo>
                  <a:cubicBezTo>
                    <a:pt x="152" y="377"/>
                    <a:pt x="168" y="386"/>
                    <a:pt x="184" y="394"/>
                  </a:cubicBezTo>
                  <a:cubicBezTo>
                    <a:pt x="194" y="377"/>
                    <a:pt x="205" y="359"/>
                    <a:pt x="218" y="344"/>
                  </a:cubicBezTo>
                  <a:cubicBezTo>
                    <a:pt x="228" y="316"/>
                    <a:pt x="243" y="291"/>
                    <a:pt x="257" y="266"/>
                  </a:cubicBezTo>
                  <a:moveTo>
                    <a:pt x="257" y="266"/>
                  </a:moveTo>
                  <a:cubicBezTo>
                    <a:pt x="258" y="266"/>
                    <a:pt x="257" y="265"/>
                    <a:pt x="257" y="266"/>
                  </a:cubicBezTo>
                  <a:moveTo>
                    <a:pt x="1292" y="270"/>
                  </a:moveTo>
                  <a:cubicBezTo>
                    <a:pt x="1293" y="272"/>
                    <a:pt x="1293" y="270"/>
                    <a:pt x="1292" y="270"/>
                  </a:cubicBezTo>
                  <a:moveTo>
                    <a:pt x="1292" y="270"/>
                  </a:moveTo>
                  <a:cubicBezTo>
                    <a:pt x="1291" y="269"/>
                    <a:pt x="1291" y="270"/>
                    <a:pt x="1292" y="270"/>
                  </a:cubicBezTo>
                  <a:moveTo>
                    <a:pt x="1295" y="275"/>
                  </a:moveTo>
                  <a:cubicBezTo>
                    <a:pt x="1316" y="310"/>
                    <a:pt x="1336" y="347"/>
                    <a:pt x="1351" y="387"/>
                  </a:cubicBezTo>
                  <a:cubicBezTo>
                    <a:pt x="1360" y="383"/>
                    <a:pt x="1368" y="378"/>
                    <a:pt x="1373" y="371"/>
                  </a:cubicBezTo>
                  <a:cubicBezTo>
                    <a:pt x="1349" y="337"/>
                    <a:pt x="1324" y="306"/>
                    <a:pt x="1298" y="275"/>
                  </a:cubicBezTo>
                  <a:cubicBezTo>
                    <a:pt x="1297" y="275"/>
                    <a:pt x="1296" y="275"/>
                    <a:pt x="1295" y="275"/>
                  </a:cubicBezTo>
                  <a:moveTo>
                    <a:pt x="1295" y="275"/>
                  </a:moveTo>
                  <a:cubicBezTo>
                    <a:pt x="1294" y="274"/>
                    <a:pt x="1294" y="275"/>
                    <a:pt x="1295" y="275"/>
                  </a:cubicBezTo>
                  <a:moveTo>
                    <a:pt x="1375" y="370"/>
                  </a:moveTo>
                  <a:cubicBezTo>
                    <a:pt x="1380" y="364"/>
                    <a:pt x="1385" y="359"/>
                    <a:pt x="1387" y="350"/>
                  </a:cubicBezTo>
                  <a:cubicBezTo>
                    <a:pt x="1378" y="334"/>
                    <a:pt x="1367" y="319"/>
                    <a:pt x="1357" y="303"/>
                  </a:cubicBezTo>
                  <a:cubicBezTo>
                    <a:pt x="1341" y="294"/>
                    <a:pt x="1322" y="283"/>
                    <a:pt x="1303" y="279"/>
                  </a:cubicBezTo>
                  <a:cubicBezTo>
                    <a:pt x="1330" y="307"/>
                    <a:pt x="1352" y="339"/>
                    <a:pt x="1375" y="370"/>
                  </a:cubicBezTo>
                  <a:close/>
                  <a:moveTo>
                    <a:pt x="194" y="289"/>
                  </a:moveTo>
                  <a:cubicBezTo>
                    <a:pt x="177" y="295"/>
                    <a:pt x="173" y="313"/>
                    <a:pt x="164" y="326"/>
                  </a:cubicBezTo>
                  <a:moveTo>
                    <a:pt x="164" y="326"/>
                  </a:moveTo>
                  <a:cubicBezTo>
                    <a:pt x="163" y="326"/>
                    <a:pt x="163" y="326"/>
                    <a:pt x="163" y="327"/>
                  </a:cubicBezTo>
                  <a:moveTo>
                    <a:pt x="163" y="327"/>
                  </a:moveTo>
                  <a:cubicBezTo>
                    <a:pt x="162" y="327"/>
                    <a:pt x="162" y="328"/>
                    <a:pt x="162" y="329"/>
                  </a:cubicBezTo>
                  <a:moveTo>
                    <a:pt x="162" y="329"/>
                  </a:moveTo>
                  <a:cubicBezTo>
                    <a:pt x="161" y="329"/>
                    <a:pt x="162" y="330"/>
                    <a:pt x="162" y="329"/>
                  </a:cubicBezTo>
                  <a:moveTo>
                    <a:pt x="162" y="329"/>
                  </a:moveTo>
                  <a:cubicBezTo>
                    <a:pt x="163" y="329"/>
                    <a:pt x="163" y="328"/>
                    <a:pt x="163" y="327"/>
                  </a:cubicBezTo>
                  <a:moveTo>
                    <a:pt x="163" y="327"/>
                  </a:moveTo>
                  <a:cubicBezTo>
                    <a:pt x="164" y="327"/>
                    <a:pt x="164" y="326"/>
                    <a:pt x="164" y="326"/>
                  </a:cubicBezTo>
                  <a:moveTo>
                    <a:pt x="164" y="326"/>
                  </a:moveTo>
                  <a:cubicBezTo>
                    <a:pt x="174" y="314"/>
                    <a:pt x="184" y="302"/>
                    <a:pt x="194" y="289"/>
                  </a:cubicBezTo>
                  <a:moveTo>
                    <a:pt x="194" y="289"/>
                  </a:moveTo>
                  <a:cubicBezTo>
                    <a:pt x="195" y="289"/>
                    <a:pt x="194" y="288"/>
                    <a:pt x="194" y="289"/>
                  </a:cubicBezTo>
                  <a:moveTo>
                    <a:pt x="472" y="295"/>
                  </a:moveTo>
                  <a:cubicBezTo>
                    <a:pt x="472" y="295"/>
                    <a:pt x="471" y="295"/>
                    <a:pt x="471" y="295"/>
                  </a:cubicBezTo>
                  <a:cubicBezTo>
                    <a:pt x="454" y="329"/>
                    <a:pt x="436" y="362"/>
                    <a:pt x="422" y="400"/>
                  </a:cubicBezTo>
                  <a:moveTo>
                    <a:pt x="422" y="400"/>
                  </a:moveTo>
                  <a:cubicBezTo>
                    <a:pt x="421" y="400"/>
                    <a:pt x="422" y="401"/>
                    <a:pt x="422" y="400"/>
                  </a:cubicBezTo>
                  <a:moveTo>
                    <a:pt x="422" y="400"/>
                  </a:moveTo>
                  <a:cubicBezTo>
                    <a:pt x="434" y="400"/>
                    <a:pt x="442" y="397"/>
                    <a:pt x="454" y="397"/>
                  </a:cubicBezTo>
                  <a:cubicBezTo>
                    <a:pt x="458" y="361"/>
                    <a:pt x="466" y="329"/>
                    <a:pt x="472" y="295"/>
                  </a:cubicBezTo>
                  <a:moveTo>
                    <a:pt x="472" y="295"/>
                  </a:moveTo>
                  <a:cubicBezTo>
                    <a:pt x="475" y="295"/>
                    <a:pt x="471" y="291"/>
                    <a:pt x="472" y="295"/>
                  </a:cubicBezTo>
                  <a:moveTo>
                    <a:pt x="178" y="297"/>
                  </a:moveTo>
                  <a:cubicBezTo>
                    <a:pt x="158" y="308"/>
                    <a:pt x="126" y="328"/>
                    <a:pt x="141" y="359"/>
                  </a:cubicBezTo>
                  <a:cubicBezTo>
                    <a:pt x="153" y="338"/>
                    <a:pt x="165" y="317"/>
                    <a:pt x="178" y="297"/>
                  </a:cubicBezTo>
                  <a:moveTo>
                    <a:pt x="178" y="297"/>
                  </a:moveTo>
                  <a:cubicBezTo>
                    <a:pt x="180" y="296"/>
                    <a:pt x="178" y="296"/>
                    <a:pt x="178" y="297"/>
                  </a:cubicBezTo>
                  <a:moveTo>
                    <a:pt x="1364" y="309"/>
                  </a:moveTo>
                  <a:cubicBezTo>
                    <a:pt x="1364" y="309"/>
                    <a:pt x="1364" y="310"/>
                    <a:pt x="1365" y="310"/>
                  </a:cubicBezTo>
                  <a:moveTo>
                    <a:pt x="1365" y="310"/>
                  </a:moveTo>
                  <a:cubicBezTo>
                    <a:pt x="1365" y="310"/>
                    <a:pt x="1365" y="310"/>
                    <a:pt x="1366" y="311"/>
                  </a:cubicBezTo>
                  <a:moveTo>
                    <a:pt x="1366" y="311"/>
                  </a:moveTo>
                  <a:cubicBezTo>
                    <a:pt x="1366" y="312"/>
                    <a:pt x="1366" y="312"/>
                    <a:pt x="1367" y="312"/>
                  </a:cubicBezTo>
                  <a:moveTo>
                    <a:pt x="1367" y="312"/>
                  </a:moveTo>
                  <a:cubicBezTo>
                    <a:pt x="1367" y="313"/>
                    <a:pt x="1367" y="313"/>
                    <a:pt x="1368" y="313"/>
                  </a:cubicBezTo>
                  <a:moveTo>
                    <a:pt x="1368" y="313"/>
                  </a:moveTo>
                  <a:cubicBezTo>
                    <a:pt x="1374" y="324"/>
                    <a:pt x="1380" y="335"/>
                    <a:pt x="1388" y="345"/>
                  </a:cubicBezTo>
                  <a:cubicBezTo>
                    <a:pt x="1386" y="330"/>
                    <a:pt x="1375" y="324"/>
                    <a:pt x="1368" y="313"/>
                  </a:cubicBezTo>
                  <a:moveTo>
                    <a:pt x="1368" y="313"/>
                  </a:moveTo>
                  <a:cubicBezTo>
                    <a:pt x="1368" y="313"/>
                    <a:pt x="1367" y="312"/>
                    <a:pt x="1367" y="312"/>
                  </a:cubicBezTo>
                  <a:moveTo>
                    <a:pt x="1367" y="312"/>
                  </a:moveTo>
                  <a:cubicBezTo>
                    <a:pt x="1367" y="311"/>
                    <a:pt x="1367" y="311"/>
                    <a:pt x="1366" y="311"/>
                  </a:cubicBezTo>
                  <a:moveTo>
                    <a:pt x="1366" y="311"/>
                  </a:moveTo>
                  <a:cubicBezTo>
                    <a:pt x="1366" y="310"/>
                    <a:pt x="1365" y="310"/>
                    <a:pt x="1365" y="310"/>
                  </a:cubicBezTo>
                  <a:moveTo>
                    <a:pt x="1365" y="310"/>
                  </a:moveTo>
                  <a:cubicBezTo>
                    <a:pt x="1365" y="309"/>
                    <a:pt x="1365" y="309"/>
                    <a:pt x="1364" y="309"/>
                  </a:cubicBezTo>
                  <a:moveTo>
                    <a:pt x="1364" y="309"/>
                  </a:moveTo>
                  <a:cubicBezTo>
                    <a:pt x="1363" y="307"/>
                    <a:pt x="1363" y="309"/>
                    <a:pt x="1364" y="309"/>
                  </a:cubicBezTo>
                  <a:moveTo>
                    <a:pt x="1379" y="323"/>
                  </a:moveTo>
                  <a:cubicBezTo>
                    <a:pt x="1380" y="324"/>
                    <a:pt x="1380" y="323"/>
                    <a:pt x="1379" y="323"/>
                  </a:cubicBezTo>
                  <a:moveTo>
                    <a:pt x="1379" y="323"/>
                  </a:moveTo>
                  <a:cubicBezTo>
                    <a:pt x="1379" y="322"/>
                    <a:pt x="1378" y="323"/>
                    <a:pt x="1379" y="323"/>
                  </a:cubicBezTo>
                  <a:moveTo>
                    <a:pt x="160" y="332"/>
                  </a:moveTo>
                  <a:cubicBezTo>
                    <a:pt x="159" y="332"/>
                    <a:pt x="160" y="333"/>
                    <a:pt x="160" y="332"/>
                  </a:cubicBezTo>
                  <a:moveTo>
                    <a:pt x="160" y="332"/>
                  </a:moveTo>
                  <a:cubicBezTo>
                    <a:pt x="161" y="331"/>
                    <a:pt x="160" y="330"/>
                    <a:pt x="160" y="332"/>
                  </a:cubicBezTo>
                  <a:moveTo>
                    <a:pt x="224" y="334"/>
                  </a:moveTo>
                  <a:cubicBezTo>
                    <a:pt x="224" y="333"/>
                    <a:pt x="225" y="334"/>
                    <a:pt x="224" y="334"/>
                  </a:cubicBezTo>
                  <a:close/>
                  <a:moveTo>
                    <a:pt x="326" y="336"/>
                  </a:moveTo>
                  <a:cubicBezTo>
                    <a:pt x="307" y="364"/>
                    <a:pt x="290" y="395"/>
                    <a:pt x="274" y="426"/>
                  </a:cubicBezTo>
                  <a:cubicBezTo>
                    <a:pt x="285" y="423"/>
                    <a:pt x="296" y="421"/>
                    <a:pt x="306" y="419"/>
                  </a:cubicBezTo>
                  <a:cubicBezTo>
                    <a:pt x="311" y="390"/>
                    <a:pt x="319" y="364"/>
                    <a:pt x="326" y="336"/>
                  </a:cubicBezTo>
                  <a:moveTo>
                    <a:pt x="326" y="336"/>
                  </a:moveTo>
                  <a:cubicBezTo>
                    <a:pt x="329" y="336"/>
                    <a:pt x="325" y="332"/>
                    <a:pt x="326" y="336"/>
                  </a:cubicBezTo>
                  <a:moveTo>
                    <a:pt x="44" y="524"/>
                  </a:moveTo>
                  <a:cubicBezTo>
                    <a:pt x="49" y="523"/>
                    <a:pt x="54" y="514"/>
                    <a:pt x="59" y="510"/>
                  </a:cubicBezTo>
                  <a:cubicBezTo>
                    <a:pt x="80" y="455"/>
                    <a:pt x="109" y="407"/>
                    <a:pt x="139" y="360"/>
                  </a:cubicBezTo>
                  <a:cubicBezTo>
                    <a:pt x="134" y="356"/>
                    <a:pt x="135" y="347"/>
                    <a:pt x="133" y="339"/>
                  </a:cubicBezTo>
                  <a:cubicBezTo>
                    <a:pt x="97" y="394"/>
                    <a:pt x="66" y="454"/>
                    <a:pt x="44" y="524"/>
                  </a:cubicBezTo>
                  <a:close/>
                  <a:moveTo>
                    <a:pt x="1483" y="528"/>
                  </a:moveTo>
                  <a:cubicBezTo>
                    <a:pt x="1482" y="532"/>
                    <a:pt x="1486" y="529"/>
                    <a:pt x="1483" y="528"/>
                  </a:cubicBezTo>
                  <a:moveTo>
                    <a:pt x="1483" y="528"/>
                  </a:moveTo>
                  <a:cubicBezTo>
                    <a:pt x="1460" y="465"/>
                    <a:pt x="1432" y="396"/>
                    <a:pt x="1393" y="347"/>
                  </a:cubicBezTo>
                  <a:cubicBezTo>
                    <a:pt x="1393" y="347"/>
                    <a:pt x="1391" y="343"/>
                    <a:pt x="1390" y="345"/>
                  </a:cubicBezTo>
                  <a:cubicBezTo>
                    <a:pt x="1401" y="371"/>
                    <a:pt x="1415" y="395"/>
                    <a:pt x="1425" y="421"/>
                  </a:cubicBezTo>
                  <a:cubicBezTo>
                    <a:pt x="1436" y="447"/>
                    <a:pt x="1448" y="473"/>
                    <a:pt x="1455" y="503"/>
                  </a:cubicBezTo>
                  <a:cubicBezTo>
                    <a:pt x="1466" y="510"/>
                    <a:pt x="1474" y="519"/>
                    <a:pt x="1483" y="528"/>
                  </a:cubicBezTo>
                  <a:moveTo>
                    <a:pt x="1376" y="374"/>
                  </a:moveTo>
                  <a:cubicBezTo>
                    <a:pt x="1396" y="402"/>
                    <a:pt x="1417" y="437"/>
                    <a:pt x="1432" y="470"/>
                  </a:cubicBezTo>
                  <a:cubicBezTo>
                    <a:pt x="1437" y="481"/>
                    <a:pt x="1440" y="496"/>
                    <a:pt x="1452" y="499"/>
                  </a:cubicBezTo>
                  <a:cubicBezTo>
                    <a:pt x="1435" y="446"/>
                    <a:pt x="1415" y="397"/>
                    <a:pt x="1389" y="354"/>
                  </a:cubicBezTo>
                  <a:cubicBezTo>
                    <a:pt x="1386" y="362"/>
                    <a:pt x="1380" y="367"/>
                    <a:pt x="1376" y="374"/>
                  </a:cubicBezTo>
                  <a:close/>
                  <a:moveTo>
                    <a:pt x="212" y="356"/>
                  </a:moveTo>
                  <a:cubicBezTo>
                    <a:pt x="212" y="355"/>
                    <a:pt x="213" y="356"/>
                    <a:pt x="212" y="356"/>
                  </a:cubicBezTo>
                  <a:close/>
                  <a:moveTo>
                    <a:pt x="211" y="358"/>
                  </a:moveTo>
                  <a:cubicBezTo>
                    <a:pt x="202" y="370"/>
                    <a:pt x="193" y="382"/>
                    <a:pt x="186" y="396"/>
                  </a:cubicBezTo>
                  <a:cubicBezTo>
                    <a:pt x="190" y="396"/>
                    <a:pt x="192" y="399"/>
                    <a:pt x="196" y="400"/>
                  </a:cubicBezTo>
                  <a:cubicBezTo>
                    <a:pt x="201" y="386"/>
                    <a:pt x="206" y="372"/>
                    <a:pt x="211" y="358"/>
                  </a:cubicBezTo>
                  <a:moveTo>
                    <a:pt x="211" y="358"/>
                  </a:moveTo>
                  <a:cubicBezTo>
                    <a:pt x="212" y="357"/>
                    <a:pt x="211" y="356"/>
                    <a:pt x="211" y="358"/>
                  </a:cubicBezTo>
                  <a:moveTo>
                    <a:pt x="94" y="487"/>
                  </a:moveTo>
                  <a:cubicBezTo>
                    <a:pt x="109" y="477"/>
                    <a:pt x="127" y="470"/>
                    <a:pt x="146" y="463"/>
                  </a:cubicBezTo>
                  <a:cubicBezTo>
                    <a:pt x="156" y="439"/>
                    <a:pt x="170" y="418"/>
                    <a:pt x="182" y="396"/>
                  </a:cubicBezTo>
                  <a:cubicBezTo>
                    <a:pt x="166" y="389"/>
                    <a:pt x="152" y="378"/>
                    <a:pt x="141" y="365"/>
                  </a:cubicBezTo>
                  <a:cubicBezTo>
                    <a:pt x="123" y="403"/>
                    <a:pt x="103" y="444"/>
                    <a:pt x="94" y="487"/>
                  </a:cubicBezTo>
                  <a:close/>
                  <a:moveTo>
                    <a:pt x="132" y="376"/>
                  </a:moveTo>
                  <a:cubicBezTo>
                    <a:pt x="132" y="375"/>
                    <a:pt x="133" y="376"/>
                    <a:pt x="132" y="376"/>
                  </a:cubicBezTo>
                  <a:close/>
                  <a:moveTo>
                    <a:pt x="1374" y="375"/>
                  </a:moveTo>
                  <a:cubicBezTo>
                    <a:pt x="1368" y="382"/>
                    <a:pt x="1359" y="386"/>
                    <a:pt x="1352" y="391"/>
                  </a:cubicBezTo>
                  <a:cubicBezTo>
                    <a:pt x="1362" y="413"/>
                    <a:pt x="1369" y="437"/>
                    <a:pt x="1375" y="462"/>
                  </a:cubicBezTo>
                  <a:cubicBezTo>
                    <a:pt x="1398" y="469"/>
                    <a:pt x="1420" y="482"/>
                    <a:pt x="1439" y="490"/>
                  </a:cubicBezTo>
                  <a:cubicBezTo>
                    <a:pt x="1419" y="450"/>
                    <a:pt x="1399" y="409"/>
                    <a:pt x="1374" y="375"/>
                  </a:cubicBezTo>
                  <a:close/>
                  <a:moveTo>
                    <a:pt x="131" y="378"/>
                  </a:moveTo>
                  <a:cubicBezTo>
                    <a:pt x="131" y="378"/>
                    <a:pt x="131" y="378"/>
                    <a:pt x="130" y="378"/>
                  </a:cubicBezTo>
                  <a:cubicBezTo>
                    <a:pt x="106" y="418"/>
                    <a:pt x="82" y="459"/>
                    <a:pt x="64" y="505"/>
                  </a:cubicBezTo>
                  <a:moveTo>
                    <a:pt x="64" y="505"/>
                  </a:moveTo>
                  <a:cubicBezTo>
                    <a:pt x="63" y="506"/>
                    <a:pt x="64" y="507"/>
                    <a:pt x="64" y="505"/>
                  </a:cubicBezTo>
                  <a:moveTo>
                    <a:pt x="64" y="505"/>
                  </a:moveTo>
                  <a:cubicBezTo>
                    <a:pt x="73" y="500"/>
                    <a:pt x="80" y="494"/>
                    <a:pt x="90" y="489"/>
                  </a:cubicBezTo>
                  <a:cubicBezTo>
                    <a:pt x="100" y="448"/>
                    <a:pt x="116" y="413"/>
                    <a:pt x="131" y="378"/>
                  </a:cubicBezTo>
                  <a:moveTo>
                    <a:pt x="131" y="378"/>
                  </a:moveTo>
                  <a:cubicBezTo>
                    <a:pt x="133" y="377"/>
                    <a:pt x="131" y="377"/>
                    <a:pt x="131" y="378"/>
                  </a:cubicBezTo>
                  <a:moveTo>
                    <a:pt x="620" y="385"/>
                  </a:moveTo>
                  <a:cubicBezTo>
                    <a:pt x="619" y="415"/>
                    <a:pt x="617" y="444"/>
                    <a:pt x="616" y="473"/>
                  </a:cubicBezTo>
                  <a:cubicBezTo>
                    <a:pt x="654" y="475"/>
                    <a:pt x="693" y="476"/>
                    <a:pt x="732" y="477"/>
                  </a:cubicBezTo>
                  <a:cubicBezTo>
                    <a:pt x="733" y="445"/>
                    <a:pt x="734" y="414"/>
                    <a:pt x="735" y="383"/>
                  </a:cubicBezTo>
                  <a:cubicBezTo>
                    <a:pt x="695" y="382"/>
                    <a:pt x="658" y="384"/>
                    <a:pt x="620" y="385"/>
                  </a:cubicBezTo>
                  <a:close/>
                  <a:moveTo>
                    <a:pt x="739" y="383"/>
                  </a:moveTo>
                  <a:cubicBezTo>
                    <a:pt x="736" y="412"/>
                    <a:pt x="736" y="445"/>
                    <a:pt x="735" y="477"/>
                  </a:cubicBezTo>
                  <a:cubicBezTo>
                    <a:pt x="753" y="477"/>
                    <a:pt x="771" y="477"/>
                    <a:pt x="789" y="477"/>
                  </a:cubicBezTo>
                  <a:cubicBezTo>
                    <a:pt x="789" y="445"/>
                    <a:pt x="787" y="415"/>
                    <a:pt x="788" y="383"/>
                  </a:cubicBezTo>
                  <a:cubicBezTo>
                    <a:pt x="772" y="383"/>
                    <a:pt x="755" y="383"/>
                    <a:pt x="739" y="383"/>
                  </a:cubicBezTo>
                  <a:close/>
                  <a:moveTo>
                    <a:pt x="792" y="383"/>
                  </a:moveTo>
                  <a:cubicBezTo>
                    <a:pt x="790" y="412"/>
                    <a:pt x="791" y="446"/>
                    <a:pt x="791" y="477"/>
                  </a:cubicBezTo>
                  <a:cubicBezTo>
                    <a:pt x="831" y="476"/>
                    <a:pt x="871" y="475"/>
                    <a:pt x="910" y="473"/>
                  </a:cubicBezTo>
                  <a:cubicBezTo>
                    <a:pt x="905" y="443"/>
                    <a:pt x="901" y="414"/>
                    <a:pt x="895" y="385"/>
                  </a:cubicBezTo>
                  <a:cubicBezTo>
                    <a:pt x="862" y="384"/>
                    <a:pt x="827" y="382"/>
                    <a:pt x="792" y="383"/>
                  </a:cubicBezTo>
                  <a:close/>
                  <a:moveTo>
                    <a:pt x="616" y="385"/>
                  </a:moveTo>
                  <a:cubicBezTo>
                    <a:pt x="616" y="385"/>
                    <a:pt x="615" y="385"/>
                    <a:pt x="615" y="385"/>
                  </a:cubicBezTo>
                  <a:cubicBezTo>
                    <a:pt x="603" y="387"/>
                    <a:pt x="589" y="387"/>
                    <a:pt x="577" y="388"/>
                  </a:cubicBezTo>
                  <a:cubicBezTo>
                    <a:pt x="571" y="416"/>
                    <a:pt x="564" y="441"/>
                    <a:pt x="559" y="470"/>
                  </a:cubicBezTo>
                  <a:cubicBezTo>
                    <a:pt x="578" y="470"/>
                    <a:pt x="595" y="472"/>
                    <a:pt x="613" y="473"/>
                  </a:cubicBezTo>
                  <a:cubicBezTo>
                    <a:pt x="612" y="443"/>
                    <a:pt x="617" y="409"/>
                    <a:pt x="616" y="385"/>
                  </a:cubicBezTo>
                  <a:close/>
                  <a:moveTo>
                    <a:pt x="914" y="473"/>
                  </a:moveTo>
                  <a:cubicBezTo>
                    <a:pt x="930" y="472"/>
                    <a:pt x="946" y="470"/>
                    <a:pt x="963" y="470"/>
                  </a:cubicBezTo>
                  <a:cubicBezTo>
                    <a:pt x="960" y="443"/>
                    <a:pt x="960" y="414"/>
                    <a:pt x="957" y="388"/>
                  </a:cubicBezTo>
                  <a:cubicBezTo>
                    <a:pt x="937" y="388"/>
                    <a:pt x="919" y="386"/>
                    <a:pt x="900" y="385"/>
                  </a:cubicBezTo>
                  <a:cubicBezTo>
                    <a:pt x="904" y="415"/>
                    <a:pt x="910" y="442"/>
                    <a:pt x="914" y="473"/>
                  </a:cubicBezTo>
                  <a:close/>
                  <a:moveTo>
                    <a:pt x="456" y="399"/>
                  </a:moveTo>
                  <a:cubicBezTo>
                    <a:pt x="454" y="419"/>
                    <a:pt x="451" y="438"/>
                    <a:pt x="450" y="459"/>
                  </a:cubicBezTo>
                  <a:cubicBezTo>
                    <a:pt x="486" y="462"/>
                    <a:pt x="520" y="467"/>
                    <a:pt x="557" y="469"/>
                  </a:cubicBezTo>
                  <a:cubicBezTo>
                    <a:pt x="561" y="441"/>
                    <a:pt x="569" y="416"/>
                    <a:pt x="574" y="388"/>
                  </a:cubicBezTo>
                  <a:cubicBezTo>
                    <a:pt x="534" y="391"/>
                    <a:pt x="494" y="394"/>
                    <a:pt x="456" y="399"/>
                  </a:cubicBezTo>
                  <a:close/>
                  <a:moveTo>
                    <a:pt x="960" y="389"/>
                  </a:moveTo>
                  <a:cubicBezTo>
                    <a:pt x="962" y="415"/>
                    <a:pt x="964" y="441"/>
                    <a:pt x="965" y="469"/>
                  </a:cubicBezTo>
                  <a:cubicBezTo>
                    <a:pt x="1003" y="467"/>
                    <a:pt x="1042" y="464"/>
                    <a:pt x="1076" y="457"/>
                  </a:cubicBezTo>
                  <a:cubicBezTo>
                    <a:pt x="1068" y="438"/>
                    <a:pt x="1062" y="417"/>
                    <a:pt x="1055" y="397"/>
                  </a:cubicBezTo>
                  <a:cubicBezTo>
                    <a:pt x="1023" y="395"/>
                    <a:pt x="993" y="391"/>
                    <a:pt x="960" y="389"/>
                  </a:cubicBezTo>
                  <a:close/>
                  <a:moveTo>
                    <a:pt x="1349" y="392"/>
                  </a:moveTo>
                  <a:cubicBezTo>
                    <a:pt x="1340" y="398"/>
                    <a:pt x="1329" y="402"/>
                    <a:pt x="1319" y="407"/>
                  </a:cubicBezTo>
                  <a:cubicBezTo>
                    <a:pt x="1327" y="421"/>
                    <a:pt x="1335" y="436"/>
                    <a:pt x="1343" y="451"/>
                  </a:cubicBezTo>
                  <a:cubicBezTo>
                    <a:pt x="1354" y="453"/>
                    <a:pt x="1362" y="458"/>
                    <a:pt x="1373" y="460"/>
                  </a:cubicBezTo>
                  <a:cubicBezTo>
                    <a:pt x="1366" y="439"/>
                    <a:pt x="1359" y="407"/>
                    <a:pt x="1349" y="392"/>
                  </a:cubicBezTo>
                  <a:close/>
                  <a:moveTo>
                    <a:pt x="184" y="398"/>
                  </a:moveTo>
                  <a:cubicBezTo>
                    <a:pt x="173" y="419"/>
                    <a:pt x="160" y="439"/>
                    <a:pt x="150" y="461"/>
                  </a:cubicBezTo>
                  <a:cubicBezTo>
                    <a:pt x="160" y="458"/>
                    <a:pt x="170" y="454"/>
                    <a:pt x="181" y="451"/>
                  </a:cubicBezTo>
                  <a:cubicBezTo>
                    <a:pt x="185" y="434"/>
                    <a:pt x="190" y="419"/>
                    <a:pt x="195" y="403"/>
                  </a:cubicBezTo>
                  <a:cubicBezTo>
                    <a:pt x="191" y="401"/>
                    <a:pt x="188" y="399"/>
                    <a:pt x="184" y="398"/>
                  </a:cubicBezTo>
                  <a:close/>
                  <a:moveTo>
                    <a:pt x="1079" y="458"/>
                  </a:moveTo>
                  <a:cubicBezTo>
                    <a:pt x="1094" y="457"/>
                    <a:pt x="1108" y="454"/>
                    <a:pt x="1123" y="453"/>
                  </a:cubicBezTo>
                  <a:cubicBezTo>
                    <a:pt x="1122" y="436"/>
                    <a:pt x="1119" y="421"/>
                    <a:pt x="1117" y="405"/>
                  </a:cubicBezTo>
                  <a:cubicBezTo>
                    <a:pt x="1097" y="404"/>
                    <a:pt x="1077" y="398"/>
                    <a:pt x="1058" y="399"/>
                  </a:cubicBezTo>
                  <a:cubicBezTo>
                    <a:pt x="1066" y="417"/>
                    <a:pt x="1071" y="439"/>
                    <a:pt x="1079" y="458"/>
                  </a:cubicBezTo>
                  <a:close/>
                  <a:moveTo>
                    <a:pt x="420" y="403"/>
                  </a:moveTo>
                  <a:cubicBezTo>
                    <a:pt x="414" y="419"/>
                    <a:pt x="407" y="435"/>
                    <a:pt x="401" y="453"/>
                  </a:cubicBezTo>
                  <a:cubicBezTo>
                    <a:pt x="417" y="454"/>
                    <a:pt x="431" y="457"/>
                    <a:pt x="447" y="458"/>
                  </a:cubicBezTo>
                  <a:cubicBezTo>
                    <a:pt x="449" y="438"/>
                    <a:pt x="451" y="418"/>
                    <a:pt x="454" y="399"/>
                  </a:cubicBezTo>
                  <a:cubicBezTo>
                    <a:pt x="453" y="399"/>
                    <a:pt x="453" y="399"/>
                    <a:pt x="452" y="399"/>
                  </a:cubicBezTo>
                  <a:cubicBezTo>
                    <a:pt x="442" y="401"/>
                    <a:pt x="431" y="402"/>
                    <a:pt x="420" y="403"/>
                  </a:cubicBezTo>
                  <a:close/>
                  <a:moveTo>
                    <a:pt x="185" y="450"/>
                  </a:moveTo>
                  <a:cubicBezTo>
                    <a:pt x="210" y="440"/>
                    <a:pt x="240" y="435"/>
                    <a:pt x="266" y="427"/>
                  </a:cubicBezTo>
                  <a:cubicBezTo>
                    <a:pt x="241" y="421"/>
                    <a:pt x="219" y="413"/>
                    <a:pt x="198" y="404"/>
                  </a:cubicBezTo>
                  <a:cubicBezTo>
                    <a:pt x="193" y="418"/>
                    <a:pt x="187" y="436"/>
                    <a:pt x="185" y="450"/>
                  </a:cubicBezTo>
                  <a:close/>
                  <a:moveTo>
                    <a:pt x="308" y="421"/>
                  </a:moveTo>
                  <a:cubicBezTo>
                    <a:pt x="307" y="425"/>
                    <a:pt x="307" y="430"/>
                    <a:pt x="305" y="434"/>
                  </a:cubicBezTo>
                  <a:cubicBezTo>
                    <a:pt x="335" y="441"/>
                    <a:pt x="366" y="447"/>
                    <a:pt x="398" y="452"/>
                  </a:cubicBezTo>
                  <a:cubicBezTo>
                    <a:pt x="401" y="444"/>
                    <a:pt x="405" y="436"/>
                    <a:pt x="408" y="428"/>
                  </a:cubicBezTo>
                  <a:cubicBezTo>
                    <a:pt x="411" y="419"/>
                    <a:pt x="416" y="410"/>
                    <a:pt x="414" y="404"/>
                  </a:cubicBezTo>
                  <a:cubicBezTo>
                    <a:pt x="378" y="409"/>
                    <a:pt x="343" y="415"/>
                    <a:pt x="308" y="421"/>
                  </a:cubicBezTo>
                  <a:close/>
                  <a:moveTo>
                    <a:pt x="1126" y="452"/>
                  </a:moveTo>
                  <a:cubicBezTo>
                    <a:pt x="1156" y="447"/>
                    <a:pt x="1185" y="442"/>
                    <a:pt x="1213" y="435"/>
                  </a:cubicBezTo>
                  <a:cubicBezTo>
                    <a:pt x="1212" y="429"/>
                    <a:pt x="1208" y="425"/>
                    <a:pt x="1206" y="419"/>
                  </a:cubicBezTo>
                  <a:cubicBezTo>
                    <a:pt x="1178" y="415"/>
                    <a:pt x="1148" y="407"/>
                    <a:pt x="1119" y="407"/>
                  </a:cubicBezTo>
                  <a:cubicBezTo>
                    <a:pt x="1123" y="420"/>
                    <a:pt x="1123" y="437"/>
                    <a:pt x="1126" y="452"/>
                  </a:cubicBezTo>
                  <a:close/>
                  <a:moveTo>
                    <a:pt x="1317" y="408"/>
                  </a:moveTo>
                  <a:cubicBezTo>
                    <a:pt x="1298" y="416"/>
                    <a:pt x="1277" y="420"/>
                    <a:pt x="1260" y="429"/>
                  </a:cubicBezTo>
                  <a:cubicBezTo>
                    <a:pt x="1288" y="434"/>
                    <a:pt x="1313" y="441"/>
                    <a:pt x="1338" y="449"/>
                  </a:cubicBezTo>
                  <a:cubicBezTo>
                    <a:pt x="1332" y="434"/>
                    <a:pt x="1323" y="423"/>
                    <a:pt x="1317" y="408"/>
                  </a:cubicBezTo>
                  <a:close/>
                  <a:moveTo>
                    <a:pt x="1216" y="434"/>
                  </a:moveTo>
                  <a:cubicBezTo>
                    <a:pt x="1226" y="433"/>
                    <a:pt x="1237" y="431"/>
                    <a:pt x="1245" y="427"/>
                  </a:cubicBezTo>
                  <a:cubicBezTo>
                    <a:pt x="1232" y="426"/>
                    <a:pt x="1220" y="420"/>
                    <a:pt x="1209" y="421"/>
                  </a:cubicBezTo>
                  <a:cubicBezTo>
                    <a:pt x="1213" y="424"/>
                    <a:pt x="1214" y="430"/>
                    <a:pt x="1216" y="434"/>
                  </a:cubicBezTo>
                  <a:close/>
                  <a:moveTo>
                    <a:pt x="279" y="427"/>
                  </a:moveTo>
                  <a:cubicBezTo>
                    <a:pt x="285" y="431"/>
                    <a:pt x="295" y="431"/>
                    <a:pt x="303" y="433"/>
                  </a:cubicBezTo>
                  <a:cubicBezTo>
                    <a:pt x="303" y="429"/>
                    <a:pt x="305" y="426"/>
                    <a:pt x="305" y="422"/>
                  </a:cubicBezTo>
                  <a:cubicBezTo>
                    <a:pt x="296" y="423"/>
                    <a:pt x="289" y="426"/>
                    <a:pt x="279" y="427"/>
                  </a:cubicBezTo>
                  <a:close/>
                  <a:moveTo>
                    <a:pt x="1218" y="437"/>
                  </a:moveTo>
                  <a:cubicBezTo>
                    <a:pt x="1240" y="486"/>
                    <a:pt x="1259" y="538"/>
                    <a:pt x="1277" y="593"/>
                  </a:cubicBezTo>
                  <a:cubicBezTo>
                    <a:pt x="1275" y="533"/>
                    <a:pt x="1270" y="478"/>
                    <a:pt x="1257" y="430"/>
                  </a:cubicBezTo>
                  <a:cubicBezTo>
                    <a:pt x="1244" y="429"/>
                    <a:pt x="1232" y="435"/>
                    <a:pt x="1218" y="437"/>
                  </a:cubicBezTo>
                  <a:close/>
                  <a:moveTo>
                    <a:pt x="183" y="453"/>
                  </a:moveTo>
                  <a:cubicBezTo>
                    <a:pt x="169" y="514"/>
                    <a:pt x="159" y="583"/>
                    <a:pt x="163" y="659"/>
                  </a:cubicBezTo>
                  <a:cubicBezTo>
                    <a:pt x="171" y="655"/>
                    <a:pt x="179" y="652"/>
                    <a:pt x="188" y="650"/>
                  </a:cubicBezTo>
                  <a:cubicBezTo>
                    <a:pt x="208" y="570"/>
                    <a:pt x="235" y="496"/>
                    <a:pt x="270" y="430"/>
                  </a:cubicBezTo>
                  <a:cubicBezTo>
                    <a:pt x="269" y="430"/>
                    <a:pt x="268" y="430"/>
                    <a:pt x="268" y="430"/>
                  </a:cubicBezTo>
                  <a:cubicBezTo>
                    <a:pt x="239" y="437"/>
                    <a:pt x="210" y="444"/>
                    <a:pt x="183" y="453"/>
                  </a:cubicBezTo>
                  <a:close/>
                  <a:moveTo>
                    <a:pt x="192" y="648"/>
                  </a:moveTo>
                  <a:cubicBezTo>
                    <a:pt x="190" y="649"/>
                    <a:pt x="192" y="650"/>
                    <a:pt x="192" y="648"/>
                  </a:cubicBezTo>
                  <a:moveTo>
                    <a:pt x="192" y="648"/>
                  </a:moveTo>
                  <a:cubicBezTo>
                    <a:pt x="223" y="640"/>
                    <a:pt x="254" y="630"/>
                    <a:pt x="289" y="623"/>
                  </a:cubicBezTo>
                  <a:cubicBezTo>
                    <a:pt x="287" y="555"/>
                    <a:pt x="293" y="494"/>
                    <a:pt x="302" y="436"/>
                  </a:cubicBezTo>
                  <a:cubicBezTo>
                    <a:pt x="292" y="434"/>
                    <a:pt x="283" y="431"/>
                    <a:pt x="272" y="430"/>
                  </a:cubicBezTo>
                  <a:cubicBezTo>
                    <a:pt x="239" y="496"/>
                    <a:pt x="211" y="568"/>
                    <a:pt x="192" y="648"/>
                  </a:cubicBezTo>
                  <a:moveTo>
                    <a:pt x="1275" y="515"/>
                  </a:moveTo>
                  <a:cubicBezTo>
                    <a:pt x="1279" y="557"/>
                    <a:pt x="1276" y="605"/>
                    <a:pt x="1288" y="636"/>
                  </a:cubicBezTo>
                  <a:cubicBezTo>
                    <a:pt x="1316" y="643"/>
                    <a:pt x="1341" y="652"/>
                    <a:pt x="1367" y="660"/>
                  </a:cubicBezTo>
                  <a:cubicBezTo>
                    <a:pt x="1377" y="657"/>
                    <a:pt x="1386" y="652"/>
                    <a:pt x="1397" y="648"/>
                  </a:cubicBezTo>
                  <a:cubicBezTo>
                    <a:pt x="1395" y="622"/>
                    <a:pt x="1398" y="600"/>
                    <a:pt x="1394" y="577"/>
                  </a:cubicBezTo>
                  <a:cubicBezTo>
                    <a:pt x="1392" y="567"/>
                    <a:pt x="1386" y="555"/>
                    <a:pt x="1382" y="545"/>
                  </a:cubicBezTo>
                  <a:cubicBezTo>
                    <a:pt x="1370" y="512"/>
                    <a:pt x="1354" y="481"/>
                    <a:pt x="1340" y="452"/>
                  </a:cubicBezTo>
                  <a:cubicBezTo>
                    <a:pt x="1314" y="444"/>
                    <a:pt x="1288" y="437"/>
                    <a:pt x="1261" y="431"/>
                  </a:cubicBezTo>
                  <a:cubicBezTo>
                    <a:pt x="1266" y="456"/>
                    <a:pt x="1272" y="485"/>
                    <a:pt x="1275" y="515"/>
                  </a:cubicBezTo>
                  <a:close/>
                  <a:moveTo>
                    <a:pt x="305" y="437"/>
                  </a:moveTo>
                  <a:cubicBezTo>
                    <a:pt x="295" y="493"/>
                    <a:pt x="288" y="559"/>
                    <a:pt x="293" y="623"/>
                  </a:cubicBezTo>
                  <a:cubicBezTo>
                    <a:pt x="311" y="617"/>
                    <a:pt x="332" y="615"/>
                    <a:pt x="351" y="610"/>
                  </a:cubicBezTo>
                  <a:cubicBezTo>
                    <a:pt x="364" y="556"/>
                    <a:pt x="379" y="504"/>
                    <a:pt x="397" y="455"/>
                  </a:cubicBezTo>
                  <a:cubicBezTo>
                    <a:pt x="366" y="449"/>
                    <a:pt x="335" y="444"/>
                    <a:pt x="305" y="437"/>
                  </a:cubicBezTo>
                  <a:close/>
                  <a:moveTo>
                    <a:pt x="1126" y="455"/>
                  </a:moveTo>
                  <a:cubicBezTo>
                    <a:pt x="1131" y="501"/>
                    <a:pt x="1133" y="551"/>
                    <a:pt x="1133" y="603"/>
                  </a:cubicBezTo>
                  <a:cubicBezTo>
                    <a:pt x="1182" y="612"/>
                    <a:pt x="1231" y="620"/>
                    <a:pt x="1277" y="633"/>
                  </a:cubicBezTo>
                  <a:cubicBezTo>
                    <a:pt x="1279" y="602"/>
                    <a:pt x="1270" y="583"/>
                    <a:pt x="1263" y="561"/>
                  </a:cubicBezTo>
                  <a:cubicBezTo>
                    <a:pt x="1248" y="517"/>
                    <a:pt x="1234" y="477"/>
                    <a:pt x="1215" y="438"/>
                  </a:cubicBezTo>
                  <a:cubicBezTo>
                    <a:pt x="1214" y="438"/>
                    <a:pt x="1214" y="438"/>
                    <a:pt x="1213" y="438"/>
                  </a:cubicBezTo>
                  <a:cubicBezTo>
                    <a:pt x="1185" y="445"/>
                    <a:pt x="1156" y="450"/>
                    <a:pt x="1126" y="455"/>
                  </a:cubicBezTo>
                  <a:close/>
                  <a:moveTo>
                    <a:pt x="179" y="454"/>
                  </a:moveTo>
                  <a:cubicBezTo>
                    <a:pt x="168" y="457"/>
                    <a:pt x="158" y="461"/>
                    <a:pt x="147" y="465"/>
                  </a:cubicBezTo>
                  <a:cubicBezTo>
                    <a:pt x="123" y="516"/>
                    <a:pt x="101" y="568"/>
                    <a:pt x="85" y="627"/>
                  </a:cubicBezTo>
                  <a:cubicBezTo>
                    <a:pt x="108" y="640"/>
                    <a:pt x="131" y="652"/>
                    <a:pt x="159" y="660"/>
                  </a:cubicBezTo>
                  <a:cubicBezTo>
                    <a:pt x="157" y="583"/>
                    <a:pt x="168" y="513"/>
                    <a:pt x="179" y="454"/>
                  </a:cubicBezTo>
                  <a:close/>
                  <a:moveTo>
                    <a:pt x="1392" y="564"/>
                  </a:moveTo>
                  <a:cubicBezTo>
                    <a:pt x="1388" y="528"/>
                    <a:pt x="1381" y="495"/>
                    <a:pt x="1374" y="463"/>
                  </a:cubicBezTo>
                  <a:cubicBezTo>
                    <a:pt x="1363" y="461"/>
                    <a:pt x="1354" y="457"/>
                    <a:pt x="1345" y="454"/>
                  </a:cubicBezTo>
                  <a:cubicBezTo>
                    <a:pt x="1362" y="489"/>
                    <a:pt x="1378" y="525"/>
                    <a:pt x="1392" y="564"/>
                  </a:cubicBezTo>
                  <a:close/>
                  <a:moveTo>
                    <a:pt x="401" y="455"/>
                  </a:moveTo>
                  <a:cubicBezTo>
                    <a:pt x="382" y="503"/>
                    <a:pt x="367" y="556"/>
                    <a:pt x="354" y="610"/>
                  </a:cubicBezTo>
                  <a:cubicBezTo>
                    <a:pt x="383" y="605"/>
                    <a:pt x="412" y="600"/>
                    <a:pt x="442" y="597"/>
                  </a:cubicBezTo>
                  <a:cubicBezTo>
                    <a:pt x="442" y="550"/>
                    <a:pt x="443" y="504"/>
                    <a:pt x="447" y="461"/>
                  </a:cubicBezTo>
                  <a:cubicBezTo>
                    <a:pt x="432" y="459"/>
                    <a:pt x="415" y="458"/>
                    <a:pt x="401" y="455"/>
                  </a:cubicBezTo>
                  <a:close/>
                  <a:moveTo>
                    <a:pt x="1080" y="461"/>
                  </a:moveTo>
                  <a:cubicBezTo>
                    <a:pt x="1093" y="507"/>
                    <a:pt x="1106" y="553"/>
                    <a:pt x="1116" y="601"/>
                  </a:cubicBezTo>
                  <a:cubicBezTo>
                    <a:pt x="1121" y="602"/>
                    <a:pt x="1125" y="602"/>
                    <a:pt x="1130" y="603"/>
                  </a:cubicBezTo>
                  <a:cubicBezTo>
                    <a:pt x="1130" y="551"/>
                    <a:pt x="1129" y="501"/>
                    <a:pt x="1123" y="455"/>
                  </a:cubicBezTo>
                  <a:cubicBezTo>
                    <a:pt x="1108" y="457"/>
                    <a:pt x="1094" y="459"/>
                    <a:pt x="1080" y="461"/>
                  </a:cubicBezTo>
                  <a:close/>
                  <a:moveTo>
                    <a:pt x="445" y="596"/>
                  </a:moveTo>
                  <a:cubicBezTo>
                    <a:pt x="475" y="592"/>
                    <a:pt x="505" y="589"/>
                    <a:pt x="535" y="586"/>
                  </a:cubicBezTo>
                  <a:cubicBezTo>
                    <a:pt x="542" y="548"/>
                    <a:pt x="548" y="509"/>
                    <a:pt x="556" y="472"/>
                  </a:cubicBezTo>
                  <a:cubicBezTo>
                    <a:pt x="519" y="469"/>
                    <a:pt x="483" y="466"/>
                    <a:pt x="449" y="461"/>
                  </a:cubicBezTo>
                  <a:cubicBezTo>
                    <a:pt x="446" y="504"/>
                    <a:pt x="444" y="549"/>
                    <a:pt x="445" y="596"/>
                  </a:cubicBezTo>
                  <a:close/>
                  <a:moveTo>
                    <a:pt x="965" y="472"/>
                  </a:moveTo>
                  <a:cubicBezTo>
                    <a:pt x="967" y="507"/>
                    <a:pt x="966" y="546"/>
                    <a:pt x="966" y="584"/>
                  </a:cubicBezTo>
                  <a:cubicBezTo>
                    <a:pt x="1016" y="589"/>
                    <a:pt x="1065" y="594"/>
                    <a:pt x="1113" y="600"/>
                  </a:cubicBezTo>
                  <a:cubicBezTo>
                    <a:pt x="1102" y="553"/>
                    <a:pt x="1092" y="503"/>
                    <a:pt x="1075" y="461"/>
                  </a:cubicBezTo>
                  <a:cubicBezTo>
                    <a:pt x="1039" y="466"/>
                    <a:pt x="1003" y="470"/>
                    <a:pt x="965" y="472"/>
                  </a:cubicBezTo>
                  <a:close/>
                  <a:moveTo>
                    <a:pt x="1388" y="521"/>
                  </a:moveTo>
                  <a:cubicBezTo>
                    <a:pt x="1391" y="540"/>
                    <a:pt x="1392" y="559"/>
                    <a:pt x="1396" y="577"/>
                  </a:cubicBezTo>
                  <a:cubicBezTo>
                    <a:pt x="1400" y="600"/>
                    <a:pt x="1412" y="620"/>
                    <a:pt x="1416" y="640"/>
                  </a:cubicBezTo>
                  <a:cubicBezTo>
                    <a:pt x="1437" y="628"/>
                    <a:pt x="1459" y="617"/>
                    <a:pt x="1473" y="599"/>
                  </a:cubicBezTo>
                  <a:cubicBezTo>
                    <a:pt x="1470" y="557"/>
                    <a:pt x="1454" y="529"/>
                    <a:pt x="1442" y="496"/>
                  </a:cubicBezTo>
                  <a:cubicBezTo>
                    <a:pt x="1421" y="484"/>
                    <a:pt x="1400" y="473"/>
                    <a:pt x="1376" y="465"/>
                  </a:cubicBezTo>
                  <a:cubicBezTo>
                    <a:pt x="1381" y="483"/>
                    <a:pt x="1385" y="502"/>
                    <a:pt x="1388" y="521"/>
                  </a:cubicBezTo>
                  <a:close/>
                  <a:moveTo>
                    <a:pt x="91" y="491"/>
                  </a:moveTo>
                  <a:cubicBezTo>
                    <a:pt x="82" y="531"/>
                    <a:pt x="72" y="570"/>
                    <a:pt x="69" y="616"/>
                  </a:cubicBezTo>
                  <a:cubicBezTo>
                    <a:pt x="73" y="619"/>
                    <a:pt x="78" y="623"/>
                    <a:pt x="83" y="625"/>
                  </a:cubicBezTo>
                  <a:cubicBezTo>
                    <a:pt x="98" y="568"/>
                    <a:pt x="121" y="515"/>
                    <a:pt x="142" y="467"/>
                  </a:cubicBezTo>
                  <a:cubicBezTo>
                    <a:pt x="124" y="474"/>
                    <a:pt x="107" y="482"/>
                    <a:pt x="91" y="491"/>
                  </a:cubicBezTo>
                  <a:close/>
                  <a:moveTo>
                    <a:pt x="558" y="472"/>
                  </a:moveTo>
                  <a:cubicBezTo>
                    <a:pt x="551" y="509"/>
                    <a:pt x="545" y="548"/>
                    <a:pt x="538" y="586"/>
                  </a:cubicBezTo>
                  <a:cubicBezTo>
                    <a:pt x="562" y="584"/>
                    <a:pt x="586" y="582"/>
                    <a:pt x="611" y="581"/>
                  </a:cubicBezTo>
                  <a:cubicBezTo>
                    <a:pt x="611" y="545"/>
                    <a:pt x="613" y="511"/>
                    <a:pt x="612" y="476"/>
                  </a:cubicBezTo>
                  <a:cubicBezTo>
                    <a:pt x="594" y="474"/>
                    <a:pt x="576" y="474"/>
                    <a:pt x="558" y="472"/>
                  </a:cubicBezTo>
                  <a:close/>
                  <a:moveTo>
                    <a:pt x="915" y="476"/>
                  </a:moveTo>
                  <a:cubicBezTo>
                    <a:pt x="919" y="511"/>
                    <a:pt x="925" y="546"/>
                    <a:pt x="928" y="582"/>
                  </a:cubicBezTo>
                  <a:cubicBezTo>
                    <a:pt x="941" y="582"/>
                    <a:pt x="952" y="584"/>
                    <a:pt x="965" y="584"/>
                  </a:cubicBezTo>
                  <a:cubicBezTo>
                    <a:pt x="965" y="546"/>
                    <a:pt x="963" y="510"/>
                    <a:pt x="963" y="473"/>
                  </a:cubicBezTo>
                  <a:cubicBezTo>
                    <a:pt x="946" y="473"/>
                    <a:pt x="930" y="474"/>
                    <a:pt x="915" y="476"/>
                  </a:cubicBezTo>
                  <a:close/>
                  <a:moveTo>
                    <a:pt x="617" y="476"/>
                  </a:moveTo>
                  <a:cubicBezTo>
                    <a:pt x="614" y="508"/>
                    <a:pt x="615" y="545"/>
                    <a:pt x="615" y="580"/>
                  </a:cubicBezTo>
                  <a:cubicBezTo>
                    <a:pt x="653" y="579"/>
                    <a:pt x="691" y="577"/>
                    <a:pt x="729" y="576"/>
                  </a:cubicBezTo>
                  <a:cubicBezTo>
                    <a:pt x="731" y="545"/>
                    <a:pt x="731" y="511"/>
                    <a:pt x="732" y="479"/>
                  </a:cubicBezTo>
                  <a:cubicBezTo>
                    <a:pt x="693" y="479"/>
                    <a:pt x="654" y="478"/>
                    <a:pt x="617" y="476"/>
                  </a:cubicBezTo>
                  <a:close/>
                  <a:moveTo>
                    <a:pt x="791" y="479"/>
                  </a:moveTo>
                  <a:cubicBezTo>
                    <a:pt x="791" y="513"/>
                    <a:pt x="791" y="544"/>
                    <a:pt x="791" y="576"/>
                  </a:cubicBezTo>
                  <a:cubicBezTo>
                    <a:pt x="836" y="577"/>
                    <a:pt x="881" y="579"/>
                    <a:pt x="924" y="581"/>
                  </a:cubicBezTo>
                  <a:cubicBezTo>
                    <a:pt x="920" y="546"/>
                    <a:pt x="915" y="511"/>
                    <a:pt x="911" y="476"/>
                  </a:cubicBezTo>
                  <a:cubicBezTo>
                    <a:pt x="872" y="478"/>
                    <a:pt x="831" y="479"/>
                    <a:pt x="791" y="479"/>
                  </a:cubicBezTo>
                  <a:close/>
                  <a:moveTo>
                    <a:pt x="736" y="479"/>
                  </a:moveTo>
                  <a:cubicBezTo>
                    <a:pt x="732" y="509"/>
                    <a:pt x="734" y="545"/>
                    <a:pt x="732" y="576"/>
                  </a:cubicBezTo>
                  <a:cubicBezTo>
                    <a:pt x="751" y="576"/>
                    <a:pt x="770" y="576"/>
                    <a:pt x="789" y="576"/>
                  </a:cubicBezTo>
                  <a:cubicBezTo>
                    <a:pt x="789" y="544"/>
                    <a:pt x="789" y="512"/>
                    <a:pt x="789" y="479"/>
                  </a:cubicBezTo>
                  <a:cubicBezTo>
                    <a:pt x="771" y="479"/>
                    <a:pt x="754" y="479"/>
                    <a:pt x="736" y="479"/>
                  </a:cubicBezTo>
                  <a:close/>
                  <a:moveTo>
                    <a:pt x="60" y="512"/>
                  </a:moveTo>
                  <a:cubicBezTo>
                    <a:pt x="53" y="535"/>
                    <a:pt x="44" y="556"/>
                    <a:pt x="37" y="580"/>
                  </a:cubicBezTo>
                  <a:cubicBezTo>
                    <a:pt x="45" y="593"/>
                    <a:pt x="53" y="606"/>
                    <a:pt x="67" y="613"/>
                  </a:cubicBezTo>
                  <a:cubicBezTo>
                    <a:pt x="69" y="569"/>
                    <a:pt x="81" y="529"/>
                    <a:pt x="87" y="493"/>
                  </a:cubicBezTo>
                  <a:cubicBezTo>
                    <a:pt x="78" y="499"/>
                    <a:pt x="69" y="505"/>
                    <a:pt x="60" y="512"/>
                  </a:cubicBezTo>
                  <a:close/>
                  <a:moveTo>
                    <a:pt x="1462" y="539"/>
                  </a:moveTo>
                  <a:cubicBezTo>
                    <a:pt x="1461" y="543"/>
                    <a:pt x="1465" y="539"/>
                    <a:pt x="1462" y="539"/>
                  </a:cubicBezTo>
                  <a:moveTo>
                    <a:pt x="1462" y="539"/>
                  </a:moveTo>
                  <a:cubicBezTo>
                    <a:pt x="1458" y="526"/>
                    <a:pt x="1458" y="502"/>
                    <a:pt x="1446" y="501"/>
                  </a:cubicBezTo>
                  <a:cubicBezTo>
                    <a:pt x="1452" y="512"/>
                    <a:pt x="1456" y="526"/>
                    <a:pt x="1462" y="539"/>
                  </a:cubicBezTo>
                  <a:moveTo>
                    <a:pt x="1480" y="592"/>
                  </a:moveTo>
                  <a:cubicBezTo>
                    <a:pt x="1504" y="563"/>
                    <a:pt x="1482" y="521"/>
                    <a:pt x="1457" y="507"/>
                  </a:cubicBezTo>
                  <a:cubicBezTo>
                    <a:pt x="1465" y="535"/>
                    <a:pt x="1469" y="567"/>
                    <a:pt x="1480" y="592"/>
                  </a:cubicBezTo>
                  <a:close/>
                  <a:moveTo>
                    <a:pt x="36" y="575"/>
                  </a:moveTo>
                  <a:cubicBezTo>
                    <a:pt x="40" y="555"/>
                    <a:pt x="51" y="536"/>
                    <a:pt x="54" y="517"/>
                  </a:cubicBezTo>
                  <a:cubicBezTo>
                    <a:pt x="42" y="529"/>
                    <a:pt x="28" y="553"/>
                    <a:pt x="36" y="575"/>
                  </a:cubicBezTo>
                  <a:close/>
                  <a:moveTo>
                    <a:pt x="1463" y="544"/>
                  </a:moveTo>
                  <a:cubicBezTo>
                    <a:pt x="1462" y="543"/>
                    <a:pt x="1463" y="544"/>
                    <a:pt x="1463" y="544"/>
                  </a:cubicBezTo>
                  <a:close/>
                  <a:moveTo>
                    <a:pt x="1480" y="597"/>
                  </a:moveTo>
                  <a:cubicBezTo>
                    <a:pt x="1494" y="642"/>
                    <a:pt x="1503" y="692"/>
                    <a:pt x="1508" y="747"/>
                  </a:cubicBezTo>
                  <a:cubicBezTo>
                    <a:pt x="1512" y="753"/>
                    <a:pt x="1516" y="760"/>
                    <a:pt x="1519" y="767"/>
                  </a:cubicBezTo>
                  <a:cubicBezTo>
                    <a:pt x="1521" y="690"/>
                    <a:pt x="1511" y="622"/>
                    <a:pt x="1494" y="563"/>
                  </a:cubicBezTo>
                  <a:cubicBezTo>
                    <a:pt x="1493" y="578"/>
                    <a:pt x="1486" y="587"/>
                    <a:pt x="1480" y="597"/>
                  </a:cubicBezTo>
                  <a:close/>
                  <a:moveTo>
                    <a:pt x="17" y="654"/>
                  </a:moveTo>
                  <a:cubicBezTo>
                    <a:pt x="21" y="628"/>
                    <a:pt x="28" y="604"/>
                    <a:pt x="34" y="580"/>
                  </a:cubicBezTo>
                  <a:cubicBezTo>
                    <a:pt x="33" y="577"/>
                    <a:pt x="32" y="573"/>
                    <a:pt x="30" y="570"/>
                  </a:cubicBezTo>
                  <a:cubicBezTo>
                    <a:pt x="26" y="597"/>
                    <a:pt x="18" y="626"/>
                    <a:pt x="17" y="654"/>
                  </a:cubicBezTo>
                  <a:close/>
                  <a:moveTo>
                    <a:pt x="615" y="583"/>
                  </a:moveTo>
                  <a:cubicBezTo>
                    <a:pt x="616" y="635"/>
                    <a:pt x="617" y="686"/>
                    <a:pt x="620" y="736"/>
                  </a:cubicBezTo>
                  <a:cubicBezTo>
                    <a:pt x="655" y="737"/>
                    <a:pt x="690" y="739"/>
                    <a:pt x="726" y="739"/>
                  </a:cubicBezTo>
                  <a:cubicBezTo>
                    <a:pt x="728" y="686"/>
                    <a:pt x="729" y="633"/>
                    <a:pt x="729" y="579"/>
                  </a:cubicBezTo>
                  <a:cubicBezTo>
                    <a:pt x="690" y="580"/>
                    <a:pt x="652" y="581"/>
                    <a:pt x="615" y="583"/>
                  </a:cubicBezTo>
                  <a:close/>
                  <a:moveTo>
                    <a:pt x="729" y="739"/>
                  </a:moveTo>
                  <a:cubicBezTo>
                    <a:pt x="750" y="738"/>
                    <a:pt x="769" y="740"/>
                    <a:pt x="788" y="739"/>
                  </a:cubicBezTo>
                  <a:cubicBezTo>
                    <a:pt x="788" y="685"/>
                    <a:pt x="790" y="633"/>
                    <a:pt x="789" y="579"/>
                  </a:cubicBezTo>
                  <a:cubicBezTo>
                    <a:pt x="770" y="579"/>
                    <a:pt x="752" y="579"/>
                    <a:pt x="733" y="579"/>
                  </a:cubicBezTo>
                  <a:cubicBezTo>
                    <a:pt x="730" y="630"/>
                    <a:pt x="731" y="686"/>
                    <a:pt x="729" y="739"/>
                  </a:cubicBezTo>
                  <a:close/>
                  <a:moveTo>
                    <a:pt x="791" y="582"/>
                  </a:moveTo>
                  <a:cubicBezTo>
                    <a:pt x="791" y="634"/>
                    <a:pt x="791" y="687"/>
                    <a:pt x="791" y="739"/>
                  </a:cubicBezTo>
                  <a:cubicBezTo>
                    <a:pt x="842" y="739"/>
                    <a:pt x="890" y="736"/>
                    <a:pt x="938" y="734"/>
                  </a:cubicBezTo>
                  <a:cubicBezTo>
                    <a:pt x="934" y="683"/>
                    <a:pt x="930" y="633"/>
                    <a:pt x="924" y="584"/>
                  </a:cubicBezTo>
                  <a:cubicBezTo>
                    <a:pt x="881" y="581"/>
                    <a:pt x="837" y="580"/>
                    <a:pt x="792" y="579"/>
                  </a:cubicBezTo>
                  <a:cubicBezTo>
                    <a:pt x="791" y="579"/>
                    <a:pt x="791" y="581"/>
                    <a:pt x="791" y="582"/>
                  </a:cubicBezTo>
                  <a:close/>
                  <a:moveTo>
                    <a:pt x="538" y="588"/>
                  </a:moveTo>
                  <a:cubicBezTo>
                    <a:pt x="531" y="634"/>
                    <a:pt x="526" y="681"/>
                    <a:pt x="521" y="729"/>
                  </a:cubicBezTo>
                  <a:cubicBezTo>
                    <a:pt x="552" y="732"/>
                    <a:pt x="584" y="734"/>
                    <a:pt x="616" y="736"/>
                  </a:cubicBezTo>
                  <a:cubicBezTo>
                    <a:pt x="612" y="686"/>
                    <a:pt x="615" y="630"/>
                    <a:pt x="609" y="583"/>
                  </a:cubicBezTo>
                  <a:cubicBezTo>
                    <a:pt x="586" y="585"/>
                    <a:pt x="562" y="587"/>
                    <a:pt x="538" y="588"/>
                  </a:cubicBezTo>
                  <a:close/>
                  <a:moveTo>
                    <a:pt x="929" y="584"/>
                  </a:moveTo>
                  <a:cubicBezTo>
                    <a:pt x="933" y="634"/>
                    <a:pt x="939" y="682"/>
                    <a:pt x="942" y="734"/>
                  </a:cubicBezTo>
                  <a:cubicBezTo>
                    <a:pt x="946" y="733"/>
                    <a:pt x="953" y="733"/>
                    <a:pt x="959" y="733"/>
                  </a:cubicBezTo>
                  <a:cubicBezTo>
                    <a:pt x="962" y="685"/>
                    <a:pt x="963" y="636"/>
                    <a:pt x="965" y="587"/>
                  </a:cubicBezTo>
                  <a:cubicBezTo>
                    <a:pt x="953" y="585"/>
                    <a:pt x="941" y="585"/>
                    <a:pt x="929" y="584"/>
                  </a:cubicBezTo>
                  <a:close/>
                  <a:moveTo>
                    <a:pt x="13" y="752"/>
                  </a:moveTo>
                  <a:cubicBezTo>
                    <a:pt x="25" y="732"/>
                    <a:pt x="46" y="719"/>
                    <a:pt x="63" y="704"/>
                  </a:cubicBezTo>
                  <a:cubicBezTo>
                    <a:pt x="63" y="674"/>
                    <a:pt x="63" y="645"/>
                    <a:pt x="66" y="618"/>
                  </a:cubicBezTo>
                  <a:cubicBezTo>
                    <a:pt x="54" y="609"/>
                    <a:pt x="45" y="597"/>
                    <a:pt x="35" y="585"/>
                  </a:cubicBezTo>
                  <a:cubicBezTo>
                    <a:pt x="23" y="635"/>
                    <a:pt x="7" y="690"/>
                    <a:pt x="13" y="752"/>
                  </a:cubicBezTo>
                  <a:close/>
                  <a:moveTo>
                    <a:pt x="967" y="587"/>
                  </a:moveTo>
                  <a:cubicBezTo>
                    <a:pt x="965" y="635"/>
                    <a:pt x="965" y="686"/>
                    <a:pt x="961" y="732"/>
                  </a:cubicBezTo>
                  <a:cubicBezTo>
                    <a:pt x="1017" y="729"/>
                    <a:pt x="1071" y="723"/>
                    <a:pt x="1123" y="716"/>
                  </a:cubicBezTo>
                  <a:cubicBezTo>
                    <a:pt x="1132" y="675"/>
                    <a:pt x="1121" y="639"/>
                    <a:pt x="1114" y="603"/>
                  </a:cubicBezTo>
                  <a:cubicBezTo>
                    <a:pt x="1067" y="597"/>
                    <a:pt x="1018" y="591"/>
                    <a:pt x="967" y="587"/>
                  </a:cubicBezTo>
                  <a:close/>
                  <a:moveTo>
                    <a:pt x="1476" y="597"/>
                  </a:moveTo>
                  <a:cubicBezTo>
                    <a:pt x="1478" y="594"/>
                    <a:pt x="1476" y="589"/>
                    <a:pt x="1474" y="587"/>
                  </a:cubicBezTo>
                  <a:cubicBezTo>
                    <a:pt x="1475" y="590"/>
                    <a:pt x="1475" y="594"/>
                    <a:pt x="1476" y="597"/>
                  </a:cubicBezTo>
                  <a:close/>
                  <a:moveTo>
                    <a:pt x="445" y="599"/>
                  </a:moveTo>
                  <a:cubicBezTo>
                    <a:pt x="446" y="641"/>
                    <a:pt x="448" y="683"/>
                    <a:pt x="452" y="722"/>
                  </a:cubicBezTo>
                  <a:cubicBezTo>
                    <a:pt x="474" y="725"/>
                    <a:pt x="496" y="727"/>
                    <a:pt x="518" y="729"/>
                  </a:cubicBezTo>
                  <a:cubicBezTo>
                    <a:pt x="523" y="682"/>
                    <a:pt x="528" y="634"/>
                    <a:pt x="535" y="589"/>
                  </a:cubicBezTo>
                  <a:cubicBezTo>
                    <a:pt x="504" y="591"/>
                    <a:pt x="475" y="595"/>
                    <a:pt x="445" y="599"/>
                  </a:cubicBezTo>
                  <a:close/>
                  <a:moveTo>
                    <a:pt x="1398" y="592"/>
                  </a:moveTo>
                  <a:cubicBezTo>
                    <a:pt x="1398" y="610"/>
                    <a:pt x="1399" y="628"/>
                    <a:pt x="1399" y="647"/>
                  </a:cubicBezTo>
                  <a:cubicBezTo>
                    <a:pt x="1404" y="644"/>
                    <a:pt x="1410" y="644"/>
                    <a:pt x="1412" y="640"/>
                  </a:cubicBezTo>
                  <a:cubicBezTo>
                    <a:pt x="1407" y="624"/>
                    <a:pt x="1403" y="607"/>
                    <a:pt x="1398" y="592"/>
                  </a:cubicBezTo>
                  <a:moveTo>
                    <a:pt x="1398" y="592"/>
                  </a:moveTo>
                  <a:cubicBezTo>
                    <a:pt x="1399" y="587"/>
                    <a:pt x="1395" y="591"/>
                    <a:pt x="1398" y="592"/>
                  </a:cubicBezTo>
                  <a:moveTo>
                    <a:pt x="354" y="612"/>
                  </a:moveTo>
                  <a:cubicBezTo>
                    <a:pt x="346" y="641"/>
                    <a:pt x="341" y="673"/>
                    <a:pt x="335" y="705"/>
                  </a:cubicBezTo>
                  <a:cubicBezTo>
                    <a:pt x="372" y="712"/>
                    <a:pt x="409" y="718"/>
                    <a:pt x="449" y="721"/>
                  </a:cubicBezTo>
                  <a:cubicBezTo>
                    <a:pt x="445" y="682"/>
                    <a:pt x="445" y="639"/>
                    <a:pt x="441" y="599"/>
                  </a:cubicBezTo>
                  <a:cubicBezTo>
                    <a:pt x="412" y="603"/>
                    <a:pt x="383" y="607"/>
                    <a:pt x="354" y="612"/>
                  </a:cubicBezTo>
                  <a:close/>
                  <a:moveTo>
                    <a:pt x="1483" y="721"/>
                  </a:moveTo>
                  <a:cubicBezTo>
                    <a:pt x="1487" y="724"/>
                    <a:pt x="1490" y="729"/>
                    <a:pt x="1494" y="733"/>
                  </a:cubicBezTo>
                  <a:cubicBezTo>
                    <a:pt x="1498" y="736"/>
                    <a:pt x="1504" y="743"/>
                    <a:pt x="1505" y="742"/>
                  </a:cubicBezTo>
                  <a:cubicBezTo>
                    <a:pt x="1499" y="690"/>
                    <a:pt x="1492" y="641"/>
                    <a:pt x="1477" y="599"/>
                  </a:cubicBezTo>
                  <a:cubicBezTo>
                    <a:pt x="1480" y="635"/>
                    <a:pt x="1484" y="678"/>
                    <a:pt x="1483" y="721"/>
                  </a:cubicBezTo>
                  <a:close/>
                  <a:moveTo>
                    <a:pt x="1416" y="642"/>
                  </a:moveTo>
                  <a:cubicBezTo>
                    <a:pt x="1419" y="657"/>
                    <a:pt x="1423" y="671"/>
                    <a:pt x="1425" y="686"/>
                  </a:cubicBezTo>
                  <a:cubicBezTo>
                    <a:pt x="1441" y="692"/>
                    <a:pt x="1456" y="703"/>
                    <a:pt x="1468" y="711"/>
                  </a:cubicBezTo>
                  <a:cubicBezTo>
                    <a:pt x="1472" y="714"/>
                    <a:pt x="1478" y="718"/>
                    <a:pt x="1480" y="718"/>
                  </a:cubicBezTo>
                  <a:cubicBezTo>
                    <a:pt x="1480" y="677"/>
                    <a:pt x="1480" y="637"/>
                    <a:pt x="1473" y="603"/>
                  </a:cubicBezTo>
                  <a:cubicBezTo>
                    <a:pt x="1457" y="619"/>
                    <a:pt x="1438" y="632"/>
                    <a:pt x="1416" y="642"/>
                  </a:cubicBezTo>
                  <a:close/>
                  <a:moveTo>
                    <a:pt x="1128" y="658"/>
                  </a:moveTo>
                  <a:cubicBezTo>
                    <a:pt x="1128" y="640"/>
                    <a:pt x="1129" y="623"/>
                    <a:pt x="1130" y="605"/>
                  </a:cubicBezTo>
                  <a:cubicBezTo>
                    <a:pt x="1124" y="606"/>
                    <a:pt x="1122" y="604"/>
                    <a:pt x="1117" y="604"/>
                  </a:cubicBezTo>
                  <a:cubicBezTo>
                    <a:pt x="1120" y="623"/>
                    <a:pt x="1124" y="640"/>
                    <a:pt x="1128" y="658"/>
                  </a:cubicBezTo>
                  <a:close/>
                  <a:moveTo>
                    <a:pt x="1134" y="606"/>
                  </a:moveTo>
                  <a:cubicBezTo>
                    <a:pt x="1132" y="607"/>
                    <a:pt x="1132" y="607"/>
                    <a:pt x="1132" y="609"/>
                  </a:cubicBezTo>
                  <a:cubicBezTo>
                    <a:pt x="1131" y="648"/>
                    <a:pt x="1128" y="682"/>
                    <a:pt x="1136" y="714"/>
                  </a:cubicBezTo>
                  <a:cubicBezTo>
                    <a:pt x="1184" y="707"/>
                    <a:pt x="1230" y="698"/>
                    <a:pt x="1274" y="688"/>
                  </a:cubicBezTo>
                  <a:cubicBezTo>
                    <a:pt x="1276" y="671"/>
                    <a:pt x="1276" y="653"/>
                    <a:pt x="1277" y="635"/>
                  </a:cubicBezTo>
                  <a:cubicBezTo>
                    <a:pt x="1230" y="624"/>
                    <a:pt x="1183" y="614"/>
                    <a:pt x="1134" y="606"/>
                  </a:cubicBezTo>
                  <a:close/>
                  <a:moveTo>
                    <a:pt x="349" y="613"/>
                  </a:moveTo>
                  <a:cubicBezTo>
                    <a:pt x="330" y="617"/>
                    <a:pt x="311" y="621"/>
                    <a:pt x="292" y="624"/>
                  </a:cubicBezTo>
                  <a:cubicBezTo>
                    <a:pt x="292" y="650"/>
                    <a:pt x="293" y="674"/>
                    <a:pt x="295" y="697"/>
                  </a:cubicBezTo>
                  <a:cubicBezTo>
                    <a:pt x="307" y="700"/>
                    <a:pt x="319" y="703"/>
                    <a:pt x="332" y="704"/>
                  </a:cubicBezTo>
                  <a:cubicBezTo>
                    <a:pt x="337" y="674"/>
                    <a:pt x="345" y="641"/>
                    <a:pt x="349" y="613"/>
                  </a:cubicBezTo>
                  <a:close/>
                  <a:moveTo>
                    <a:pt x="1279" y="634"/>
                  </a:moveTo>
                  <a:cubicBezTo>
                    <a:pt x="1282" y="634"/>
                    <a:pt x="1283" y="634"/>
                    <a:pt x="1284" y="635"/>
                  </a:cubicBezTo>
                  <a:cubicBezTo>
                    <a:pt x="1283" y="628"/>
                    <a:pt x="1282" y="622"/>
                    <a:pt x="1279" y="617"/>
                  </a:cubicBezTo>
                  <a:cubicBezTo>
                    <a:pt x="1279" y="623"/>
                    <a:pt x="1279" y="628"/>
                    <a:pt x="1279" y="634"/>
                  </a:cubicBezTo>
                  <a:close/>
                  <a:moveTo>
                    <a:pt x="67" y="699"/>
                  </a:moveTo>
                  <a:cubicBezTo>
                    <a:pt x="70" y="674"/>
                    <a:pt x="76" y="651"/>
                    <a:pt x="82" y="628"/>
                  </a:cubicBezTo>
                  <a:cubicBezTo>
                    <a:pt x="77" y="626"/>
                    <a:pt x="74" y="621"/>
                    <a:pt x="68" y="620"/>
                  </a:cubicBezTo>
                  <a:cubicBezTo>
                    <a:pt x="67" y="645"/>
                    <a:pt x="64" y="674"/>
                    <a:pt x="67" y="699"/>
                  </a:cubicBezTo>
                  <a:close/>
                  <a:moveTo>
                    <a:pt x="288" y="625"/>
                  </a:moveTo>
                  <a:cubicBezTo>
                    <a:pt x="255" y="634"/>
                    <a:pt x="221" y="642"/>
                    <a:pt x="190" y="652"/>
                  </a:cubicBezTo>
                  <a:cubicBezTo>
                    <a:pt x="189" y="659"/>
                    <a:pt x="188" y="664"/>
                    <a:pt x="186" y="670"/>
                  </a:cubicBezTo>
                  <a:cubicBezTo>
                    <a:pt x="220" y="680"/>
                    <a:pt x="255" y="690"/>
                    <a:pt x="293" y="696"/>
                  </a:cubicBezTo>
                  <a:cubicBezTo>
                    <a:pt x="290" y="673"/>
                    <a:pt x="291" y="648"/>
                    <a:pt x="288" y="625"/>
                  </a:cubicBezTo>
                  <a:close/>
                  <a:moveTo>
                    <a:pt x="69" y="701"/>
                  </a:moveTo>
                  <a:cubicBezTo>
                    <a:pt x="95" y="687"/>
                    <a:pt x="122" y="673"/>
                    <a:pt x="152" y="663"/>
                  </a:cubicBezTo>
                  <a:cubicBezTo>
                    <a:pt x="130" y="651"/>
                    <a:pt x="104" y="643"/>
                    <a:pt x="84" y="629"/>
                  </a:cubicBezTo>
                  <a:cubicBezTo>
                    <a:pt x="79" y="653"/>
                    <a:pt x="73" y="676"/>
                    <a:pt x="69" y="701"/>
                  </a:cubicBezTo>
                  <a:close/>
                  <a:moveTo>
                    <a:pt x="1277" y="687"/>
                  </a:moveTo>
                  <a:cubicBezTo>
                    <a:pt x="1283" y="685"/>
                    <a:pt x="1289" y="684"/>
                    <a:pt x="1296" y="682"/>
                  </a:cubicBezTo>
                  <a:cubicBezTo>
                    <a:pt x="1292" y="667"/>
                    <a:pt x="1290" y="652"/>
                    <a:pt x="1285" y="638"/>
                  </a:cubicBezTo>
                  <a:cubicBezTo>
                    <a:pt x="1284" y="637"/>
                    <a:pt x="1281" y="637"/>
                    <a:pt x="1279" y="636"/>
                  </a:cubicBezTo>
                  <a:cubicBezTo>
                    <a:pt x="1278" y="652"/>
                    <a:pt x="1278" y="670"/>
                    <a:pt x="1277" y="687"/>
                  </a:cubicBezTo>
                  <a:close/>
                  <a:moveTo>
                    <a:pt x="1298" y="681"/>
                  </a:moveTo>
                  <a:cubicBezTo>
                    <a:pt x="1320" y="675"/>
                    <a:pt x="1342" y="670"/>
                    <a:pt x="1362" y="661"/>
                  </a:cubicBezTo>
                  <a:cubicBezTo>
                    <a:pt x="1338" y="654"/>
                    <a:pt x="1315" y="645"/>
                    <a:pt x="1289" y="639"/>
                  </a:cubicBezTo>
                  <a:cubicBezTo>
                    <a:pt x="1291" y="653"/>
                    <a:pt x="1296" y="666"/>
                    <a:pt x="1298" y="681"/>
                  </a:cubicBezTo>
                  <a:close/>
                  <a:moveTo>
                    <a:pt x="1399" y="649"/>
                  </a:moveTo>
                  <a:cubicBezTo>
                    <a:pt x="1399" y="657"/>
                    <a:pt x="1399" y="665"/>
                    <a:pt x="1399" y="673"/>
                  </a:cubicBezTo>
                  <a:cubicBezTo>
                    <a:pt x="1407" y="677"/>
                    <a:pt x="1415" y="680"/>
                    <a:pt x="1422" y="684"/>
                  </a:cubicBezTo>
                  <a:cubicBezTo>
                    <a:pt x="1419" y="671"/>
                    <a:pt x="1418" y="655"/>
                    <a:pt x="1412" y="644"/>
                  </a:cubicBezTo>
                  <a:cubicBezTo>
                    <a:pt x="1409" y="646"/>
                    <a:pt x="1404" y="648"/>
                    <a:pt x="1399" y="649"/>
                  </a:cubicBezTo>
                  <a:close/>
                  <a:moveTo>
                    <a:pt x="1371" y="662"/>
                  </a:moveTo>
                  <a:cubicBezTo>
                    <a:pt x="1379" y="665"/>
                    <a:pt x="1388" y="668"/>
                    <a:pt x="1397" y="672"/>
                  </a:cubicBezTo>
                  <a:cubicBezTo>
                    <a:pt x="1396" y="666"/>
                    <a:pt x="1398" y="656"/>
                    <a:pt x="1396" y="651"/>
                  </a:cubicBezTo>
                  <a:cubicBezTo>
                    <a:pt x="1388" y="655"/>
                    <a:pt x="1379" y="658"/>
                    <a:pt x="1371" y="662"/>
                  </a:cubicBezTo>
                  <a:close/>
                  <a:moveTo>
                    <a:pt x="162" y="662"/>
                  </a:moveTo>
                  <a:cubicBezTo>
                    <a:pt x="169" y="664"/>
                    <a:pt x="175" y="668"/>
                    <a:pt x="184" y="669"/>
                  </a:cubicBezTo>
                  <a:cubicBezTo>
                    <a:pt x="184" y="663"/>
                    <a:pt x="187" y="659"/>
                    <a:pt x="187" y="653"/>
                  </a:cubicBezTo>
                  <a:cubicBezTo>
                    <a:pt x="178" y="656"/>
                    <a:pt x="170" y="658"/>
                    <a:pt x="162" y="662"/>
                  </a:cubicBezTo>
                  <a:close/>
                  <a:moveTo>
                    <a:pt x="109" y="683"/>
                  </a:moveTo>
                  <a:cubicBezTo>
                    <a:pt x="98" y="688"/>
                    <a:pt x="72" y="698"/>
                    <a:pt x="68" y="707"/>
                  </a:cubicBezTo>
                  <a:cubicBezTo>
                    <a:pt x="63" y="717"/>
                    <a:pt x="68" y="742"/>
                    <a:pt x="70" y="755"/>
                  </a:cubicBezTo>
                  <a:cubicBezTo>
                    <a:pt x="76" y="807"/>
                    <a:pt x="83" y="853"/>
                    <a:pt x="96" y="893"/>
                  </a:cubicBezTo>
                  <a:cubicBezTo>
                    <a:pt x="107" y="898"/>
                    <a:pt x="117" y="903"/>
                    <a:pt x="127" y="908"/>
                  </a:cubicBezTo>
                  <a:cubicBezTo>
                    <a:pt x="138" y="901"/>
                    <a:pt x="150" y="898"/>
                    <a:pt x="158" y="889"/>
                  </a:cubicBezTo>
                  <a:cubicBezTo>
                    <a:pt x="157" y="859"/>
                    <a:pt x="160" y="834"/>
                    <a:pt x="162" y="808"/>
                  </a:cubicBezTo>
                  <a:cubicBezTo>
                    <a:pt x="163" y="790"/>
                    <a:pt x="168" y="772"/>
                    <a:pt x="168" y="756"/>
                  </a:cubicBezTo>
                  <a:cubicBezTo>
                    <a:pt x="168" y="741"/>
                    <a:pt x="163" y="727"/>
                    <a:pt x="162" y="712"/>
                  </a:cubicBezTo>
                  <a:cubicBezTo>
                    <a:pt x="161" y="696"/>
                    <a:pt x="161" y="681"/>
                    <a:pt x="159" y="665"/>
                  </a:cubicBezTo>
                  <a:cubicBezTo>
                    <a:pt x="159" y="664"/>
                    <a:pt x="159" y="664"/>
                    <a:pt x="158" y="664"/>
                  </a:cubicBezTo>
                  <a:cubicBezTo>
                    <a:pt x="145" y="667"/>
                    <a:pt x="128" y="674"/>
                    <a:pt x="109" y="683"/>
                  </a:cubicBezTo>
                  <a:close/>
                  <a:moveTo>
                    <a:pt x="1367" y="664"/>
                  </a:moveTo>
                  <a:cubicBezTo>
                    <a:pt x="1347" y="670"/>
                    <a:pt x="1321" y="678"/>
                    <a:pt x="1299" y="685"/>
                  </a:cubicBezTo>
                  <a:cubicBezTo>
                    <a:pt x="1311" y="742"/>
                    <a:pt x="1319" y="805"/>
                    <a:pt x="1322" y="872"/>
                  </a:cubicBezTo>
                  <a:cubicBezTo>
                    <a:pt x="1336" y="877"/>
                    <a:pt x="1347" y="884"/>
                    <a:pt x="1362" y="888"/>
                  </a:cubicBezTo>
                  <a:cubicBezTo>
                    <a:pt x="1380" y="824"/>
                    <a:pt x="1394" y="754"/>
                    <a:pt x="1397" y="674"/>
                  </a:cubicBezTo>
                  <a:cubicBezTo>
                    <a:pt x="1386" y="672"/>
                    <a:pt x="1378" y="666"/>
                    <a:pt x="1367" y="664"/>
                  </a:cubicBezTo>
                  <a:close/>
                  <a:moveTo>
                    <a:pt x="170" y="745"/>
                  </a:moveTo>
                  <a:cubicBezTo>
                    <a:pt x="172" y="719"/>
                    <a:pt x="178" y="695"/>
                    <a:pt x="183" y="671"/>
                  </a:cubicBezTo>
                  <a:cubicBezTo>
                    <a:pt x="175" y="670"/>
                    <a:pt x="169" y="667"/>
                    <a:pt x="162" y="665"/>
                  </a:cubicBezTo>
                  <a:cubicBezTo>
                    <a:pt x="164" y="692"/>
                    <a:pt x="164" y="722"/>
                    <a:pt x="170" y="745"/>
                  </a:cubicBezTo>
                  <a:close/>
                  <a:moveTo>
                    <a:pt x="185" y="672"/>
                  </a:moveTo>
                  <a:cubicBezTo>
                    <a:pt x="185" y="673"/>
                    <a:pt x="185" y="674"/>
                    <a:pt x="185" y="675"/>
                  </a:cubicBezTo>
                  <a:cubicBezTo>
                    <a:pt x="182" y="704"/>
                    <a:pt x="169" y="731"/>
                    <a:pt x="171" y="761"/>
                  </a:cubicBezTo>
                  <a:cubicBezTo>
                    <a:pt x="172" y="801"/>
                    <a:pt x="188" y="839"/>
                    <a:pt x="195" y="875"/>
                  </a:cubicBezTo>
                  <a:cubicBezTo>
                    <a:pt x="232" y="860"/>
                    <a:pt x="272" y="848"/>
                    <a:pt x="314" y="837"/>
                  </a:cubicBezTo>
                  <a:cubicBezTo>
                    <a:pt x="306" y="792"/>
                    <a:pt x="297" y="749"/>
                    <a:pt x="294" y="700"/>
                  </a:cubicBezTo>
                  <a:cubicBezTo>
                    <a:pt x="256" y="692"/>
                    <a:pt x="219" y="683"/>
                    <a:pt x="185" y="672"/>
                  </a:cubicBezTo>
                  <a:close/>
                  <a:moveTo>
                    <a:pt x="1364" y="890"/>
                  </a:moveTo>
                  <a:cubicBezTo>
                    <a:pt x="1375" y="896"/>
                    <a:pt x="1385" y="902"/>
                    <a:pt x="1397" y="908"/>
                  </a:cubicBezTo>
                  <a:cubicBezTo>
                    <a:pt x="1411" y="900"/>
                    <a:pt x="1428" y="894"/>
                    <a:pt x="1441" y="885"/>
                  </a:cubicBezTo>
                  <a:cubicBezTo>
                    <a:pt x="1442" y="811"/>
                    <a:pt x="1435" y="747"/>
                    <a:pt x="1423" y="687"/>
                  </a:cubicBezTo>
                  <a:cubicBezTo>
                    <a:pt x="1415" y="684"/>
                    <a:pt x="1408" y="679"/>
                    <a:pt x="1398" y="676"/>
                  </a:cubicBezTo>
                  <a:cubicBezTo>
                    <a:pt x="1397" y="757"/>
                    <a:pt x="1382" y="826"/>
                    <a:pt x="1364" y="890"/>
                  </a:cubicBezTo>
                  <a:close/>
                  <a:moveTo>
                    <a:pt x="1127" y="716"/>
                  </a:moveTo>
                  <a:cubicBezTo>
                    <a:pt x="1127" y="713"/>
                    <a:pt x="1132" y="715"/>
                    <a:pt x="1134" y="715"/>
                  </a:cubicBezTo>
                  <a:cubicBezTo>
                    <a:pt x="1132" y="705"/>
                    <a:pt x="1131" y="694"/>
                    <a:pt x="1129" y="685"/>
                  </a:cubicBezTo>
                  <a:cubicBezTo>
                    <a:pt x="1128" y="694"/>
                    <a:pt x="1125" y="707"/>
                    <a:pt x="1127" y="716"/>
                  </a:cubicBezTo>
                  <a:close/>
                  <a:moveTo>
                    <a:pt x="1277" y="690"/>
                  </a:moveTo>
                  <a:cubicBezTo>
                    <a:pt x="1272" y="746"/>
                    <a:pt x="1263" y="798"/>
                    <a:pt x="1252" y="848"/>
                  </a:cubicBezTo>
                  <a:cubicBezTo>
                    <a:pt x="1275" y="855"/>
                    <a:pt x="1298" y="862"/>
                    <a:pt x="1319" y="871"/>
                  </a:cubicBezTo>
                  <a:cubicBezTo>
                    <a:pt x="1316" y="804"/>
                    <a:pt x="1310" y="740"/>
                    <a:pt x="1295" y="685"/>
                  </a:cubicBezTo>
                  <a:cubicBezTo>
                    <a:pt x="1289" y="687"/>
                    <a:pt x="1283" y="688"/>
                    <a:pt x="1277" y="690"/>
                  </a:cubicBezTo>
                  <a:close/>
                  <a:moveTo>
                    <a:pt x="1443" y="884"/>
                  </a:moveTo>
                  <a:cubicBezTo>
                    <a:pt x="1447" y="884"/>
                    <a:pt x="1454" y="877"/>
                    <a:pt x="1459" y="875"/>
                  </a:cubicBezTo>
                  <a:cubicBezTo>
                    <a:pt x="1470" y="828"/>
                    <a:pt x="1478" y="779"/>
                    <a:pt x="1480" y="723"/>
                  </a:cubicBezTo>
                  <a:cubicBezTo>
                    <a:pt x="1465" y="709"/>
                    <a:pt x="1446" y="699"/>
                    <a:pt x="1426" y="689"/>
                  </a:cubicBezTo>
                  <a:cubicBezTo>
                    <a:pt x="1437" y="748"/>
                    <a:pt x="1446" y="814"/>
                    <a:pt x="1443" y="884"/>
                  </a:cubicBezTo>
                  <a:close/>
                  <a:moveTo>
                    <a:pt x="1136" y="718"/>
                  </a:moveTo>
                  <a:cubicBezTo>
                    <a:pt x="1142" y="751"/>
                    <a:pt x="1146" y="785"/>
                    <a:pt x="1148" y="822"/>
                  </a:cubicBezTo>
                  <a:cubicBezTo>
                    <a:pt x="1182" y="830"/>
                    <a:pt x="1216" y="838"/>
                    <a:pt x="1249" y="847"/>
                  </a:cubicBezTo>
                  <a:cubicBezTo>
                    <a:pt x="1260" y="798"/>
                    <a:pt x="1269" y="747"/>
                    <a:pt x="1274" y="691"/>
                  </a:cubicBezTo>
                  <a:cubicBezTo>
                    <a:pt x="1273" y="691"/>
                    <a:pt x="1272" y="691"/>
                    <a:pt x="1272" y="691"/>
                  </a:cubicBezTo>
                  <a:cubicBezTo>
                    <a:pt x="1229" y="702"/>
                    <a:pt x="1181" y="708"/>
                    <a:pt x="1136" y="718"/>
                  </a:cubicBezTo>
                  <a:close/>
                  <a:moveTo>
                    <a:pt x="317" y="834"/>
                  </a:moveTo>
                  <a:cubicBezTo>
                    <a:pt x="320" y="790"/>
                    <a:pt x="325" y="747"/>
                    <a:pt x="332" y="707"/>
                  </a:cubicBezTo>
                  <a:cubicBezTo>
                    <a:pt x="319" y="706"/>
                    <a:pt x="307" y="703"/>
                    <a:pt x="295" y="700"/>
                  </a:cubicBezTo>
                  <a:cubicBezTo>
                    <a:pt x="301" y="747"/>
                    <a:pt x="306" y="792"/>
                    <a:pt x="317" y="834"/>
                  </a:cubicBezTo>
                  <a:close/>
                  <a:moveTo>
                    <a:pt x="334" y="708"/>
                  </a:moveTo>
                  <a:cubicBezTo>
                    <a:pt x="329" y="749"/>
                    <a:pt x="320" y="792"/>
                    <a:pt x="320" y="836"/>
                  </a:cubicBezTo>
                  <a:cubicBezTo>
                    <a:pt x="364" y="824"/>
                    <a:pt x="411" y="815"/>
                    <a:pt x="460" y="809"/>
                  </a:cubicBezTo>
                  <a:cubicBezTo>
                    <a:pt x="456" y="781"/>
                    <a:pt x="452" y="754"/>
                    <a:pt x="450" y="724"/>
                  </a:cubicBezTo>
                  <a:cubicBezTo>
                    <a:pt x="410" y="721"/>
                    <a:pt x="372" y="714"/>
                    <a:pt x="334" y="708"/>
                  </a:cubicBezTo>
                  <a:close/>
                  <a:moveTo>
                    <a:pt x="12" y="759"/>
                  </a:moveTo>
                  <a:cubicBezTo>
                    <a:pt x="10" y="769"/>
                    <a:pt x="13" y="784"/>
                    <a:pt x="14" y="796"/>
                  </a:cubicBezTo>
                  <a:cubicBezTo>
                    <a:pt x="15" y="809"/>
                    <a:pt x="15" y="823"/>
                    <a:pt x="18" y="833"/>
                  </a:cubicBezTo>
                  <a:cubicBezTo>
                    <a:pt x="21" y="843"/>
                    <a:pt x="38" y="854"/>
                    <a:pt x="45" y="860"/>
                  </a:cubicBezTo>
                  <a:cubicBezTo>
                    <a:pt x="48" y="862"/>
                    <a:pt x="50" y="867"/>
                    <a:pt x="54" y="865"/>
                  </a:cubicBezTo>
                  <a:cubicBezTo>
                    <a:pt x="52" y="809"/>
                    <a:pt x="59" y="757"/>
                    <a:pt x="63" y="710"/>
                  </a:cubicBezTo>
                  <a:cubicBezTo>
                    <a:pt x="63" y="709"/>
                    <a:pt x="63" y="709"/>
                    <a:pt x="62" y="709"/>
                  </a:cubicBezTo>
                  <a:cubicBezTo>
                    <a:pt x="50" y="719"/>
                    <a:pt x="16" y="741"/>
                    <a:pt x="12" y="759"/>
                  </a:cubicBezTo>
                  <a:close/>
                  <a:moveTo>
                    <a:pt x="1134" y="718"/>
                  </a:moveTo>
                  <a:cubicBezTo>
                    <a:pt x="1133" y="716"/>
                    <a:pt x="1129" y="719"/>
                    <a:pt x="1126" y="718"/>
                  </a:cubicBezTo>
                  <a:cubicBezTo>
                    <a:pt x="1122" y="751"/>
                    <a:pt x="1118" y="785"/>
                    <a:pt x="1112" y="816"/>
                  </a:cubicBezTo>
                  <a:cubicBezTo>
                    <a:pt x="1124" y="818"/>
                    <a:pt x="1134" y="821"/>
                    <a:pt x="1146" y="822"/>
                  </a:cubicBezTo>
                  <a:cubicBezTo>
                    <a:pt x="1143" y="787"/>
                    <a:pt x="1139" y="752"/>
                    <a:pt x="1134" y="718"/>
                  </a:cubicBezTo>
                  <a:close/>
                  <a:moveTo>
                    <a:pt x="961" y="735"/>
                  </a:moveTo>
                  <a:cubicBezTo>
                    <a:pt x="960" y="755"/>
                    <a:pt x="958" y="775"/>
                    <a:pt x="956" y="795"/>
                  </a:cubicBezTo>
                  <a:cubicBezTo>
                    <a:pt x="1009" y="801"/>
                    <a:pt x="1060" y="807"/>
                    <a:pt x="1110" y="815"/>
                  </a:cubicBezTo>
                  <a:cubicBezTo>
                    <a:pt x="1113" y="784"/>
                    <a:pt x="1123" y="748"/>
                    <a:pt x="1121" y="719"/>
                  </a:cubicBezTo>
                  <a:cubicBezTo>
                    <a:pt x="1070" y="726"/>
                    <a:pt x="1016" y="732"/>
                    <a:pt x="961" y="735"/>
                  </a:cubicBezTo>
                  <a:close/>
                  <a:moveTo>
                    <a:pt x="1462" y="872"/>
                  </a:moveTo>
                  <a:cubicBezTo>
                    <a:pt x="1480" y="862"/>
                    <a:pt x="1495" y="848"/>
                    <a:pt x="1507" y="832"/>
                  </a:cubicBezTo>
                  <a:cubicBezTo>
                    <a:pt x="1507" y="814"/>
                    <a:pt x="1508" y="802"/>
                    <a:pt x="1507" y="786"/>
                  </a:cubicBezTo>
                  <a:cubicBezTo>
                    <a:pt x="1506" y="773"/>
                    <a:pt x="1508" y="759"/>
                    <a:pt x="1506" y="750"/>
                  </a:cubicBezTo>
                  <a:cubicBezTo>
                    <a:pt x="1503" y="738"/>
                    <a:pt x="1488" y="733"/>
                    <a:pt x="1482" y="724"/>
                  </a:cubicBezTo>
                  <a:cubicBezTo>
                    <a:pt x="1481" y="779"/>
                    <a:pt x="1472" y="827"/>
                    <a:pt x="1462" y="872"/>
                  </a:cubicBezTo>
                  <a:close/>
                  <a:moveTo>
                    <a:pt x="462" y="808"/>
                  </a:moveTo>
                  <a:cubicBezTo>
                    <a:pt x="479" y="806"/>
                    <a:pt x="496" y="804"/>
                    <a:pt x="512" y="801"/>
                  </a:cubicBezTo>
                  <a:cubicBezTo>
                    <a:pt x="515" y="778"/>
                    <a:pt x="516" y="755"/>
                    <a:pt x="518" y="732"/>
                  </a:cubicBezTo>
                  <a:cubicBezTo>
                    <a:pt x="496" y="729"/>
                    <a:pt x="474" y="727"/>
                    <a:pt x="452" y="725"/>
                  </a:cubicBezTo>
                  <a:cubicBezTo>
                    <a:pt x="455" y="753"/>
                    <a:pt x="458" y="780"/>
                    <a:pt x="462" y="808"/>
                  </a:cubicBezTo>
                  <a:close/>
                  <a:moveTo>
                    <a:pt x="56" y="868"/>
                  </a:moveTo>
                  <a:cubicBezTo>
                    <a:pt x="66" y="877"/>
                    <a:pt x="79" y="884"/>
                    <a:pt x="92" y="890"/>
                  </a:cubicBezTo>
                  <a:cubicBezTo>
                    <a:pt x="79" y="840"/>
                    <a:pt x="69" y="787"/>
                    <a:pt x="64" y="728"/>
                  </a:cubicBezTo>
                  <a:cubicBezTo>
                    <a:pt x="58" y="772"/>
                    <a:pt x="55" y="818"/>
                    <a:pt x="56" y="868"/>
                  </a:cubicBezTo>
                  <a:close/>
                  <a:moveTo>
                    <a:pt x="522" y="732"/>
                  </a:moveTo>
                  <a:cubicBezTo>
                    <a:pt x="518" y="753"/>
                    <a:pt x="518" y="778"/>
                    <a:pt x="515" y="801"/>
                  </a:cubicBezTo>
                  <a:cubicBezTo>
                    <a:pt x="549" y="797"/>
                    <a:pt x="584" y="794"/>
                    <a:pt x="619" y="791"/>
                  </a:cubicBezTo>
                  <a:cubicBezTo>
                    <a:pt x="619" y="773"/>
                    <a:pt x="617" y="756"/>
                    <a:pt x="616" y="739"/>
                  </a:cubicBezTo>
                  <a:cubicBezTo>
                    <a:pt x="585" y="736"/>
                    <a:pt x="553" y="735"/>
                    <a:pt x="522" y="732"/>
                  </a:cubicBezTo>
                  <a:close/>
                  <a:moveTo>
                    <a:pt x="8" y="761"/>
                  </a:moveTo>
                  <a:cubicBezTo>
                    <a:pt x="10" y="754"/>
                    <a:pt x="10" y="740"/>
                    <a:pt x="8" y="733"/>
                  </a:cubicBezTo>
                  <a:cubicBezTo>
                    <a:pt x="10" y="743"/>
                    <a:pt x="6" y="753"/>
                    <a:pt x="8" y="761"/>
                  </a:cubicBezTo>
                  <a:close/>
                  <a:moveTo>
                    <a:pt x="942" y="737"/>
                  </a:moveTo>
                  <a:cubicBezTo>
                    <a:pt x="943" y="757"/>
                    <a:pt x="945" y="775"/>
                    <a:pt x="945" y="795"/>
                  </a:cubicBezTo>
                  <a:cubicBezTo>
                    <a:pt x="948" y="795"/>
                    <a:pt x="950" y="795"/>
                    <a:pt x="953" y="795"/>
                  </a:cubicBezTo>
                  <a:cubicBezTo>
                    <a:pt x="956" y="776"/>
                    <a:pt x="957" y="756"/>
                    <a:pt x="958" y="736"/>
                  </a:cubicBezTo>
                  <a:cubicBezTo>
                    <a:pt x="953" y="736"/>
                    <a:pt x="946" y="735"/>
                    <a:pt x="942" y="737"/>
                  </a:cubicBezTo>
                  <a:close/>
                  <a:moveTo>
                    <a:pt x="790" y="742"/>
                  </a:moveTo>
                  <a:cubicBezTo>
                    <a:pt x="790" y="757"/>
                    <a:pt x="790" y="772"/>
                    <a:pt x="790" y="788"/>
                  </a:cubicBezTo>
                  <a:cubicBezTo>
                    <a:pt x="843" y="788"/>
                    <a:pt x="892" y="791"/>
                    <a:pt x="942" y="794"/>
                  </a:cubicBezTo>
                  <a:cubicBezTo>
                    <a:pt x="940" y="776"/>
                    <a:pt x="940" y="755"/>
                    <a:pt x="938" y="737"/>
                  </a:cubicBezTo>
                  <a:cubicBezTo>
                    <a:pt x="889" y="739"/>
                    <a:pt x="841" y="742"/>
                    <a:pt x="790" y="742"/>
                  </a:cubicBezTo>
                  <a:close/>
                  <a:moveTo>
                    <a:pt x="621" y="739"/>
                  </a:moveTo>
                  <a:cubicBezTo>
                    <a:pt x="619" y="755"/>
                    <a:pt x="623" y="774"/>
                    <a:pt x="623" y="791"/>
                  </a:cubicBezTo>
                  <a:cubicBezTo>
                    <a:pt x="657" y="790"/>
                    <a:pt x="691" y="788"/>
                    <a:pt x="726" y="788"/>
                  </a:cubicBezTo>
                  <a:cubicBezTo>
                    <a:pt x="726" y="772"/>
                    <a:pt x="726" y="757"/>
                    <a:pt x="726" y="742"/>
                  </a:cubicBezTo>
                  <a:cubicBezTo>
                    <a:pt x="690" y="742"/>
                    <a:pt x="656" y="740"/>
                    <a:pt x="621" y="739"/>
                  </a:cubicBezTo>
                  <a:close/>
                  <a:moveTo>
                    <a:pt x="729" y="742"/>
                  </a:moveTo>
                  <a:cubicBezTo>
                    <a:pt x="729" y="757"/>
                    <a:pt x="729" y="772"/>
                    <a:pt x="729" y="788"/>
                  </a:cubicBezTo>
                  <a:cubicBezTo>
                    <a:pt x="749" y="788"/>
                    <a:pt x="768" y="788"/>
                    <a:pt x="787" y="788"/>
                  </a:cubicBezTo>
                  <a:cubicBezTo>
                    <a:pt x="788" y="773"/>
                    <a:pt x="788" y="757"/>
                    <a:pt x="788" y="742"/>
                  </a:cubicBezTo>
                  <a:cubicBezTo>
                    <a:pt x="768" y="742"/>
                    <a:pt x="749" y="742"/>
                    <a:pt x="729" y="742"/>
                  </a:cubicBezTo>
                  <a:close/>
                  <a:moveTo>
                    <a:pt x="1508" y="753"/>
                  </a:moveTo>
                  <a:cubicBezTo>
                    <a:pt x="1508" y="753"/>
                    <a:pt x="1509" y="754"/>
                    <a:pt x="1508" y="753"/>
                  </a:cubicBezTo>
                  <a:close/>
                  <a:moveTo>
                    <a:pt x="1511" y="827"/>
                  </a:moveTo>
                  <a:cubicBezTo>
                    <a:pt x="1520" y="808"/>
                    <a:pt x="1524" y="768"/>
                    <a:pt x="1509" y="754"/>
                  </a:cubicBezTo>
                  <a:cubicBezTo>
                    <a:pt x="1510" y="778"/>
                    <a:pt x="1509" y="804"/>
                    <a:pt x="1511" y="827"/>
                  </a:cubicBezTo>
                  <a:close/>
                  <a:moveTo>
                    <a:pt x="15" y="828"/>
                  </a:moveTo>
                  <a:cubicBezTo>
                    <a:pt x="12" y="808"/>
                    <a:pt x="12" y="784"/>
                    <a:pt x="8" y="765"/>
                  </a:cubicBezTo>
                  <a:cubicBezTo>
                    <a:pt x="6" y="784"/>
                    <a:pt x="4" y="816"/>
                    <a:pt x="15" y="828"/>
                  </a:cubicBezTo>
                  <a:close/>
                  <a:moveTo>
                    <a:pt x="162" y="890"/>
                  </a:moveTo>
                  <a:cubicBezTo>
                    <a:pt x="171" y="884"/>
                    <a:pt x="184" y="881"/>
                    <a:pt x="193" y="875"/>
                  </a:cubicBezTo>
                  <a:cubicBezTo>
                    <a:pt x="182" y="842"/>
                    <a:pt x="176" y="805"/>
                    <a:pt x="169" y="768"/>
                  </a:cubicBezTo>
                  <a:cubicBezTo>
                    <a:pt x="165" y="806"/>
                    <a:pt x="159" y="852"/>
                    <a:pt x="162" y="890"/>
                  </a:cubicBezTo>
                  <a:close/>
                  <a:moveTo>
                    <a:pt x="5" y="797"/>
                  </a:moveTo>
                  <a:cubicBezTo>
                    <a:pt x="5" y="793"/>
                    <a:pt x="5" y="784"/>
                    <a:pt x="4" y="780"/>
                  </a:cubicBezTo>
                  <a:cubicBezTo>
                    <a:pt x="2" y="787"/>
                    <a:pt x="4" y="811"/>
                    <a:pt x="5" y="797"/>
                  </a:cubicBezTo>
                  <a:close/>
                  <a:moveTo>
                    <a:pt x="624" y="794"/>
                  </a:moveTo>
                  <a:cubicBezTo>
                    <a:pt x="627" y="863"/>
                    <a:pt x="635" y="934"/>
                    <a:pt x="643" y="1001"/>
                  </a:cubicBezTo>
                  <a:cubicBezTo>
                    <a:pt x="670" y="999"/>
                    <a:pt x="698" y="998"/>
                    <a:pt x="726" y="997"/>
                  </a:cubicBezTo>
                  <a:cubicBezTo>
                    <a:pt x="726" y="928"/>
                    <a:pt x="725" y="858"/>
                    <a:pt x="726" y="791"/>
                  </a:cubicBezTo>
                  <a:cubicBezTo>
                    <a:pt x="694" y="790"/>
                    <a:pt x="656" y="792"/>
                    <a:pt x="624" y="794"/>
                  </a:cubicBezTo>
                  <a:close/>
                  <a:moveTo>
                    <a:pt x="729" y="792"/>
                  </a:moveTo>
                  <a:cubicBezTo>
                    <a:pt x="727" y="859"/>
                    <a:pt x="729" y="929"/>
                    <a:pt x="728" y="997"/>
                  </a:cubicBezTo>
                  <a:cubicBezTo>
                    <a:pt x="747" y="997"/>
                    <a:pt x="765" y="997"/>
                    <a:pt x="783" y="997"/>
                  </a:cubicBezTo>
                  <a:cubicBezTo>
                    <a:pt x="785" y="929"/>
                    <a:pt x="787" y="860"/>
                    <a:pt x="787" y="790"/>
                  </a:cubicBezTo>
                  <a:cubicBezTo>
                    <a:pt x="768" y="790"/>
                    <a:pt x="749" y="790"/>
                    <a:pt x="730" y="790"/>
                  </a:cubicBezTo>
                  <a:cubicBezTo>
                    <a:pt x="729" y="790"/>
                    <a:pt x="729" y="791"/>
                    <a:pt x="729" y="792"/>
                  </a:cubicBezTo>
                  <a:close/>
                  <a:moveTo>
                    <a:pt x="790" y="792"/>
                  </a:moveTo>
                  <a:cubicBezTo>
                    <a:pt x="789" y="861"/>
                    <a:pt x="788" y="929"/>
                    <a:pt x="786" y="997"/>
                  </a:cubicBezTo>
                  <a:cubicBezTo>
                    <a:pt x="834" y="997"/>
                    <a:pt x="881" y="1003"/>
                    <a:pt x="927" y="998"/>
                  </a:cubicBezTo>
                  <a:cubicBezTo>
                    <a:pt x="937" y="935"/>
                    <a:pt x="950" y="870"/>
                    <a:pt x="942" y="797"/>
                  </a:cubicBezTo>
                  <a:cubicBezTo>
                    <a:pt x="894" y="792"/>
                    <a:pt x="842" y="791"/>
                    <a:pt x="791" y="790"/>
                  </a:cubicBezTo>
                  <a:cubicBezTo>
                    <a:pt x="790" y="790"/>
                    <a:pt x="790" y="791"/>
                    <a:pt x="790" y="792"/>
                  </a:cubicBezTo>
                  <a:close/>
                  <a:moveTo>
                    <a:pt x="1521" y="796"/>
                  </a:moveTo>
                  <a:cubicBezTo>
                    <a:pt x="1521" y="795"/>
                    <a:pt x="1522" y="788"/>
                    <a:pt x="1520" y="791"/>
                  </a:cubicBezTo>
                  <a:cubicBezTo>
                    <a:pt x="1520" y="793"/>
                    <a:pt x="1520" y="799"/>
                    <a:pt x="1521" y="796"/>
                  </a:cubicBezTo>
                  <a:close/>
                  <a:moveTo>
                    <a:pt x="515" y="804"/>
                  </a:moveTo>
                  <a:cubicBezTo>
                    <a:pt x="511" y="864"/>
                    <a:pt x="510" y="926"/>
                    <a:pt x="510" y="991"/>
                  </a:cubicBezTo>
                  <a:cubicBezTo>
                    <a:pt x="552" y="995"/>
                    <a:pt x="598" y="999"/>
                    <a:pt x="640" y="1000"/>
                  </a:cubicBezTo>
                  <a:cubicBezTo>
                    <a:pt x="631" y="934"/>
                    <a:pt x="624" y="865"/>
                    <a:pt x="620" y="794"/>
                  </a:cubicBezTo>
                  <a:cubicBezTo>
                    <a:pt x="584" y="797"/>
                    <a:pt x="549" y="799"/>
                    <a:pt x="515" y="804"/>
                  </a:cubicBezTo>
                  <a:close/>
                  <a:moveTo>
                    <a:pt x="948" y="845"/>
                  </a:moveTo>
                  <a:cubicBezTo>
                    <a:pt x="950" y="830"/>
                    <a:pt x="952" y="814"/>
                    <a:pt x="953" y="798"/>
                  </a:cubicBezTo>
                  <a:cubicBezTo>
                    <a:pt x="950" y="798"/>
                    <a:pt x="949" y="797"/>
                    <a:pt x="945" y="797"/>
                  </a:cubicBezTo>
                  <a:cubicBezTo>
                    <a:pt x="947" y="812"/>
                    <a:pt x="946" y="830"/>
                    <a:pt x="948" y="845"/>
                  </a:cubicBezTo>
                  <a:close/>
                  <a:moveTo>
                    <a:pt x="950" y="997"/>
                  </a:moveTo>
                  <a:cubicBezTo>
                    <a:pt x="991" y="993"/>
                    <a:pt x="1030" y="989"/>
                    <a:pt x="1070" y="985"/>
                  </a:cubicBezTo>
                  <a:cubicBezTo>
                    <a:pt x="1087" y="933"/>
                    <a:pt x="1099" y="877"/>
                    <a:pt x="1110" y="818"/>
                  </a:cubicBezTo>
                  <a:cubicBezTo>
                    <a:pt x="1061" y="809"/>
                    <a:pt x="1009" y="803"/>
                    <a:pt x="957" y="798"/>
                  </a:cubicBezTo>
                  <a:cubicBezTo>
                    <a:pt x="944" y="857"/>
                    <a:pt x="952" y="927"/>
                    <a:pt x="950" y="997"/>
                  </a:cubicBezTo>
                  <a:close/>
                  <a:moveTo>
                    <a:pt x="462" y="811"/>
                  </a:moveTo>
                  <a:cubicBezTo>
                    <a:pt x="470" y="866"/>
                    <a:pt x="483" y="925"/>
                    <a:pt x="495" y="975"/>
                  </a:cubicBezTo>
                  <a:cubicBezTo>
                    <a:pt x="497" y="982"/>
                    <a:pt x="496" y="993"/>
                    <a:pt x="508" y="991"/>
                  </a:cubicBezTo>
                  <a:cubicBezTo>
                    <a:pt x="507" y="935"/>
                    <a:pt x="508" y="873"/>
                    <a:pt x="511" y="820"/>
                  </a:cubicBezTo>
                  <a:cubicBezTo>
                    <a:pt x="512" y="816"/>
                    <a:pt x="515" y="807"/>
                    <a:pt x="510" y="804"/>
                  </a:cubicBezTo>
                  <a:cubicBezTo>
                    <a:pt x="494" y="807"/>
                    <a:pt x="477" y="808"/>
                    <a:pt x="462" y="811"/>
                  </a:cubicBezTo>
                  <a:close/>
                  <a:moveTo>
                    <a:pt x="318" y="839"/>
                  </a:moveTo>
                  <a:cubicBezTo>
                    <a:pt x="326" y="887"/>
                    <a:pt x="341" y="928"/>
                    <a:pt x="354" y="970"/>
                  </a:cubicBezTo>
                  <a:cubicBezTo>
                    <a:pt x="400" y="977"/>
                    <a:pt x="448" y="987"/>
                    <a:pt x="496" y="988"/>
                  </a:cubicBezTo>
                  <a:cubicBezTo>
                    <a:pt x="480" y="933"/>
                    <a:pt x="470" y="871"/>
                    <a:pt x="459" y="811"/>
                  </a:cubicBezTo>
                  <a:cubicBezTo>
                    <a:pt x="411" y="819"/>
                    <a:pt x="363" y="827"/>
                    <a:pt x="318" y="839"/>
                  </a:cubicBezTo>
                  <a:close/>
                  <a:moveTo>
                    <a:pt x="1113" y="819"/>
                  </a:moveTo>
                  <a:cubicBezTo>
                    <a:pt x="1113" y="819"/>
                    <a:pt x="1113" y="818"/>
                    <a:pt x="1112" y="818"/>
                  </a:cubicBezTo>
                  <a:cubicBezTo>
                    <a:pt x="1102" y="876"/>
                    <a:pt x="1089" y="932"/>
                    <a:pt x="1074" y="984"/>
                  </a:cubicBezTo>
                  <a:cubicBezTo>
                    <a:pt x="1100" y="981"/>
                    <a:pt x="1126" y="978"/>
                    <a:pt x="1151" y="973"/>
                  </a:cubicBezTo>
                  <a:cubicBezTo>
                    <a:pt x="1151" y="922"/>
                    <a:pt x="1149" y="873"/>
                    <a:pt x="1146" y="825"/>
                  </a:cubicBezTo>
                  <a:cubicBezTo>
                    <a:pt x="1135" y="823"/>
                    <a:pt x="1125" y="820"/>
                    <a:pt x="1113" y="819"/>
                  </a:cubicBezTo>
                  <a:close/>
                  <a:moveTo>
                    <a:pt x="46" y="1018"/>
                  </a:moveTo>
                  <a:cubicBezTo>
                    <a:pt x="45" y="1002"/>
                    <a:pt x="48" y="990"/>
                    <a:pt x="54" y="980"/>
                  </a:cubicBezTo>
                  <a:cubicBezTo>
                    <a:pt x="37" y="936"/>
                    <a:pt x="24" y="889"/>
                    <a:pt x="17" y="837"/>
                  </a:cubicBezTo>
                  <a:cubicBezTo>
                    <a:pt x="13" y="832"/>
                    <a:pt x="11" y="826"/>
                    <a:pt x="7" y="821"/>
                  </a:cubicBezTo>
                  <a:cubicBezTo>
                    <a:pt x="12" y="895"/>
                    <a:pt x="24" y="961"/>
                    <a:pt x="46" y="1018"/>
                  </a:cubicBezTo>
                  <a:close/>
                  <a:moveTo>
                    <a:pt x="1507" y="887"/>
                  </a:moveTo>
                  <a:cubicBezTo>
                    <a:pt x="1509" y="865"/>
                    <a:pt x="1516" y="844"/>
                    <a:pt x="1515" y="823"/>
                  </a:cubicBezTo>
                  <a:cubicBezTo>
                    <a:pt x="1506" y="838"/>
                    <a:pt x="1508" y="868"/>
                    <a:pt x="1507" y="887"/>
                  </a:cubicBezTo>
                  <a:close/>
                  <a:moveTo>
                    <a:pt x="1149" y="826"/>
                  </a:moveTo>
                  <a:cubicBezTo>
                    <a:pt x="1152" y="873"/>
                    <a:pt x="1154" y="922"/>
                    <a:pt x="1154" y="973"/>
                  </a:cubicBezTo>
                  <a:cubicBezTo>
                    <a:pt x="1174" y="969"/>
                    <a:pt x="1195" y="965"/>
                    <a:pt x="1215" y="961"/>
                  </a:cubicBezTo>
                  <a:cubicBezTo>
                    <a:pt x="1227" y="925"/>
                    <a:pt x="1240" y="889"/>
                    <a:pt x="1248" y="849"/>
                  </a:cubicBezTo>
                  <a:cubicBezTo>
                    <a:pt x="1215" y="841"/>
                    <a:pt x="1184" y="832"/>
                    <a:pt x="1149" y="826"/>
                  </a:cubicBezTo>
                  <a:close/>
                  <a:moveTo>
                    <a:pt x="1461" y="878"/>
                  </a:moveTo>
                  <a:cubicBezTo>
                    <a:pt x="1455" y="899"/>
                    <a:pt x="1449" y="921"/>
                    <a:pt x="1442" y="941"/>
                  </a:cubicBezTo>
                  <a:cubicBezTo>
                    <a:pt x="1456" y="956"/>
                    <a:pt x="1469" y="972"/>
                    <a:pt x="1476" y="993"/>
                  </a:cubicBezTo>
                  <a:cubicBezTo>
                    <a:pt x="1493" y="949"/>
                    <a:pt x="1507" y="896"/>
                    <a:pt x="1506" y="837"/>
                  </a:cubicBezTo>
                  <a:cubicBezTo>
                    <a:pt x="1495" y="854"/>
                    <a:pt x="1476" y="865"/>
                    <a:pt x="1461" y="878"/>
                  </a:cubicBezTo>
                  <a:close/>
                  <a:moveTo>
                    <a:pt x="196" y="877"/>
                  </a:moveTo>
                  <a:cubicBezTo>
                    <a:pt x="201" y="898"/>
                    <a:pt x="208" y="918"/>
                    <a:pt x="215" y="938"/>
                  </a:cubicBezTo>
                  <a:cubicBezTo>
                    <a:pt x="247" y="946"/>
                    <a:pt x="278" y="956"/>
                    <a:pt x="313" y="961"/>
                  </a:cubicBezTo>
                  <a:cubicBezTo>
                    <a:pt x="311" y="919"/>
                    <a:pt x="316" y="878"/>
                    <a:pt x="315" y="839"/>
                  </a:cubicBezTo>
                  <a:cubicBezTo>
                    <a:pt x="314" y="839"/>
                    <a:pt x="313" y="839"/>
                    <a:pt x="313" y="839"/>
                  </a:cubicBezTo>
                  <a:cubicBezTo>
                    <a:pt x="272" y="850"/>
                    <a:pt x="233" y="863"/>
                    <a:pt x="196" y="877"/>
                  </a:cubicBezTo>
                  <a:close/>
                  <a:moveTo>
                    <a:pt x="55" y="977"/>
                  </a:moveTo>
                  <a:cubicBezTo>
                    <a:pt x="56" y="970"/>
                    <a:pt x="61" y="968"/>
                    <a:pt x="63" y="962"/>
                  </a:cubicBezTo>
                  <a:cubicBezTo>
                    <a:pt x="57" y="935"/>
                    <a:pt x="56" y="902"/>
                    <a:pt x="54" y="871"/>
                  </a:cubicBezTo>
                  <a:cubicBezTo>
                    <a:pt x="42" y="861"/>
                    <a:pt x="30" y="852"/>
                    <a:pt x="20" y="840"/>
                  </a:cubicBezTo>
                  <a:cubicBezTo>
                    <a:pt x="27" y="890"/>
                    <a:pt x="39" y="936"/>
                    <a:pt x="55" y="977"/>
                  </a:cubicBezTo>
                  <a:close/>
                  <a:moveTo>
                    <a:pt x="1251" y="851"/>
                  </a:moveTo>
                  <a:cubicBezTo>
                    <a:pt x="1241" y="889"/>
                    <a:pt x="1230" y="925"/>
                    <a:pt x="1218" y="960"/>
                  </a:cubicBezTo>
                  <a:cubicBezTo>
                    <a:pt x="1253" y="953"/>
                    <a:pt x="1288" y="945"/>
                    <a:pt x="1320" y="935"/>
                  </a:cubicBezTo>
                  <a:cubicBezTo>
                    <a:pt x="1320" y="914"/>
                    <a:pt x="1320" y="893"/>
                    <a:pt x="1319" y="873"/>
                  </a:cubicBezTo>
                  <a:cubicBezTo>
                    <a:pt x="1296" y="866"/>
                    <a:pt x="1275" y="857"/>
                    <a:pt x="1251" y="851"/>
                  </a:cubicBezTo>
                  <a:close/>
                  <a:moveTo>
                    <a:pt x="316" y="962"/>
                  </a:moveTo>
                  <a:cubicBezTo>
                    <a:pt x="327" y="965"/>
                    <a:pt x="339" y="967"/>
                    <a:pt x="351" y="969"/>
                  </a:cubicBezTo>
                  <a:cubicBezTo>
                    <a:pt x="338" y="932"/>
                    <a:pt x="328" y="893"/>
                    <a:pt x="318" y="853"/>
                  </a:cubicBezTo>
                  <a:cubicBezTo>
                    <a:pt x="316" y="889"/>
                    <a:pt x="315" y="925"/>
                    <a:pt x="316" y="962"/>
                  </a:cubicBezTo>
                  <a:close/>
                  <a:moveTo>
                    <a:pt x="65" y="959"/>
                  </a:moveTo>
                  <a:cubicBezTo>
                    <a:pt x="75" y="948"/>
                    <a:pt x="90" y="935"/>
                    <a:pt x="102" y="923"/>
                  </a:cubicBezTo>
                  <a:cubicBezTo>
                    <a:pt x="99" y="914"/>
                    <a:pt x="96" y="904"/>
                    <a:pt x="94" y="894"/>
                  </a:cubicBezTo>
                  <a:cubicBezTo>
                    <a:pt x="80" y="889"/>
                    <a:pt x="69" y="880"/>
                    <a:pt x="56" y="873"/>
                  </a:cubicBezTo>
                  <a:cubicBezTo>
                    <a:pt x="59" y="902"/>
                    <a:pt x="60" y="932"/>
                    <a:pt x="65" y="959"/>
                  </a:cubicBezTo>
                  <a:close/>
                  <a:moveTo>
                    <a:pt x="1322" y="934"/>
                  </a:moveTo>
                  <a:cubicBezTo>
                    <a:pt x="1332" y="932"/>
                    <a:pt x="1340" y="928"/>
                    <a:pt x="1350" y="925"/>
                  </a:cubicBezTo>
                  <a:cubicBezTo>
                    <a:pt x="1354" y="914"/>
                    <a:pt x="1357" y="903"/>
                    <a:pt x="1360" y="891"/>
                  </a:cubicBezTo>
                  <a:cubicBezTo>
                    <a:pt x="1347" y="886"/>
                    <a:pt x="1335" y="880"/>
                    <a:pt x="1322" y="875"/>
                  </a:cubicBezTo>
                  <a:cubicBezTo>
                    <a:pt x="1323" y="895"/>
                    <a:pt x="1323" y="913"/>
                    <a:pt x="1322" y="934"/>
                  </a:cubicBezTo>
                  <a:close/>
                  <a:moveTo>
                    <a:pt x="194" y="879"/>
                  </a:moveTo>
                  <a:cubicBezTo>
                    <a:pt x="181" y="882"/>
                    <a:pt x="173" y="889"/>
                    <a:pt x="161" y="892"/>
                  </a:cubicBezTo>
                  <a:cubicBezTo>
                    <a:pt x="161" y="902"/>
                    <a:pt x="161" y="911"/>
                    <a:pt x="161" y="921"/>
                  </a:cubicBezTo>
                  <a:cubicBezTo>
                    <a:pt x="179" y="925"/>
                    <a:pt x="195" y="935"/>
                    <a:pt x="212" y="935"/>
                  </a:cubicBezTo>
                  <a:cubicBezTo>
                    <a:pt x="205" y="917"/>
                    <a:pt x="199" y="899"/>
                    <a:pt x="194" y="879"/>
                  </a:cubicBezTo>
                  <a:close/>
                  <a:moveTo>
                    <a:pt x="1457" y="881"/>
                  </a:moveTo>
                  <a:cubicBezTo>
                    <a:pt x="1457" y="880"/>
                    <a:pt x="1456" y="880"/>
                    <a:pt x="1455" y="880"/>
                  </a:cubicBezTo>
                  <a:cubicBezTo>
                    <a:pt x="1452" y="883"/>
                    <a:pt x="1447" y="885"/>
                    <a:pt x="1443" y="887"/>
                  </a:cubicBezTo>
                  <a:cubicBezTo>
                    <a:pt x="1443" y="905"/>
                    <a:pt x="1440" y="923"/>
                    <a:pt x="1441" y="937"/>
                  </a:cubicBezTo>
                  <a:cubicBezTo>
                    <a:pt x="1443" y="919"/>
                    <a:pt x="1456" y="899"/>
                    <a:pt x="1457" y="881"/>
                  </a:cubicBezTo>
                  <a:close/>
                  <a:moveTo>
                    <a:pt x="1505" y="889"/>
                  </a:moveTo>
                  <a:cubicBezTo>
                    <a:pt x="1506" y="893"/>
                    <a:pt x="1506" y="886"/>
                    <a:pt x="1505" y="889"/>
                  </a:cubicBezTo>
                  <a:close/>
                  <a:moveTo>
                    <a:pt x="1399" y="909"/>
                  </a:moveTo>
                  <a:cubicBezTo>
                    <a:pt x="1411" y="918"/>
                    <a:pt x="1425" y="927"/>
                    <a:pt x="1437" y="936"/>
                  </a:cubicBezTo>
                  <a:cubicBezTo>
                    <a:pt x="1438" y="922"/>
                    <a:pt x="1441" y="904"/>
                    <a:pt x="1439" y="889"/>
                  </a:cubicBezTo>
                  <a:cubicBezTo>
                    <a:pt x="1427" y="897"/>
                    <a:pt x="1413" y="903"/>
                    <a:pt x="1399" y="909"/>
                  </a:cubicBezTo>
                  <a:close/>
                  <a:moveTo>
                    <a:pt x="1354" y="924"/>
                  </a:moveTo>
                  <a:cubicBezTo>
                    <a:pt x="1366" y="919"/>
                    <a:pt x="1379" y="914"/>
                    <a:pt x="1392" y="910"/>
                  </a:cubicBezTo>
                  <a:cubicBezTo>
                    <a:pt x="1384" y="902"/>
                    <a:pt x="1373" y="898"/>
                    <a:pt x="1363" y="893"/>
                  </a:cubicBezTo>
                  <a:cubicBezTo>
                    <a:pt x="1360" y="903"/>
                    <a:pt x="1354" y="915"/>
                    <a:pt x="1354" y="924"/>
                  </a:cubicBezTo>
                  <a:close/>
                  <a:moveTo>
                    <a:pt x="131" y="910"/>
                  </a:moveTo>
                  <a:cubicBezTo>
                    <a:pt x="141" y="912"/>
                    <a:pt x="148" y="917"/>
                    <a:pt x="158" y="919"/>
                  </a:cubicBezTo>
                  <a:cubicBezTo>
                    <a:pt x="158" y="911"/>
                    <a:pt x="159" y="901"/>
                    <a:pt x="157" y="894"/>
                  </a:cubicBezTo>
                  <a:cubicBezTo>
                    <a:pt x="149" y="900"/>
                    <a:pt x="139" y="903"/>
                    <a:pt x="131" y="910"/>
                  </a:cubicBezTo>
                  <a:close/>
                  <a:moveTo>
                    <a:pt x="929" y="998"/>
                  </a:moveTo>
                  <a:cubicBezTo>
                    <a:pt x="936" y="999"/>
                    <a:pt x="939" y="996"/>
                    <a:pt x="945" y="997"/>
                  </a:cubicBezTo>
                  <a:cubicBezTo>
                    <a:pt x="947" y="964"/>
                    <a:pt x="945" y="928"/>
                    <a:pt x="944" y="895"/>
                  </a:cubicBezTo>
                  <a:cubicBezTo>
                    <a:pt x="941" y="931"/>
                    <a:pt x="935" y="964"/>
                    <a:pt x="929" y="998"/>
                  </a:cubicBezTo>
                  <a:close/>
                  <a:moveTo>
                    <a:pt x="98" y="897"/>
                  </a:moveTo>
                  <a:cubicBezTo>
                    <a:pt x="99" y="906"/>
                    <a:pt x="103" y="913"/>
                    <a:pt x="104" y="922"/>
                  </a:cubicBezTo>
                  <a:cubicBezTo>
                    <a:pt x="112" y="918"/>
                    <a:pt x="119" y="915"/>
                    <a:pt x="125" y="909"/>
                  </a:cubicBezTo>
                  <a:cubicBezTo>
                    <a:pt x="115" y="906"/>
                    <a:pt x="107" y="900"/>
                    <a:pt x="98" y="897"/>
                  </a:cubicBezTo>
                  <a:moveTo>
                    <a:pt x="98" y="897"/>
                  </a:moveTo>
                  <a:cubicBezTo>
                    <a:pt x="97" y="896"/>
                    <a:pt x="97" y="897"/>
                    <a:pt x="98" y="897"/>
                  </a:cubicBezTo>
                  <a:moveTo>
                    <a:pt x="128" y="911"/>
                  </a:moveTo>
                  <a:cubicBezTo>
                    <a:pt x="121" y="916"/>
                    <a:pt x="111" y="919"/>
                    <a:pt x="106" y="927"/>
                  </a:cubicBezTo>
                  <a:cubicBezTo>
                    <a:pt x="126" y="981"/>
                    <a:pt x="148" y="1032"/>
                    <a:pt x="176" y="1078"/>
                  </a:cubicBezTo>
                  <a:cubicBezTo>
                    <a:pt x="166" y="1030"/>
                    <a:pt x="160" y="978"/>
                    <a:pt x="158" y="922"/>
                  </a:cubicBezTo>
                  <a:cubicBezTo>
                    <a:pt x="148" y="919"/>
                    <a:pt x="138" y="915"/>
                    <a:pt x="128" y="911"/>
                  </a:cubicBezTo>
                  <a:close/>
                  <a:moveTo>
                    <a:pt x="1396" y="911"/>
                  </a:moveTo>
                  <a:cubicBezTo>
                    <a:pt x="1381" y="916"/>
                    <a:pt x="1367" y="923"/>
                    <a:pt x="1351" y="927"/>
                  </a:cubicBezTo>
                  <a:cubicBezTo>
                    <a:pt x="1341" y="957"/>
                    <a:pt x="1330" y="985"/>
                    <a:pt x="1317" y="1011"/>
                  </a:cubicBezTo>
                  <a:cubicBezTo>
                    <a:pt x="1313" y="1047"/>
                    <a:pt x="1308" y="1080"/>
                    <a:pt x="1301" y="1111"/>
                  </a:cubicBezTo>
                  <a:cubicBezTo>
                    <a:pt x="1314" y="1119"/>
                    <a:pt x="1324" y="1130"/>
                    <a:pt x="1336" y="1139"/>
                  </a:cubicBezTo>
                  <a:cubicBezTo>
                    <a:pt x="1376" y="1079"/>
                    <a:pt x="1414" y="1018"/>
                    <a:pt x="1437" y="941"/>
                  </a:cubicBezTo>
                  <a:cubicBezTo>
                    <a:pt x="1425" y="929"/>
                    <a:pt x="1410" y="920"/>
                    <a:pt x="1396" y="911"/>
                  </a:cubicBezTo>
                  <a:close/>
                  <a:moveTo>
                    <a:pt x="161" y="927"/>
                  </a:moveTo>
                  <a:cubicBezTo>
                    <a:pt x="163" y="985"/>
                    <a:pt x="170" y="1038"/>
                    <a:pt x="181" y="1087"/>
                  </a:cubicBezTo>
                  <a:cubicBezTo>
                    <a:pt x="190" y="1099"/>
                    <a:pt x="197" y="1113"/>
                    <a:pt x="206" y="1125"/>
                  </a:cubicBezTo>
                  <a:cubicBezTo>
                    <a:pt x="227" y="1107"/>
                    <a:pt x="251" y="1093"/>
                    <a:pt x="277" y="1081"/>
                  </a:cubicBezTo>
                  <a:cubicBezTo>
                    <a:pt x="255" y="1036"/>
                    <a:pt x="231" y="992"/>
                    <a:pt x="214" y="940"/>
                  </a:cubicBezTo>
                  <a:cubicBezTo>
                    <a:pt x="195" y="936"/>
                    <a:pt x="179" y="929"/>
                    <a:pt x="161" y="924"/>
                  </a:cubicBezTo>
                  <a:cubicBezTo>
                    <a:pt x="161" y="925"/>
                    <a:pt x="161" y="926"/>
                    <a:pt x="161" y="927"/>
                  </a:cubicBezTo>
                  <a:close/>
                  <a:moveTo>
                    <a:pt x="66" y="965"/>
                  </a:moveTo>
                  <a:cubicBezTo>
                    <a:pt x="64" y="977"/>
                    <a:pt x="71" y="992"/>
                    <a:pt x="74" y="1005"/>
                  </a:cubicBezTo>
                  <a:cubicBezTo>
                    <a:pt x="77" y="1019"/>
                    <a:pt x="78" y="1032"/>
                    <a:pt x="82" y="1043"/>
                  </a:cubicBezTo>
                  <a:cubicBezTo>
                    <a:pt x="93" y="1070"/>
                    <a:pt x="112" y="1092"/>
                    <a:pt x="122" y="1112"/>
                  </a:cubicBezTo>
                  <a:cubicBezTo>
                    <a:pt x="142" y="1123"/>
                    <a:pt x="164" y="1137"/>
                    <a:pt x="186" y="1144"/>
                  </a:cubicBezTo>
                  <a:cubicBezTo>
                    <a:pt x="195" y="1137"/>
                    <a:pt x="189" y="1127"/>
                    <a:pt x="186" y="1118"/>
                  </a:cubicBezTo>
                  <a:cubicBezTo>
                    <a:pt x="183" y="1108"/>
                    <a:pt x="181" y="1097"/>
                    <a:pt x="179" y="1087"/>
                  </a:cubicBezTo>
                  <a:cubicBezTo>
                    <a:pt x="149" y="1039"/>
                    <a:pt x="124" y="986"/>
                    <a:pt x="104" y="928"/>
                  </a:cubicBezTo>
                  <a:cubicBezTo>
                    <a:pt x="104" y="927"/>
                    <a:pt x="104" y="927"/>
                    <a:pt x="103" y="927"/>
                  </a:cubicBezTo>
                  <a:cubicBezTo>
                    <a:pt x="95" y="937"/>
                    <a:pt x="68" y="952"/>
                    <a:pt x="66" y="965"/>
                  </a:cubicBezTo>
                  <a:close/>
                  <a:moveTo>
                    <a:pt x="1322" y="936"/>
                  </a:moveTo>
                  <a:cubicBezTo>
                    <a:pt x="1322" y="959"/>
                    <a:pt x="1319" y="983"/>
                    <a:pt x="1319" y="1003"/>
                  </a:cubicBezTo>
                  <a:cubicBezTo>
                    <a:pt x="1329" y="979"/>
                    <a:pt x="1339" y="954"/>
                    <a:pt x="1349" y="929"/>
                  </a:cubicBezTo>
                  <a:cubicBezTo>
                    <a:pt x="1339" y="930"/>
                    <a:pt x="1332" y="935"/>
                    <a:pt x="1322" y="936"/>
                  </a:cubicBezTo>
                  <a:close/>
                  <a:moveTo>
                    <a:pt x="1216" y="963"/>
                  </a:moveTo>
                  <a:cubicBezTo>
                    <a:pt x="1206" y="996"/>
                    <a:pt x="1192" y="1025"/>
                    <a:pt x="1179" y="1055"/>
                  </a:cubicBezTo>
                  <a:cubicBezTo>
                    <a:pt x="1212" y="1065"/>
                    <a:pt x="1242" y="1078"/>
                    <a:pt x="1271" y="1093"/>
                  </a:cubicBezTo>
                  <a:cubicBezTo>
                    <a:pt x="1278" y="1080"/>
                    <a:pt x="1286" y="1067"/>
                    <a:pt x="1294" y="1053"/>
                  </a:cubicBezTo>
                  <a:cubicBezTo>
                    <a:pt x="1300" y="1041"/>
                    <a:pt x="1312" y="1023"/>
                    <a:pt x="1315" y="1010"/>
                  </a:cubicBezTo>
                  <a:cubicBezTo>
                    <a:pt x="1320" y="988"/>
                    <a:pt x="1316" y="966"/>
                    <a:pt x="1319" y="938"/>
                  </a:cubicBezTo>
                  <a:cubicBezTo>
                    <a:pt x="1318" y="938"/>
                    <a:pt x="1318" y="938"/>
                    <a:pt x="1317" y="938"/>
                  </a:cubicBezTo>
                  <a:cubicBezTo>
                    <a:pt x="1285" y="948"/>
                    <a:pt x="1252" y="957"/>
                    <a:pt x="1216" y="963"/>
                  </a:cubicBezTo>
                  <a:close/>
                  <a:moveTo>
                    <a:pt x="280" y="1079"/>
                  </a:moveTo>
                  <a:cubicBezTo>
                    <a:pt x="293" y="1075"/>
                    <a:pt x="305" y="1068"/>
                    <a:pt x="319" y="1064"/>
                  </a:cubicBezTo>
                  <a:cubicBezTo>
                    <a:pt x="315" y="1033"/>
                    <a:pt x="314" y="998"/>
                    <a:pt x="313" y="964"/>
                  </a:cubicBezTo>
                  <a:cubicBezTo>
                    <a:pt x="279" y="958"/>
                    <a:pt x="248" y="950"/>
                    <a:pt x="217" y="941"/>
                  </a:cubicBezTo>
                  <a:cubicBezTo>
                    <a:pt x="234" y="991"/>
                    <a:pt x="256" y="1036"/>
                    <a:pt x="280" y="1079"/>
                  </a:cubicBezTo>
                  <a:close/>
                  <a:moveTo>
                    <a:pt x="1403" y="1111"/>
                  </a:moveTo>
                  <a:cubicBezTo>
                    <a:pt x="1431" y="1098"/>
                    <a:pt x="1442" y="1073"/>
                    <a:pt x="1454" y="1045"/>
                  </a:cubicBezTo>
                  <a:cubicBezTo>
                    <a:pt x="1461" y="1029"/>
                    <a:pt x="1470" y="1013"/>
                    <a:pt x="1474" y="997"/>
                  </a:cubicBezTo>
                  <a:cubicBezTo>
                    <a:pt x="1468" y="975"/>
                    <a:pt x="1455" y="958"/>
                    <a:pt x="1440" y="944"/>
                  </a:cubicBezTo>
                  <a:cubicBezTo>
                    <a:pt x="1433" y="1004"/>
                    <a:pt x="1418" y="1062"/>
                    <a:pt x="1403" y="1111"/>
                  </a:cubicBezTo>
                  <a:close/>
                  <a:moveTo>
                    <a:pt x="1491" y="959"/>
                  </a:moveTo>
                  <a:cubicBezTo>
                    <a:pt x="1492" y="962"/>
                    <a:pt x="1492" y="955"/>
                    <a:pt x="1491" y="959"/>
                  </a:cubicBezTo>
                  <a:close/>
                  <a:moveTo>
                    <a:pt x="1434" y="961"/>
                  </a:moveTo>
                  <a:cubicBezTo>
                    <a:pt x="1434" y="961"/>
                    <a:pt x="1435" y="962"/>
                    <a:pt x="1434" y="961"/>
                  </a:cubicBezTo>
                  <a:close/>
                  <a:moveTo>
                    <a:pt x="1490" y="963"/>
                  </a:moveTo>
                  <a:cubicBezTo>
                    <a:pt x="1489" y="963"/>
                    <a:pt x="1489" y="963"/>
                    <a:pt x="1489" y="963"/>
                  </a:cubicBezTo>
                  <a:cubicBezTo>
                    <a:pt x="1487" y="979"/>
                    <a:pt x="1474" y="992"/>
                    <a:pt x="1479" y="1008"/>
                  </a:cubicBezTo>
                  <a:cubicBezTo>
                    <a:pt x="1482" y="992"/>
                    <a:pt x="1488" y="980"/>
                    <a:pt x="1490" y="963"/>
                  </a:cubicBezTo>
                  <a:moveTo>
                    <a:pt x="1490" y="963"/>
                  </a:moveTo>
                  <a:cubicBezTo>
                    <a:pt x="1493" y="962"/>
                    <a:pt x="1489" y="958"/>
                    <a:pt x="1490" y="963"/>
                  </a:cubicBezTo>
                  <a:moveTo>
                    <a:pt x="1350" y="1123"/>
                  </a:moveTo>
                  <a:cubicBezTo>
                    <a:pt x="1346" y="1129"/>
                    <a:pt x="1339" y="1135"/>
                    <a:pt x="1338" y="1144"/>
                  </a:cubicBezTo>
                  <a:cubicBezTo>
                    <a:pt x="1361" y="1136"/>
                    <a:pt x="1379" y="1125"/>
                    <a:pt x="1398" y="1114"/>
                  </a:cubicBezTo>
                  <a:cubicBezTo>
                    <a:pt x="1414" y="1068"/>
                    <a:pt x="1429" y="1017"/>
                    <a:pt x="1433" y="963"/>
                  </a:cubicBezTo>
                  <a:cubicBezTo>
                    <a:pt x="1411" y="1021"/>
                    <a:pt x="1383" y="1076"/>
                    <a:pt x="1350" y="1123"/>
                  </a:cubicBezTo>
                  <a:close/>
                  <a:moveTo>
                    <a:pt x="1213" y="965"/>
                  </a:moveTo>
                  <a:cubicBezTo>
                    <a:pt x="1195" y="967"/>
                    <a:pt x="1173" y="973"/>
                    <a:pt x="1153" y="976"/>
                  </a:cubicBezTo>
                  <a:cubicBezTo>
                    <a:pt x="1153" y="1000"/>
                    <a:pt x="1152" y="1023"/>
                    <a:pt x="1150" y="1046"/>
                  </a:cubicBezTo>
                  <a:cubicBezTo>
                    <a:pt x="1160" y="1048"/>
                    <a:pt x="1167" y="1052"/>
                    <a:pt x="1177" y="1054"/>
                  </a:cubicBezTo>
                  <a:cubicBezTo>
                    <a:pt x="1190" y="1025"/>
                    <a:pt x="1202" y="996"/>
                    <a:pt x="1213" y="965"/>
                  </a:cubicBezTo>
                  <a:close/>
                  <a:moveTo>
                    <a:pt x="321" y="1062"/>
                  </a:moveTo>
                  <a:cubicBezTo>
                    <a:pt x="341" y="1057"/>
                    <a:pt x="360" y="1049"/>
                    <a:pt x="380" y="1044"/>
                  </a:cubicBezTo>
                  <a:cubicBezTo>
                    <a:pt x="370" y="1020"/>
                    <a:pt x="361" y="996"/>
                    <a:pt x="352" y="972"/>
                  </a:cubicBezTo>
                  <a:cubicBezTo>
                    <a:pt x="339" y="970"/>
                    <a:pt x="328" y="967"/>
                    <a:pt x="316" y="965"/>
                  </a:cubicBezTo>
                  <a:cubicBezTo>
                    <a:pt x="316" y="999"/>
                    <a:pt x="319" y="1030"/>
                    <a:pt x="321" y="1062"/>
                  </a:cubicBezTo>
                  <a:close/>
                  <a:moveTo>
                    <a:pt x="75" y="1024"/>
                  </a:moveTo>
                  <a:cubicBezTo>
                    <a:pt x="70" y="1006"/>
                    <a:pt x="68" y="985"/>
                    <a:pt x="62" y="968"/>
                  </a:cubicBezTo>
                  <a:cubicBezTo>
                    <a:pt x="50" y="986"/>
                    <a:pt x="69" y="1007"/>
                    <a:pt x="75" y="1024"/>
                  </a:cubicBezTo>
                  <a:close/>
                  <a:moveTo>
                    <a:pt x="382" y="1043"/>
                  </a:moveTo>
                  <a:cubicBezTo>
                    <a:pt x="421" y="1032"/>
                    <a:pt x="463" y="1025"/>
                    <a:pt x="504" y="1016"/>
                  </a:cubicBezTo>
                  <a:cubicBezTo>
                    <a:pt x="501" y="1009"/>
                    <a:pt x="499" y="1001"/>
                    <a:pt x="497" y="992"/>
                  </a:cubicBezTo>
                  <a:cubicBezTo>
                    <a:pt x="448" y="988"/>
                    <a:pt x="402" y="981"/>
                    <a:pt x="356" y="973"/>
                  </a:cubicBezTo>
                  <a:cubicBezTo>
                    <a:pt x="363" y="998"/>
                    <a:pt x="374" y="1019"/>
                    <a:pt x="382" y="1043"/>
                  </a:cubicBezTo>
                  <a:close/>
                  <a:moveTo>
                    <a:pt x="1150" y="976"/>
                  </a:moveTo>
                  <a:cubicBezTo>
                    <a:pt x="1125" y="981"/>
                    <a:pt x="1099" y="984"/>
                    <a:pt x="1073" y="987"/>
                  </a:cubicBezTo>
                  <a:cubicBezTo>
                    <a:pt x="1069" y="1000"/>
                    <a:pt x="1065" y="1012"/>
                    <a:pt x="1062" y="1025"/>
                  </a:cubicBezTo>
                  <a:cubicBezTo>
                    <a:pt x="1092" y="1029"/>
                    <a:pt x="1121" y="1039"/>
                    <a:pt x="1148" y="1044"/>
                  </a:cubicBezTo>
                  <a:cubicBezTo>
                    <a:pt x="1148" y="1021"/>
                    <a:pt x="1151" y="996"/>
                    <a:pt x="1150" y="976"/>
                  </a:cubicBezTo>
                  <a:close/>
                  <a:moveTo>
                    <a:pt x="95" y="1092"/>
                  </a:moveTo>
                  <a:cubicBezTo>
                    <a:pt x="95" y="1093"/>
                    <a:pt x="96" y="1092"/>
                    <a:pt x="95" y="1092"/>
                  </a:cubicBezTo>
                  <a:moveTo>
                    <a:pt x="95" y="1092"/>
                  </a:moveTo>
                  <a:cubicBezTo>
                    <a:pt x="84" y="1053"/>
                    <a:pt x="70" y="1017"/>
                    <a:pt x="54" y="984"/>
                  </a:cubicBezTo>
                  <a:cubicBezTo>
                    <a:pt x="36" y="1032"/>
                    <a:pt x="67" y="1071"/>
                    <a:pt x="95" y="1092"/>
                  </a:cubicBezTo>
                  <a:moveTo>
                    <a:pt x="950" y="1000"/>
                  </a:moveTo>
                  <a:cubicBezTo>
                    <a:pt x="950" y="1002"/>
                    <a:pt x="950" y="1004"/>
                    <a:pt x="950" y="1007"/>
                  </a:cubicBezTo>
                  <a:cubicBezTo>
                    <a:pt x="986" y="1013"/>
                    <a:pt x="1024" y="1017"/>
                    <a:pt x="1059" y="1024"/>
                  </a:cubicBezTo>
                  <a:cubicBezTo>
                    <a:pt x="1063" y="1013"/>
                    <a:pt x="1066" y="1000"/>
                    <a:pt x="1070" y="988"/>
                  </a:cubicBezTo>
                  <a:cubicBezTo>
                    <a:pt x="1030" y="992"/>
                    <a:pt x="990" y="996"/>
                    <a:pt x="950" y="1000"/>
                  </a:cubicBezTo>
                  <a:close/>
                  <a:moveTo>
                    <a:pt x="508" y="1016"/>
                  </a:moveTo>
                  <a:cubicBezTo>
                    <a:pt x="508" y="1009"/>
                    <a:pt x="508" y="1001"/>
                    <a:pt x="508" y="994"/>
                  </a:cubicBezTo>
                  <a:cubicBezTo>
                    <a:pt x="506" y="993"/>
                    <a:pt x="503" y="993"/>
                    <a:pt x="500" y="993"/>
                  </a:cubicBezTo>
                  <a:cubicBezTo>
                    <a:pt x="502" y="1001"/>
                    <a:pt x="502" y="1011"/>
                    <a:pt x="508" y="1016"/>
                  </a:cubicBezTo>
                  <a:close/>
                  <a:moveTo>
                    <a:pt x="510" y="994"/>
                  </a:moveTo>
                  <a:cubicBezTo>
                    <a:pt x="511" y="1001"/>
                    <a:pt x="509" y="1011"/>
                    <a:pt x="511" y="1016"/>
                  </a:cubicBezTo>
                  <a:cubicBezTo>
                    <a:pt x="545" y="1009"/>
                    <a:pt x="584" y="1008"/>
                    <a:pt x="619" y="1002"/>
                  </a:cubicBezTo>
                  <a:cubicBezTo>
                    <a:pt x="581" y="1001"/>
                    <a:pt x="546" y="997"/>
                    <a:pt x="510" y="994"/>
                  </a:cubicBezTo>
                  <a:close/>
                  <a:moveTo>
                    <a:pt x="684" y="1002"/>
                  </a:moveTo>
                  <a:cubicBezTo>
                    <a:pt x="696" y="1003"/>
                    <a:pt x="716" y="1005"/>
                    <a:pt x="726" y="1001"/>
                  </a:cubicBezTo>
                  <a:cubicBezTo>
                    <a:pt x="714" y="999"/>
                    <a:pt x="697" y="1001"/>
                    <a:pt x="684" y="1002"/>
                  </a:cubicBezTo>
                  <a:close/>
                  <a:moveTo>
                    <a:pt x="728" y="1002"/>
                  </a:moveTo>
                  <a:cubicBezTo>
                    <a:pt x="729" y="1002"/>
                    <a:pt x="729" y="1003"/>
                    <a:pt x="730" y="1003"/>
                  </a:cubicBezTo>
                  <a:cubicBezTo>
                    <a:pt x="740" y="1004"/>
                    <a:pt x="752" y="1004"/>
                    <a:pt x="763" y="1004"/>
                  </a:cubicBezTo>
                  <a:cubicBezTo>
                    <a:pt x="770" y="1004"/>
                    <a:pt x="780" y="1006"/>
                    <a:pt x="783" y="1001"/>
                  </a:cubicBezTo>
                  <a:cubicBezTo>
                    <a:pt x="767" y="1000"/>
                    <a:pt x="743" y="998"/>
                    <a:pt x="728" y="1002"/>
                  </a:cubicBezTo>
                  <a:close/>
                  <a:moveTo>
                    <a:pt x="786" y="1002"/>
                  </a:moveTo>
                  <a:cubicBezTo>
                    <a:pt x="802" y="1003"/>
                    <a:pt x="826" y="1004"/>
                    <a:pt x="840" y="1001"/>
                  </a:cubicBezTo>
                  <a:cubicBezTo>
                    <a:pt x="822" y="1003"/>
                    <a:pt x="801" y="997"/>
                    <a:pt x="786" y="1002"/>
                  </a:cubicBezTo>
                  <a:close/>
                  <a:moveTo>
                    <a:pt x="928" y="1005"/>
                  </a:moveTo>
                  <a:cubicBezTo>
                    <a:pt x="933" y="1006"/>
                    <a:pt x="939" y="1006"/>
                    <a:pt x="945" y="1007"/>
                  </a:cubicBezTo>
                  <a:cubicBezTo>
                    <a:pt x="945" y="1004"/>
                    <a:pt x="945" y="1002"/>
                    <a:pt x="945" y="1000"/>
                  </a:cubicBezTo>
                  <a:cubicBezTo>
                    <a:pt x="939" y="1001"/>
                    <a:pt x="929" y="998"/>
                    <a:pt x="928" y="1005"/>
                  </a:cubicBezTo>
                  <a:close/>
                  <a:moveTo>
                    <a:pt x="905" y="1003"/>
                  </a:moveTo>
                  <a:cubicBezTo>
                    <a:pt x="911" y="1002"/>
                    <a:pt x="924" y="1008"/>
                    <a:pt x="926" y="1002"/>
                  </a:cubicBezTo>
                  <a:cubicBezTo>
                    <a:pt x="921" y="1001"/>
                    <a:pt x="911" y="1002"/>
                    <a:pt x="905" y="1003"/>
                  </a:cubicBezTo>
                  <a:close/>
                  <a:moveTo>
                    <a:pt x="510" y="1018"/>
                  </a:moveTo>
                  <a:cubicBezTo>
                    <a:pt x="512" y="1043"/>
                    <a:pt x="518" y="1061"/>
                    <a:pt x="525" y="1080"/>
                  </a:cubicBezTo>
                  <a:cubicBezTo>
                    <a:pt x="539" y="1124"/>
                    <a:pt x="556" y="1165"/>
                    <a:pt x="573" y="1204"/>
                  </a:cubicBezTo>
                  <a:cubicBezTo>
                    <a:pt x="605" y="1200"/>
                    <a:pt x="636" y="1195"/>
                    <a:pt x="671" y="1193"/>
                  </a:cubicBezTo>
                  <a:cubicBezTo>
                    <a:pt x="658" y="1137"/>
                    <a:pt x="651" y="1072"/>
                    <a:pt x="641" y="1014"/>
                  </a:cubicBezTo>
                  <a:cubicBezTo>
                    <a:pt x="641" y="1011"/>
                    <a:pt x="643" y="1004"/>
                    <a:pt x="637" y="1004"/>
                  </a:cubicBezTo>
                  <a:cubicBezTo>
                    <a:pt x="594" y="1007"/>
                    <a:pt x="552" y="1012"/>
                    <a:pt x="510" y="1018"/>
                  </a:cubicBezTo>
                  <a:close/>
                  <a:moveTo>
                    <a:pt x="675" y="1192"/>
                  </a:moveTo>
                  <a:cubicBezTo>
                    <a:pt x="693" y="1192"/>
                    <a:pt x="708" y="1189"/>
                    <a:pt x="726" y="1190"/>
                  </a:cubicBezTo>
                  <a:cubicBezTo>
                    <a:pt x="727" y="1128"/>
                    <a:pt x="725" y="1068"/>
                    <a:pt x="726" y="1006"/>
                  </a:cubicBezTo>
                  <a:cubicBezTo>
                    <a:pt x="697" y="1006"/>
                    <a:pt x="672" y="1004"/>
                    <a:pt x="645" y="1004"/>
                  </a:cubicBezTo>
                  <a:cubicBezTo>
                    <a:pt x="650" y="1067"/>
                    <a:pt x="663" y="1131"/>
                    <a:pt x="675" y="1192"/>
                  </a:cubicBezTo>
                  <a:close/>
                  <a:moveTo>
                    <a:pt x="786" y="1006"/>
                  </a:moveTo>
                  <a:cubicBezTo>
                    <a:pt x="784" y="1067"/>
                    <a:pt x="782" y="1128"/>
                    <a:pt x="780" y="1189"/>
                  </a:cubicBezTo>
                  <a:cubicBezTo>
                    <a:pt x="815" y="1190"/>
                    <a:pt x="851" y="1191"/>
                    <a:pt x="883" y="1196"/>
                  </a:cubicBezTo>
                  <a:cubicBezTo>
                    <a:pt x="899" y="1135"/>
                    <a:pt x="913" y="1072"/>
                    <a:pt x="925" y="1007"/>
                  </a:cubicBezTo>
                  <a:cubicBezTo>
                    <a:pt x="882" y="1000"/>
                    <a:pt x="834" y="1007"/>
                    <a:pt x="786" y="1006"/>
                  </a:cubicBezTo>
                  <a:close/>
                  <a:moveTo>
                    <a:pt x="1439" y="1083"/>
                  </a:moveTo>
                  <a:cubicBezTo>
                    <a:pt x="1437" y="1084"/>
                    <a:pt x="1439" y="1084"/>
                    <a:pt x="1439" y="1083"/>
                  </a:cubicBezTo>
                  <a:moveTo>
                    <a:pt x="1439" y="1083"/>
                  </a:moveTo>
                  <a:cubicBezTo>
                    <a:pt x="1439" y="1083"/>
                    <a:pt x="1440" y="1083"/>
                    <a:pt x="1440" y="1083"/>
                  </a:cubicBezTo>
                  <a:cubicBezTo>
                    <a:pt x="1458" y="1065"/>
                    <a:pt x="1478" y="1037"/>
                    <a:pt x="1474" y="1004"/>
                  </a:cubicBezTo>
                  <a:cubicBezTo>
                    <a:pt x="1465" y="1033"/>
                    <a:pt x="1451" y="1057"/>
                    <a:pt x="1439" y="1083"/>
                  </a:cubicBezTo>
                  <a:moveTo>
                    <a:pt x="729" y="1190"/>
                  </a:moveTo>
                  <a:cubicBezTo>
                    <a:pt x="744" y="1188"/>
                    <a:pt x="762" y="1189"/>
                    <a:pt x="777" y="1189"/>
                  </a:cubicBezTo>
                  <a:cubicBezTo>
                    <a:pt x="780" y="1129"/>
                    <a:pt x="782" y="1067"/>
                    <a:pt x="783" y="1006"/>
                  </a:cubicBezTo>
                  <a:cubicBezTo>
                    <a:pt x="765" y="1006"/>
                    <a:pt x="747" y="1006"/>
                    <a:pt x="729" y="1006"/>
                  </a:cubicBezTo>
                  <a:cubicBezTo>
                    <a:pt x="727" y="1066"/>
                    <a:pt x="729" y="1129"/>
                    <a:pt x="729" y="1190"/>
                  </a:cubicBezTo>
                  <a:close/>
                  <a:moveTo>
                    <a:pt x="928" y="1007"/>
                  </a:moveTo>
                  <a:cubicBezTo>
                    <a:pt x="915" y="1072"/>
                    <a:pt x="903" y="1136"/>
                    <a:pt x="885" y="1196"/>
                  </a:cubicBezTo>
                  <a:cubicBezTo>
                    <a:pt x="903" y="1197"/>
                    <a:pt x="920" y="1200"/>
                    <a:pt x="937" y="1202"/>
                  </a:cubicBezTo>
                  <a:cubicBezTo>
                    <a:pt x="941" y="1140"/>
                    <a:pt x="945" y="1077"/>
                    <a:pt x="945" y="1009"/>
                  </a:cubicBezTo>
                  <a:cubicBezTo>
                    <a:pt x="940" y="1009"/>
                    <a:pt x="934" y="1008"/>
                    <a:pt x="928" y="1007"/>
                  </a:cubicBezTo>
                  <a:close/>
                  <a:moveTo>
                    <a:pt x="951" y="1010"/>
                  </a:moveTo>
                  <a:cubicBezTo>
                    <a:pt x="947" y="1074"/>
                    <a:pt x="947" y="1142"/>
                    <a:pt x="941" y="1203"/>
                  </a:cubicBezTo>
                  <a:cubicBezTo>
                    <a:pt x="955" y="1205"/>
                    <a:pt x="968" y="1208"/>
                    <a:pt x="981" y="1211"/>
                  </a:cubicBezTo>
                  <a:cubicBezTo>
                    <a:pt x="1010" y="1153"/>
                    <a:pt x="1037" y="1093"/>
                    <a:pt x="1058" y="1026"/>
                  </a:cubicBezTo>
                  <a:cubicBezTo>
                    <a:pt x="1022" y="1020"/>
                    <a:pt x="989" y="1013"/>
                    <a:pt x="951" y="1010"/>
                  </a:cubicBezTo>
                  <a:close/>
                  <a:moveTo>
                    <a:pt x="507" y="1020"/>
                  </a:moveTo>
                  <a:cubicBezTo>
                    <a:pt x="508" y="1024"/>
                    <a:pt x="508" y="1016"/>
                    <a:pt x="507" y="1020"/>
                  </a:cubicBezTo>
                  <a:close/>
                  <a:moveTo>
                    <a:pt x="384" y="1045"/>
                  </a:moveTo>
                  <a:cubicBezTo>
                    <a:pt x="411" y="1107"/>
                    <a:pt x="441" y="1167"/>
                    <a:pt x="479" y="1218"/>
                  </a:cubicBezTo>
                  <a:cubicBezTo>
                    <a:pt x="493" y="1223"/>
                    <a:pt x="508" y="1219"/>
                    <a:pt x="522" y="1216"/>
                  </a:cubicBezTo>
                  <a:cubicBezTo>
                    <a:pt x="517" y="1173"/>
                    <a:pt x="513" y="1126"/>
                    <a:pt x="510" y="1081"/>
                  </a:cubicBezTo>
                  <a:cubicBezTo>
                    <a:pt x="509" y="1066"/>
                    <a:pt x="511" y="1049"/>
                    <a:pt x="509" y="1034"/>
                  </a:cubicBezTo>
                  <a:cubicBezTo>
                    <a:pt x="508" y="1030"/>
                    <a:pt x="506" y="1023"/>
                    <a:pt x="502" y="1020"/>
                  </a:cubicBezTo>
                  <a:cubicBezTo>
                    <a:pt x="460" y="1026"/>
                    <a:pt x="422" y="1036"/>
                    <a:pt x="384" y="1045"/>
                  </a:cubicBezTo>
                  <a:close/>
                  <a:moveTo>
                    <a:pt x="1274" y="1095"/>
                  </a:moveTo>
                  <a:cubicBezTo>
                    <a:pt x="1283" y="1099"/>
                    <a:pt x="1290" y="1105"/>
                    <a:pt x="1299" y="1109"/>
                  </a:cubicBezTo>
                  <a:cubicBezTo>
                    <a:pt x="1304" y="1081"/>
                    <a:pt x="1312" y="1050"/>
                    <a:pt x="1312" y="1021"/>
                  </a:cubicBezTo>
                  <a:cubicBezTo>
                    <a:pt x="1301" y="1047"/>
                    <a:pt x="1286" y="1070"/>
                    <a:pt x="1274" y="1095"/>
                  </a:cubicBezTo>
                  <a:close/>
                  <a:moveTo>
                    <a:pt x="508" y="1025"/>
                  </a:moveTo>
                  <a:cubicBezTo>
                    <a:pt x="507" y="1024"/>
                    <a:pt x="508" y="1025"/>
                    <a:pt x="508" y="1025"/>
                  </a:cubicBezTo>
                  <a:close/>
                  <a:moveTo>
                    <a:pt x="75" y="1026"/>
                  </a:moveTo>
                  <a:cubicBezTo>
                    <a:pt x="75" y="1026"/>
                    <a:pt x="74" y="1025"/>
                    <a:pt x="75" y="1026"/>
                  </a:cubicBezTo>
                  <a:close/>
                  <a:moveTo>
                    <a:pt x="1062" y="1027"/>
                  </a:moveTo>
                  <a:cubicBezTo>
                    <a:pt x="1038" y="1091"/>
                    <a:pt x="1014" y="1154"/>
                    <a:pt x="984" y="1211"/>
                  </a:cubicBezTo>
                  <a:cubicBezTo>
                    <a:pt x="1013" y="1223"/>
                    <a:pt x="1049" y="1219"/>
                    <a:pt x="1083" y="1213"/>
                  </a:cubicBezTo>
                  <a:cubicBezTo>
                    <a:pt x="1092" y="1199"/>
                    <a:pt x="1103" y="1185"/>
                    <a:pt x="1112" y="1170"/>
                  </a:cubicBezTo>
                  <a:cubicBezTo>
                    <a:pt x="1121" y="1156"/>
                    <a:pt x="1134" y="1140"/>
                    <a:pt x="1139" y="1124"/>
                  </a:cubicBezTo>
                  <a:cubicBezTo>
                    <a:pt x="1146" y="1101"/>
                    <a:pt x="1143" y="1075"/>
                    <a:pt x="1147" y="1047"/>
                  </a:cubicBezTo>
                  <a:cubicBezTo>
                    <a:pt x="1119" y="1040"/>
                    <a:pt x="1091" y="1033"/>
                    <a:pt x="1062" y="1027"/>
                  </a:cubicBezTo>
                  <a:close/>
                  <a:moveTo>
                    <a:pt x="526" y="1215"/>
                  </a:moveTo>
                  <a:cubicBezTo>
                    <a:pt x="539" y="1211"/>
                    <a:pt x="555" y="1208"/>
                    <a:pt x="570" y="1205"/>
                  </a:cubicBezTo>
                  <a:cubicBezTo>
                    <a:pt x="548" y="1154"/>
                    <a:pt x="529" y="1101"/>
                    <a:pt x="511" y="1046"/>
                  </a:cubicBezTo>
                  <a:cubicBezTo>
                    <a:pt x="514" y="1104"/>
                    <a:pt x="518" y="1162"/>
                    <a:pt x="526" y="1215"/>
                  </a:cubicBezTo>
                  <a:close/>
                  <a:moveTo>
                    <a:pt x="322" y="1065"/>
                  </a:moveTo>
                  <a:cubicBezTo>
                    <a:pt x="325" y="1103"/>
                    <a:pt x="332" y="1137"/>
                    <a:pt x="339" y="1171"/>
                  </a:cubicBezTo>
                  <a:cubicBezTo>
                    <a:pt x="345" y="1180"/>
                    <a:pt x="353" y="1188"/>
                    <a:pt x="359" y="1198"/>
                  </a:cubicBezTo>
                  <a:cubicBezTo>
                    <a:pt x="396" y="1205"/>
                    <a:pt x="436" y="1213"/>
                    <a:pt x="474" y="1217"/>
                  </a:cubicBezTo>
                  <a:cubicBezTo>
                    <a:pt x="441" y="1168"/>
                    <a:pt x="410" y="1113"/>
                    <a:pt x="386" y="1057"/>
                  </a:cubicBezTo>
                  <a:cubicBezTo>
                    <a:pt x="384" y="1054"/>
                    <a:pt x="384" y="1048"/>
                    <a:pt x="379" y="1047"/>
                  </a:cubicBezTo>
                  <a:cubicBezTo>
                    <a:pt x="359" y="1052"/>
                    <a:pt x="341" y="1059"/>
                    <a:pt x="322" y="1065"/>
                  </a:cubicBezTo>
                  <a:close/>
                  <a:moveTo>
                    <a:pt x="1144" y="1118"/>
                  </a:moveTo>
                  <a:cubicBezTo>
                    <a:pt x="1154" y="1097"/>
                    <a:pt x="1166" y="1078"/>
                    <a:pt x="1175" y="1055"/>
                  </a:cubicBezTo>
                  <a:cubicBezTo>
                    <a:pt x="1166" y="1054"/>
                    <a:pt x="1159" y="1050"/>
                    <a:pt x="1150" y="1049"/>
                  </a:cubicBezTo>
                  <a:cubicBezTo>
                    <a:pt x="1149" y="1072"/>
                    <a:pt x="1144" y="1097"/>
                    <a:pt x="1144" y="1118"/>
                  </a:cubicBezTo>
                  <a:close/>
                  <a:moveTo>
                    <a:pt x="87" y="1057"/>
                  </a:moveTo>
                  <a:cubicBezTo>
                    <a:pt x="94" y="1077"/>
                    <a:pt x="96" y="1100"/>
                    <a:pt x="115" y="1107"/>
                  </a:cubicBezTo>
                  <a:cubicBezTo>
                    <a:pt x="106" y="1091"/>
                    <a:pt x="96" y="1074"/>
                    <a:pt x="87" y="1057"/>
                  </a:cubicBezTo>
                  <a:moveTo>
                    <a:pt x="87" y="1057"/>
                  </a:moveTo>
                  <a:cubicBezTo>
                    <a:pt x="88" y="1053"/>
                    <a:pt x="84" y="1057"/>
                    <a:pt x="87" y="1057"/>
                  </a:cubicBezTo>
                  <a:moveTo>
                    <a:pt x="1177" y="1057"/>
                  </a:moveTo>
                  <a:cubicBezTo>
                    <a:pt x="1172" y="1069"/>
                    <a:pt x="1167" y="1081"/>
                    <a:pt x="1160" y="1093"/>
                  </a:cubicBezTo>
                  <a:cubicBezTo>
                    <a:pt x="1155" y="1103"/>
                    <a:pt x="1146" y="1113"/>
                    <a:pt x="1142" y="1125"/>
                  </a:cubicBezTo>
                  <a:cubicBezTo>
                    <a:pt x="1138" y="1137"/>
                    <a:pt x="1139" y="1152"/>
                    <a:pt x="1136" y="1165"/>
                  </a:cubicBezTo>
                  <a:cubicBezTo>
                    <a:pt x="1134" y="1178"/>
                    <a:pt x="1131" y="1190"/>
                    <a:pt x="1129" y="1204"/>
                  </a:cubicBezTo>
                  <a:cubicBezTo>
                    <a:pt x="1155" y="1201"/>
                    <a:pt x="1179" y="1194"/>
                    <a:pt x="1204" y="1189"/>
                  </a:cubicBezTo>
                  <a:cubicBezTo>
                    <a:pt x="1227" y="1159"/>
                    <a:pt x="1250" y="1129"/>
                    <a:pt x="1269" y="1095"/>
                  </a:cubicBezTo>
                  <a:cubicBezTo>
                    <a:pt x="1240" y="1080"/>
                    <a:pt x="1211" y="1066"/>
                    <a:pt x="1177" y="1057"/>
                  </a:cubicBezTo>
                  <a:close/>
                  <a:moveTo>
                    <a:pt x="64" y="1065"/>
                  </a:moveTo>
                  <a:cubicBezTo>
                    <a:pt x="88" y="1121"/>
                    <a:pt x="118" y="1171"/>
                    <a:pt x="154" y="1215"/>
                  </a:cubicBezTo>
                  <a:moveTo>
                    <a:pt x="154" y="1215"/>
                  </a:moveTo>
                  <a:cubicBezTo>
                    <a:pt x="154" y="1216"/>
                    <a:pt x="155" y="1216"/>
                    <a:pt x="155" y="1216"/>
                  </a:cubicBezTo>
                  <a:moveTo>
                    <a:pt x="155" y="1216"/>
                  </a:moveTo>
                  <a:cubicBezTo>
                    <a:pt x="155" y="1217"/>
                    <a:pt x="155" y="1218"/>
                    <a:pt x="156" y="1218"/>
                  </a:cubicBezTo>
                  <a:moveTo>
                    <a:pt x="156" y="1218"/>
                  </a:moveTo>
                  <a:cubicBezTo>
                    <a:pt x="156" y="1219"/>
                    <a:pt x="157" y="1219"/>
                    <a:pt x="157" y="1219"/>
                  </a:cubicBezTo>
                  <a:moveTo>
                    <a:pt x="157" y="1219"/>
                  </a:moveTo>
                  <a:cubicBezTo>
                    <a:pt x="158" y="1220"/>
                    <a:pt x="158" y="1219"/>
                    <a:pt x="157" y="1219"/>
                  </a:cubicBezTo>
                  <a:moveTo>
                    <a:pt x="157" y="1219"/>
                  </a:moveTo>
                  <a:cubicBezTo>
                    <a:pt x="157" y="1218"/>
                    <a:pt x="157" y="1218"/>
                    <a:pt x="156" y="1218"/>
                  </a:cubicBezTo>
                  <a:moveTo>
                    <a:pt x="156" y="1218"/>
                  </a:moveTo>
                  <a:cubicBezTo>
                    <a:pt x="156" y="1217"/>
                    <a:pt x="156" y="1216"/>
                    <a:pt x="155" y="1216"/>
                  </a:cubicBezTo>
                  <a:moveTo>
                    <a:pt x="155" y="1216"/>
                  </a:moveTo>
                  <a:cubicBezTo>
                    <a:pt x="155" y="1215"/>
                    <a:pt x="155" y="1215"/>
                    <a:pt x="154" y="1215"/>
                  </a:cubicBezTo>
                  <a:moveTo>
                    <a:pt x="154" y="1215"/>
                  </a:moveTo>
                  <a:cubicBezTo>
                    <a:pt x="134" y="1178"/>
                    <a:pt x="113" y="1142"/>
                    <a:pt x="99" y="1099"/>
                  </a:cubicBezTo>
                  <a:cubicBezTo>
                    <a:pt x="85" y="1089"/>
                    <a:pt x="75" y="1077"/>
                    <a:pt x="64" y="1065"/>
                  </a:cubicBezTo>
                  <a:moveTo>
                    <a:pt x="64" y="1065"/>
                  </a:moveTo>
                  <a:cubicBezTo>
                    <a:pt x="63" y="1064"/>
                    <a:pt x="63" y="1065"/>
                    <a:pt x="64" y="1065"/>
                  </a:cubicBezTo>
                  <a:moveTo>
                    <a:pt x="282" y="1081"/>
                  </a:moveTo>
                  <a:cubicBezTo>
                    <a:pt x="297" y="1111"/>
                    <a:pt x="315" y="1138"/>
                    <a:pt x="335" y="1164"/>
                  </a:cubicBezTo>
                  <a:cubicBezTo>
                    <a:pt x="327" y="1133"/>
                    <a:pt x="324" y="1098"/>
                    <a:pt x="318" y="1066"/>
                  </a:cubicBezTo>
                  <a:cubicBezTo>
                    <a:pt x="307" y="1072"/>
                    <a:pt x="294" y="1076"/>
                    <a:pt x="282" y="1081"/>
                  </a:cubicBezTo>
                  <a:close/>
                  <a:moveTo>
                    <a:pt x="1457" y="1068"/>
                  </a:moveTo>
                  <a:cubicBezTo>
                    <a:pt x="1458" y="1069"/>
                    <a:pt x="1457" y="1068"/>
                    <a:pt x="1457" y="1068"/>
                  </a:cubicBezTo>
                  <a:close/>
                  <a:moveTo>
                    <a:pt x="1361" y="1232"/>
                  </a:moveTo>
                  <a:cubicBezTo>
                    <a:pt x="1360" y="1233"/>
                    <a:pt x="1361" y="1233"/>
                    <a:pt x="1361" y="1232"/>
                  </a:cubicBezTo>
                  <a:moveTo>
                    <a:pt x="1361" y="1232"/>
                  </a:moveTo>
                  <a:cubicBezTo>
                    <a:pt x="1399" y="1185"/>
                    <a:pt x="1434" y="1129"/>
                    <a:pt x="1456" y="1069"/>
                  </a:cubicBezTo>
                  <a:cubicBezTo>
                    <a:pt x="1450" y="1078"/>
                    <a:pt x="1442" y="1085"/>
                    <a:pt x="1433" y="1092"/>
                  </a:cubicBezTo>
                  <a:cubicBezTo>
                    <a:pt x="1414" y="1130"/>
                    <a:pt x="1388" y="1162"/>
                    <a:pt x="1365" y="1196"/>
                  </a:cubicBezTo>
                  <a:cubicBezTo>
                    <a:pt x="1367" y="1209"/>
                    <a:pt x="1364" y="1221"/>
                    <a:pt x="1361" y="1232"/>
                  </a:cubicBezTo>
                  <a:moveTo>
                    <a:pt x="341" y="1193"/>
                  </a:moveTo>
                  <a:cubicBezTo>
                    <a:pt x="341" y="1194"/>
                    <a:pt x="342" y="1193"/>
                    <a:pt x="341" y="1193"/>
                  </a:cubicBezTo>
                  <a:moveTo>
                    <a:pt x="341" y="1193"/>
                  </a:moveTo>
                  <a:cubicBezTo>
                    <a:pt x="340" y="1185"/>
                    <a:pt x="337" y="1179"/>
                    <a:pt x="337" y="1172"/>
                  </a:cubicBezTo>
                  <a:cubicBezTo>
                    <a:pt x="315" y="1144"/>
                    <a:pt x="298" y="1113"/>
                    <a:pt x="278" y="1083"/>
                  </a:cubicBezTo>
                  <a:cubicBezTo>
                    <a:pt x="261" y="1092"/>
                    <a:pt x="240" y="1102"/>
                    <a:pt x="222" y="1114"/>
                  </a:cubicBezTo>
                  <a:cubicBezTo>
                    <a:pt x="220" y="1116"/>
                    <a:pt x="207" y="1125"/>
                    <a:pt x="207" y="1127"/>
                  </a:cubicBezTo>
                  <a:cubicBezTo>
                    <a:pt x="207" y="1129"/>
                    <a:pt x="219" y="1144"/>
                    <a:pt x="221" y="1146"/>
                  </a:cubicBezTo>
                  <a:cubicBezTo>
                    <a:pt x="226" y="1153"/>
                    <a:pt x="230" y="1157"/>
                    <a:pt x="234" y="1164"/>
                  </a:cubicBezTo>
                  <a:cubicBezTo>
                    <a:pt x="269" y="1174"/>
                    <a:pt x="303" y="1186"/>
                    <a:pt x="341" y="1193"/>
                  </a:cubicBezTo>
                  <a:moveTo>
                    <a:pt x="183" y="1096"/>
                  </a:moveTo>
                  <a:cubicBezTo>
                    <a:pt x="183" y="1095"/>
                    <a:pt x="184" y="1096"/>
                    <a:pt x="183" y="1096"/>
                  </a:cubicBezTo>
                  <a:close/>
                  <a:moveTo>
                    <a:pt x="195" y="1134"/>
                  </a:moveTo>
                  <a:cubicBezTo>
                    <a:pt x="197" y="1130"/>
                    <a:pt x="202" y="1130"/>
                    <a:pt x="203" y="1125"/>
                  </a:cubicBezTo>
                  <a:cubicBezTo>
                    <a:pt x="196" y="1116"/>
                    <a:pt x="191" y="1106"/>
                    <a:pt x="184" y="1097"/>
                  </a:cubicBezTo>
                  <a:cubicBezTo>
                    <a:pt x="187" y="1110"/>
                    <a:pt x="190" y="1123"/>
                    <a:pt x="195" y="1134"/>
                  </a:cubicBezTo>
                  <a:close/>
                  <a:moveTo>
                    <a:pt x="1271" y="1097"/>
                  </a:moveTo>
                  <a:cubicBezTo>
                    <a:pt x="1271" y="1098"/>
                    <a:pt x="1270" y="1099"/>
                    <a:pt x="1270" y="1100"/>
                  </a:cubicBezTo>
                  <a:cubicBezTo>
                    <a:pt x="1254" y="1126"/>
                    <a:pt x="1234" y="1154"/>
                    <a:pt x="1216" y="1177"/>
                  </a:cubicBezTo>
                  <a:cubicBezTo>
                    <a:pt x="1214" y="1180"/>
                    <a:pt x="1210" y="1183"/>
                    <a:pt x="1210" y="1187"/>
                  </a:cubicBezTo>
                  <a:cubicBezTo>
                    <a:pt x="1235" y="1180"/>
                    <a:pt x="1261" y="1174"/>
                    <a:pt x="1284" y="1165"/>
                  </a:cubicBezTo>
                  <a:cubicBezTo>
                    <a:pt x="1289" y="1147"/>
                    <a:pt x="1294" y="1131"/>
                    <a:pt x="1298" y="1112"/>
                  </a:cubicBezTo>
                  <a:cubicBezTo>
                    <a:pt x="1289" y="1107"/>
                    <a:pt x="1281" y="1100"/>
                    <a:pt x="1271" y="1097"/>
                  </a:cubicBezTo>
                  <a:close/>
                  <a:moveTo>
                    <a:pt x="1426" y="1099"/>
                  </a:moveTo>
                  <a:cubicBezTo>
                    <a:pt x="1417" y="1104"/>
                    <a:pt x="1408" y="1111"/>
                    <a:pt x="1399" y="1117"/>
                  </a:cubicBezTo>
                  <a:cubicBezTo>
                    <a:pt x="1394" y="1137"/>
                    <a:pt x="1385" y="1154"/>
                    <a:pt x="1377" y="1173"/>
                  </a:cubicBezTo>
                  <a:moveTo>
                    <a:pt x="1377" y="1173"/>
                  </a:moveTo>
                  <a:cubicBezTo>
                    <a:pt x="1376" y="1173"/>
                    <a:pt x="1377" y="1174"/>
                    <a:pt x="1376" y="1175"/>
                  </a:cubicBezTo>
                  <a:moveTo>
                    <a:pt x="1376" y="1175"/>
                  </a:moveTo>
                  <a:cubicBezTo>
                    <a:pt x="1375" y="1175"/>
                    <a:pt x="1377" y="1176"/>
                    <a:pt x="1376" y="1175"/>
                  </a:cubicBezTo>
                  <a:moveTo>
                    <a:pt x="1376" y="1175"/>
                  </a:moveTo>
                  <a:cubicBezTo>
                    <a:pt x="1377" y="1174"/>
                    <a:pt x="1377" y="1173"/>
                    <a:pt x="1377" y="1173"/>
                  </a:cubicBezTo>
                  <a:moveTo>
                    <a:pt x="1377" y="1173"/>
                  </a:moveTo>
                  <a:cubicBezTo>
                    <a:pt x="1396" y="1150"/>
                    <a:pt x="1412" y="1125"/>
                    <a:pt x="1426" y="1099"/>
                  </a:cubicBezTo>
                  <a:moveTo>
                    <a:pt x="1426" y="1099"/>
                  </a:moveTo>
                  <a:cubicBezTo>
                    <a:pt x="1428" y="1098"/>
                    <a:pt x="1426" y="1098"/>
                    <a:pt x="1426" y="1099"/>
                  </a:cubicBezTo>
                  <a:moveTo>
                    <a:pt x="159" y="1216"/>
                  </a:moveTo>
                  <a:cubicBezTo>
                    <a:pt x="156" y="1201"/>
                    <a:pt x="160" y="1188"/>
                    <a:pt x="164" y="1176"/>
                  </a:cubicBezTo>
                  <a:cubicBezTo>
                    <a:pt x="148" y="1157"/>
                    <a:pt x="133" y="1136"/>
                    <a:pt x="120" y="1113"/>
                  </a:cubicBezTo>
                  <a:cubicBezTo>
                    <a:pt x="113" y="1111"/>
                    <a:pt x="109" y="1105"/>
                    <a:pt x="102" y="1103"/>
                  </a:cubicBezTo>
                  <a:cubicBezTo>
                    <a:pt x="118" y="1144"/>
                    <a:pt x="137" y="1181"/>
                    <a:pt x="159" y="1216"/>
                  </a:cubicBezTo>
                  <a:close/>
                  <a:moveTo>
                    <a:pt x="1287" y="1164"/>
                  </a:moveTo>
                  <a:cubicBezTo>
                    <a:pt x="1303" y="1157"/>
                    <a:pt x="1323" y="1155"/>
                    <a:pt x="1333" y="1143"/>
                  </a:cubicBezTo>
                  <a:cubicBezTo>
                    <a:pt x="1325" y="1131"/>
                    <a:pt x="1312" y="1123"/>
                    <a:pt x="1301" y="1114"/>
                  </a:cubicBezTo>
                  <a:cubicBezTo>
                    <a:pt x="1296" y="1131"/>
                    <a:pt x="1292" y="1148"/>
                    <a:pt x="1287" y="1164"/>
                  </a:cubicBezTo>
                  <a:close/>
                  <a:moveTo>
                    <a:pt x="126" y="1118"/>
                  </a:moveTo>
                  <a:cubicBezTo>
                    <a:pt x="138" y="1138"/>
                    <a:pt x="150" y="1157"/>
                    <a:pt x="166" y="1174"/>
                  </a:cubicBezTo>
                  <a:cubicBezTo>
                    <a:pt x="169" y="1162"/>
                    <a:pt x="177" y="1155"/>
                    <a:pt x="182" y="1146"/>
                  </a:cubicBezTo>
                  <a:cubicBezTo>
                    <a:pt x="161" y="1138"/>
                    <a:pt x="144" y="1127"/>
                    <a:pt x="126" y="1118"/>
                  </a:cubicBezTo>
                  <a:moveTo>
                    <a:pt x="126" y="1118"/>
                  </a:moveTo>
                  <a:cubicBezTo>
                    <a:pt x="125" y="1116"/>
                    <a:pt x="124" y="1118"/>
                    <a:pt x="126" y="1118"/>
                  </a:cubicBezTo>
                  <a:moveTo>
                    <a:pt x="1342" y="1146"/>
                  </a:moveTo>
                  <a:cubicBezTo>
                    <a:pt x="1351" y="1159"/>
                    <a:pt x="1360" y="1173"/>
                    <a:pt x="1365" y="1190"/>
                  </a:cubicBezTo>
                  <a:cubicBezTo>
                    <a:pt x="1377" y="1168"/>
                    <a:pt x="1387" y="1145"/>
                    <a:pt x="1396" y="1120"/>
                  </a:cubicBezTo>
                  <a:cubicBezTo>
                    <a:pt x="1397" y="1120"/>
                    <a:pt x="1396" y="1119"/>
                    <a:pt x="1395" y="1119"/>
                  </a:cubicBezTo>
                  <a:cubicBezTo>
                    <a:pt x="1379" y="1129"/>
                    <a:pt x="1361" y="1138"/>
                    <a:pt x="1342" y="1146"/>
                  </a:cubicBezTo>
                  <a:close/>
                  <a:moveTo>
                    <a:pt x="204" y="1128"/>
                  </a:moveTo>
                  <a:cubicBezTo>
                    <a:pt x="202" y="1133"/>
                    <a:pt x="196" y="1134"/>
                    <a:pt x="195" y="1139"/>
                  </a:cubicBezTo>
                  <a:cubicBezTo>
                    <a:pt x="197" y="1142"/>
                    <a:pt x="198" y="1146"/>
                    <a:pt x="198" y="1151"/>
                  </a:cubicBezTo>
                  <a:cubicBezTo>
                    <a:pt x="209" y="1153"/>
                    <a:pt x="219" y="1160"/>
                    <a:pt x="229" y="1160"/>
                  </a:cubicBezTo>
                  <a:cubicBezTo>
                    <a:pt x="220" y="1151"/>
                    <a:pt x="214" y="1138"/>
                    <a:pt x="204" y="1128"/>
                  </a:cubicBezTo>
                  <a:close/>
                  <a:moveTo>
                    <a:pt x="1100" y="1194"/>
                  </a:moveTo>
                  <a:cubicBezTo>
                    <a:pt x="1095" y="1200"/>
                    <a:pt x="1088" y="1206"/>
                    <a:pt x="1088" y="1212"/>
                  </a:cubicBezTo>
                  <a:cubicBezTo>
                    <a:pt x="1101" y="1209"/>
                    <a:pt x="1114" y="1208"/>
                    <a:pt x="1126" y="1205"/>
                  </a:cubicBezTo>
                  <a:cubicBezTo>
                    <a:pt x="1129" y="1181"/>
                    <a:pt x="1137" y="1156"/>
                    <a:pt x="1137" y="1132"/>
                  </a:cubicBezTo>
                  <a:cubicBezTo>
                    <a:pt x="1126" y="1153"/>
                    <a:pt x="1113" y="1175"/>
                    <a:pt x="1100" y="1194"/>
                  </a:cubicBezTo>
                  <a:close/>
                  <a:moveTo>
                    <a:pt x="187" y="1146"/>
                  </a:moveTo>
                  <a:cubicBezTo>
                    <a:pt x="190" y="1145"/>
                    <a:pt x="194" y="1150"/>
                    <a:pt x="196" y="1148"/>
                  </a:cubicBezTo>
                  <a:cubicBezTo>
                    <a:pt x="193" y="1146"/>
                    <a:pt x="194" y="1141"/>
                    <a:pt x="192" y="1140"/>
                  </a:cubicBezTo>
                  <a:cubicBezTo>
                    <a:pt x="191" y="1142"/>
                    <a:pt x="188" y="1143"/>
                    <a:pt x="187" y="1146"/>
                  </a:cubicBezTo>
                  <a:close/>
                  <a:moveTo>
                    <a:pt x="1333" y="1147"/>
                  </a:moveTo>
                  <a:cubicBezTo>
                    <a:pt x="1335" y="1147"/>
                    <a:pt x="1336" y="1146"/>
                    <a:pt x="1337" y="1145"/>
                  </a:cubicBezTo>
                  <a:cubicBezTo>
                    <a:pt x="1335" y="1143"/>
                    <a:pt x="1334" y="1145"/>
                    <a:pt x="1333" y="1147"/>
                  </a:cubicBezTo>
                  <a:close/>
                  <a:moveTo>
                    <a:pt x="241" y="1257"/>
                  </a:moveTo>
                  <a:cubicBezTo>
                    <a:pt x="241" y="1258"/>
                    <a:pt x="242" y="1257"/>
                    <a:pt x="241" y="1257"/>
                  </a:cubicBezTo>
                  <a:moveTo>
                    <a:pt x="241" y="1257"/>
                  </a:moveTo>
                  <a:cubicBezTo>
                    <a:pt x="224" y="1224"/>
                    <a:pt x="209" y="1190"/>
                    <a:pt x="197" y="1152"/>
                  </a:cubicBezTo>
                  <a:cubicBezTo>
                    <a:pt x="194" y="1150"/>
                    <a:pt x="189" y="1150"/>
                    <a:pt x="187" y="1148"/>
                  </a:cubicBezTo>
                  <a:cubicBezTo>
                    <a:pt x="177" y="1154"/>
                    <a:pt x="173" y="1166"/>
                    <a:pt x="167" y="1175"/>
                  </a:cubicBezTo>
                  <a:cubicBezTo>
                    <a:pt x="189" y="1205"/>
                    <a:pt x="214" y="1232"/>
                    <a:pt x="241" y="1257"/>
                  </a:cubicBezTo>
                  <a:moveTo>
                    <a:pt x="1207" y="1335"/>
                  </a:moveTo>
                  <a:cubicBezTo>
                    <a:pt x="1206" y="1335"/>
                    <a:pt x="1208" y="1336"/>
                    <a:pt x="1207" y="1335"/>
                  </a:cubicBezTo>
                  <a:moveTo>
                    <a:pt x="1207" y="1335"/>
                  </a:moveTo>
                  <a:cubicBezTo>
                    <a:pt x="1267" y="1295"/>
                    <a:pt x="1319" y="1248"/>
                    <a:pt x="1362" y="1192"/>
                  </a:cubicBezTo>
                  <a:cubicBezTo>
                    <a:pt x="1357" y="1174"/>
                    <a:pt x="1350" y="1158"/>
                    <a:pt x="1337" y="1148"/>
                  </a:cubicBezTo>
                  <a:cubicBezTo>
                    <a:pt x="1322" y="1158"/>
                    <a:pt x="1312" y="1174"/>
                    <a:pt x="1300" y="1189"/>
                  </a:cubicBezTo>
                  <a:cubicBezTo>
                    <a:pt x="1294" y="1196"/>
                    <a:pt x="1288" y="1203"/>
                    <a:pt x="1281" y="1210"/>
                  </a:cubicBezTo>
                  <a:cubicBezTo>
                    <a:pt x="1275" y="1217"/>
                    <a:pt x="1267" y="1223"/>
                    <a:pt x="1263" y="1230"/>
                  </a:cubicBezTo>
                  <a:cubicBezTo>
                    <a:pt x="1258" y="1239"/>
                    <a:pt x="1255" y="1249"/>
                    <a:pt x="1251" y="1258"/>
                  </a:cubicBezTo>
                  <a:cubicBezTo>
                    <a:pt x="1237" y="1285"/>
                    <a:pt x="1225" y="1311"/>
                    <a:pt x="1207" y="1335"/>
                  </a:cubicBezTo>
                  <a:moveTo>
                    <a:pt x="1324" y="1154"/>
                  </a:moveTo>
                  <a:cubicBezTo>
                    <a:pt x="1310" y="1158"/>
                    <a:pt x="1300" y="1164"/>
                    <a:pt x="1286" y="1167"/>
                  </a:cubicBezTo>
                  <a:cubicBezTo>
                    <a:pt x="1282" y="1186"/>
                    <a:pt x="1272" y="1204"/>
                    <a:pt x="1269" y="1221"/>
                  </a:cubicBezTo>
                  <a:cubicBezTo>
                    <a:pt x="1287" y="1199"/>
                    <a:pt x="1307" y="1178"/>
                    <a:pt x="1324" y="1154"/>
                  </a:cubicBezTo>
                  <a:moveTo>
                    <a:pt x="1324" y="1154"/>
                  </a:moveTo>
                  <a:cubicBezTo>
                    <a:pt x="1325" y="1154"/>
                    <a:pt x="1324" y="1153"/>
                    <a:pt x="1324" y="1154"/>
                  </a:cubicBezTo>
                  <a:moveTo>
                    <a:pt x="222" y="1212"/>
                  </a:moveTo>
                  <a:cubicBezTo>
                    <a:pt x="231" y="1230"/>
                    <a:pt x="237" y="1251"/>
                    <a:pt x="247" y="1264"/>
                  </a:cubicBezTo>
                  <a:cubicBezTo>
                    <a:pt x="252" y="1270"/>
                    <a:pt x="260" y="1275"/>
                    <a:pt x="267" y="1280"/>
                  </a:cubicBezTo>
                  <a:cubicBezTo>
                    <a:pt x="287" y="1297"/>
                    <a:pt x="306" y="1314"/>
                    <a:pt x="328" y="1328"/>
                  </a:cubicBezTo>
                  <a:cubicBezTo>
                    <a:pt x="334" y="1313"/>
                    <a:pt x="344" y="1302"/>
                    <a:pt x="354" y="1291"/>
                  </a:cubicBezTo>
                  <a:cubicBezTo>
                    <a:pt x="308" y="1254"/>
                    <a:pt x="269" y="1211"/>
                    <a:pt x="232" y="1165"/>
                  </a:cubicBezTo>
                  <a:cubicBezTo>
                    <a:pt x="220" y="1162"/>
                    <a:pt x="212" y="1157"/>
                    <a:pt x="200" y="1154"/>
                  </a:cubicBezTo>
                  <a:cubicBezTo>
                    <a:pt x="206" y="1174"/>
                    <a:pt x="214" y="1193"/>
                    <a:pt x="222" y="1212"/>
                  </a:cubicBezTo>
                  <a:close/>
                  <a:moveTo>
                    <a:pt x="356" y="1290"/>
                  </a:moveTo>
                  <a:cubicBezTo>
                    <a:pt x="359" y="1285"/>
                    <a:pt x="365" y="1284"/>
                    <a:pt x="367" y="1278"/>
                  </a:cubicBezTo>
                  <a:cubicBezTo>
                    <a:pt x="358" y="1252"/>
                    <a:pt x="349" y="1226"/>
                    <a:pt x="342" y="1197"/>
                  </a:cubicBezTo>
                  <a:cubicBezTo>
                    <a:pt x="306" y="1189"/>
                    <a:pt x="270" y="1177"/>
                    <a:pt x="238" y="1169"/>
                  </a:cubicBezTo>
                  <a:cubicBezTo>
                    <a:pt x="274" y="1212"/>
                    <a:pt x="312" y="1254"/>
                    <a:pt x="356" y="1290"/>
                  </a:cubicBezTo>
                  <a:close/>
                  <a:moveTo>
                    <a:pt x="1223" y="1265"/>
                  </a:moveTo>
                  <a:cubicBezTo>
                    <a:pt x="1235" y="1254"/>
                    <a:pt x="1255" y="1239"/>
                    <a:pt x="1263" y="1225"/>
                  </a:cubicBezTo>
                  <a:cubicBezTo>
                    <a:pt x="1273" y="1209"/>
                    <a:pt x="1274" y="1190"/>
                    <a:pt x="1282" y="1170"/>
                  </a:cubicBezTo>
                  <a:cubicBezTo>
                    <a:pt x="1282" y="1169"/>
                    <a:pt x="1282" y="1169"/>
                    <a:pt x="1281" y="1169"/>
                  </a:cubicBezTo>
                  <a:cubicBezTo>
                    <a:pt x="1257" y="1177"/>
                    <a:pt x="1232" y="1184"/>
                    <a:pt x="1206" y="1191"/>
                  </a:cubicBezTo>
                  <a:cubicBezTo>
                    <a:pt x="1184" y="1218"/>
                    <a:pt x="1160" y="1242"/>
                    <a:pt x="1137" y="1268"/>
                  </a:cubicBezTo>
                  <a:cubicBezTo>
                    <a:pt x="1155" y="1276"/>
                    <a:pt x="1167" y="1289"/>
                    <a:pt x="1181" y="1301"/>
                  </a:cubicBezTo>
                  <a:cubicBezTo>
                    <a:pt x="1195" y="1290"/>
                    <a:pt x="1208" y="1278"/>
                    <a:pt x="1223" y="1265"/>
                  </a:cubicBezTo>
                  <a:close/>
                  <a:moveTo>
                    <a:pt x="344" y="1195"/>
                  </a:moveTo>
                  <a:cubicBezTo>
                    <a:pt x="349" y="1194"/>
                    <a:pt x="353" y="1198"/>
                    <a:pt x="355" y="1196"/>
                  </a:cubicBezTo>
                  <a:cubicBezTo>
                    <a:pt x="350" y="1190"/>
                    <a:pt x="346" y="1183"/>
                    <a:pt x="341" y="1178"/>
                  </a:cubicBezTo>
                  <a:cubicBezTo>
                    <a:pt x="342" y="1184"/>
                    <a:pt x="343" y="1189"/>
                    <a:pt x="344" y="1195"/>
                  </a:cubicBezTo>
                  <a:close/>
                  <a:moveTo>
                    <a:pt x="289" y="1331"/>
                  </a:moveTo>
                  <a:cubicBezTo>
                    <a:pt x="289" y="1332"/>
                    <a:pt x="290" y="1331"/>
                    <a:pt x="289" y="1331"/>
                  </a:cubicBezTo>
                  <a:moveTo>
                    <a:pt x="289" y="1331"/>
                  </a:moveTo>
                  <a:cubicBezTo>
                    <a:pt x="274" y="1310"/>
                    <a:pt x="258" y="1290"/>
                    <a:pt x="246" y="1266"/>
                  </a:cubicBezTo>
                  <a:cubicBezTo>
                    <a:pt x="216" y="1240"/>
                    <a:pt x="192" y="1209"/>
                    <a:pt x="165" y="1180"/>
                  </a:cubicBezTo>
                  <a:cubicBezTo>
                    <a:pt x="163" y="1194"/>
                    <a:pt x="158" y="1209"/>
                    <a:pt x="163" y="1223"/>
                  </a:cubicBezTo>
                  <a:cubicBezTo>
                    <a:pt x="169" y="1238"/>
                    <a:pt x="189" y="1257"/>
                    <a:pt x="203" y="1271"/>
                  </a:cubicBezTo>
                  <a:cubicBezTo>
                    <a:pt x="217" y="1284"/>
                    <a:pt x="236" y="1304"/>
                    <a:pt x="249" y="1313"/>
                  </a:cubicBezTo>
                  <a:cubicBezTo>
                    <a:pt x="261" y="1321"/>
                    <a:pt x="278" y="1326"/>
                    <a:pt x="289" y="1331"/>
                  </a:cubicBezTo>
                  <a:moveTo>
                    <a:pt x="676" y="1195"/>
                  </a:moveTo>
                  <a:cubicBezTo>
                    <a:pt x="677" y="1209"/>
                    <a:pt x="682" y="1221"/>
                    <a:pt x="683" y="1235"/>
                  </a:cubicBezTo>
                  <a:cubicBezTo>
                    <a:pt x="697" y="1236"/>
                    <a:pt x="712" y="1236"/>
                    <a:pt x="727" y="1236"/>
                  </a:cubicBezTo>
                  <a:cubicBezTo>
                    <a:pt x="726" y="1222"/>
                    <a:pt x="730" y="1202"/>
                    <a:pt x="725" y="1192"/>
                  </a:cubicBezTo>
                  <a:cubicBezTo>
                    <a:pt x="709" y="1193"/>
                    <a:pt x="691" y="1193"/>
                    <a:pt x="676" y="1195"/>
                  </a:cubicBezTo>
                  <a:close/>
                  <a:moveTo>
                    <a:pt x="729" y="1192"/>
                  </a:moveTo>
                  <a:cubicBezTo>
                    <a:pt x="729" y="1207"/>
                    <a:pt x="731" y="1220"/>
                    <a:pt x="730" y="1236"/>
                  </a:cubicBezTo>
                  <a:cubicBezTo>
                    <a:pt x="744" y="1238"/>
                    <a:pt x="761" y="1236"/>
                    <a:pt x="775" y="1237"/>
                  </a:cubicBezTo>
                  <a:cubicBezTo>
                    <a:pt x="777" y="1222"/>
                    <a:pt x="777" y="1207"/>
                    <a:pt x="777" y="1192"/>
                  </a:cubicBezTo>
                  <a:cubicBezTo>
                    <a:pt x="761" y="1192"/>
                    <a:pt x="745" y="1192"/>
                    <a:pt x="729" y="1192"/>
                  </a:cubicBezTo>
                  <a:close/>
                  <a:moveTo>
                    <a:pt x="780" y="1192"/>
                  </a:moveTo>
                  <a:cubicBezTo>
                    <a:pt x="779" y="1206"/>
                    <a:pt x="779" y="1222"/>
                    <a:pt x="778" y="1237"/>
                  </a:cubicBezTo>
                  <a:cubicBezTo>
                    <a:pt x="809" y="1235"/>
                    <a:pt x="841" y="1236"/>
                    <a:pt x="871" y="1234"/>
                  </a:cubicBezTo>
                  <a:cubicBezTo>
                    <a:pt x="875" y="1222"/>
                    <a:pt x="879" y="1210"/>
                    <a:pt x="882" y="1198"/>
                  </a:cubicBezTo>
                  <a:cubicBezTo>
                    <a:pt x="849" y="1195"/>
                    <a:pt x="816" y="1192"/>
                    <a:pt x="780" y="1192"/>
                  </a:cubicBezTo>
                  <a:close/>
                  <a:moveTo>
                    <a:pt x="1200" y="1193"/>
                  </a:moveTo>
                  <a:cubicBezTo>
                    <a:pt x="1176" y="1197"/>
                    <a:pt x="1153" y="1204"/>
                    <a:pt x="1128" y="1207"/>
                  </a:cubicBezTo>
                  <a:cubicBezTo>
                    <a:pt x="1124" y="1224"/>
                    <a:pt x="1120" y="1239"/>
                    <a:pt x="1116" y="1255"/>
                  </a:cubicBezTo>
                  <a:cubicBezTo>
                    <a:pt x="1122" y="1258"/>
                    <a:pt x="1128" y="1262"/>
                    <a:pt x="1134" y="1265"/>
                  </a:cubicBezTo>
                  <a:cubicBezTo>
                    <a:pt x="1158" y="1242"/>
                    <a:pt x="1180" y="1219"/>
                    <a:pt x="1200" y="1193"/>
                  </a:cubicBezTo>
                  <a:moveTo>
                    <a:pt x="1200" y="1193"/>
                  </a:moveTo>
                  <a:cubicBezTo>
                    <a:pt x="1201" y="1192"/>
                    <a:pt x="1200" y="1192"/>
                    <a:pt x="1200" y="1193"/>
                  </a:cubicBezTo>
                  <a:moveTo>
                    <a:pt x="671" y="1195"/>
                  </a:moveTo>
                  <a:cubicBezTo>
                    <a:pt x="638" y="1198"/>
                    <a:pt x="605" y="1201"/>
                    <a:pt x="575" y="1207"/>
                  </a:cubicBezTo>
                  <a:cubicBezTo>
                    <a:pt x="578" y="1215"/>
                    <a:pt x="580" y="1224"/>
                    <a:pt x="586" y="1229"/>
                  </a:cubicBezTo>
                  <a:cubicBezTo>
                    <a:pt x="616" y="1232"/>
                    <a:pt x="650" y="1235"/>
                    <a:pt x="680" y="1234"/>
                  </a:cubicBezTo>
                  <a:cubicBezTo>
                    <a:pt x="676" y="1222"/>
                    <a:pt x="675" y="1207"/>
                    <a:pt x="671" y="1195"/>
                  </a:cubicBezTo>
                  <a:close/>
                  <a:moveTo>
                    <a:pt x="369" y="1277"/>
                  </a:moveTo>
                  <a:cubicBezTo>
                    <a:pt x="382" y="1271"/>
                    <a:pt x="394" y="1263"/>
                    <a:pt x="406" y="1255"/>
                  </a:cubicBezTo>
                  <a:cubicBezTo>
                    <a:pt x="389" y="1237"/>
                    <a:pt x="373" y="1219"/>
                    <a:pt x="358" y="1199"/>
                  </a:cubicBezTo>
                  <a:cubicBezTo>
                    <a:pt x="353" y="1200"/>
                    <a:pt x="350" y="1197"/>
                    <a:pt x="345" y="1198"/>
                  </a:cubicBezTo>
                  <a:cubicBezTo>
                    <a:pt x="352" y="1226"/>
                    <a:pt x="361" y="1251"/>
                    <a:pt x="369" y="1277"/>
                  </a:cubicBezTo>
                  <a:close/>
                  <a:moveTo>
                    <a:pt x="884" y="1199"/>
                  </a:moveTo>
                  <a:cubicBezTo>
                    <a:pt x="882" y="1211"/>
                    <a:pt x="877" y="1221"/>
                    <a:pt x="874" y="1234"/>
                  </a:cubicBezTo>
                  <a:cubicBezTo>
                    <a:pt x="894" y="1233"/>
                    <a:pt x="914" y="1231"/>
                    <a:pt x="934" y="1230"/>
                  </a:cubicBezTo>
                  <a:cubicBezTo>
                    <a:pt x="934" y="1221"/>
                    <a:pt x="936" y="1215"/>
                    <a:pt x="936" y="1205"/>
                  </a:cubicBezTo>
                  <a:cubicBezTo>
                    <a:pt x="919" y="1202"/>
                    <a:pt x="903" y="1199"/>
                    <a:pt x="884" y="1199"/>
                  </a:cubicBezTo>
                  <a:close/>
                  <a:moveTo>
                    <a:pt x="1360" y="1199"/>
                  </a:moveTo>
                  <a:cubicBezTo>
                    <a:pt x="1360" y="1199"/>
                    <a:pt x="1361" y="1200"/>
                    <a:pt x="1360" y="1199"/>
                  </a:cubicBezTo>
                  <a:close/>
                  <a:moveTo>
                    <a:pt x="363" y="1201"/>
                  </a:moveTo>
                  <a:cubicBezTo>
                    <a:pt x="378" y="1220"/>
                    <a:pt x="392" y="1239"/>
                    <a:pt x="410" y="1254"/>
                  </a:cubicBezTo>
                  <a:cubicBezTo>
                    <a:pt x="432" y="1244"/>
                    <a:pt x="454" y="1234"/>
                    <a:pt x="480" y="1227"/>
                  </a:cubicBezTo>
                  <a:cubicBezTo>
                    <a:pt x="477" y="1217"/>
                    <a:pt x="463" y="1219"/>
                    <a:pt x="454" y="1218"/>
                  </a:cubicBezTo>
                  <a:cubicBezTo>
                    <a:pt x="424" y="1213"/>
                    <a:pt x="391" y="1206"/>
                    <a:pt x="363" y="1201"/>
                  </a:cubicBezTo>
                  <a:moveTo>
                    <a:pt x="363" y="1201"/>
                  </a:moveTo>
                  <a:cubicBezTo>
                    <a:pt x="362" y="1200"/>
                    <a:pt x="361" y="1201"/>
                    <a:pt x="363" y="1201"/>
                  </a:cubicBezTo>
                  <a:moveTo>
                    <a:pt x="1359" y="1201"/>
                  </a:moveTo>
                  <a:cubicBezTo>
                    <a:pt x="1318" y="1253"/>
                    <a:pt x="1263" y="1298"/>
                    <a:pt x="1208" y="1338"/>
                  </a:cubicBezTo>
                  <a:cubicBezTo>
                    <a:pt x="1206" y="1339"/>
                    <a:pt x="1201" y="1341"/>
                    <a:pt x="1202" y="1345"/>
                  </a:cubicBezTo>
                  <a:cubicBezTo>
                    <a:pt x="1217" y="1339"/>
                    <a:pt x="1232" y="1333"/>
                    <a:pt x="1247" y="1326"/>
                  </a:cubicBezTo>
                  <a:cubicBezTo>
                    <a:pt x="1261" y="1320"/>
                    <a:pt x="1277" y="1313"/>
                    <a:pt x="1289" y="1304"/>
                  </a:cubicBezTo>
                  <a:cubicBezTo>
                    <a:pt x="1303" y="1293"/>
                    <a:pt x="1316" y="1270"/>
                    <a:pt x="1326" y="1255"/>
                  </a:cubicBezTo>
                  <a:cubicBezTo>
                    <a:pt x="1338" y="1238"/>
                    <a:pt x="1350" y="1220"/>
                    <a:pt x="1359" y="1201"/>
                  </a:cubicBezTo>
                  <a:moveTo>
                    <a:pt x="1359" y="1201"/>
                  </a:moveTo>
                  <a:cubicBezTo>
                    <a:pt x="1361" y="1201"/>
                    <a:pt x="1359" y="1200"/>
                    <a:pt x="1359" y="1201"/>
                  </a:cubicBezTo>
                  <a:moveTo>
                    <a:pt x="1301" y="1295"/>
                  </a:moveTo>
                  <a:cubicBezTo>
                    <a:pt x="1299" y="1296"/>
                    <a:pt x="1301" y="1297"/>
                    <a:pt x="1301" y="1295"/>
                  </a:cubicBezTo>
                  <a:moveTo>
                    <a:pt x="1301" y="1295"/>
                  </a:moveTo>
                  <a:cubicBezTo>
                    <a:pt x="1315" y="1282"/>
                    <a:pt x="1343" y="1260"/>
                    <a:pt x="1354" y="1241"/>
                  </a:cubicBezTo>
                  <a:cubicBezTo>
                    <a:pt x="1360" y="1231"/>
                    <a:pt x="1364" y="1215"/>
                    <a:pt x="1362" y="1201"/>
                  </a:cubicBezTo>
                  <a:cubicBezTo>
                    <a:pt x="1345" y="1236"/>
                    <a:pt x="1323" y="1266"/>
                    <a:pt x="1301" y="1295"/>
                  </a:cubicBezTo>
                  <a:moveTo>
                    <a:pt x="938" y="1229"/>
                  </a:moveTo>
                  <a:cubicBezTo>
                    <a:pt x="950" y="1230"/>
                    <a:pt x="958" y="1227"/>
                    <a:pt x="970" y="1227"/>
                  </a:cubicBezTo>
                  <a:cubicBezTo>
                    <a:pt x="975" y="1224"/>
                    <a:pt x="977" y="1218"/>
                    <a:pt x="979" y="1213"/>
                  </a:cubicBezTo>
                  <a:cubicBezTo>
                    <a:pt x="967" y="1210"/>
                    <a:pt x="953" y="1208"/>
                    <a:pt x="941" y="1205"/>
                  </a:cubicBezTo>
                  <a:cubicBezTo>
                    <a:pt x="939" y="1212"/>
                    <a:pt x="940" y="1222"/>
                    <a:pt x="938" y="1229"/>
                  </a:cubicBezTo>
                  <a:close/>
                  <a:moveTo>
                    <a:pt x="526" y="1219"/>
                  </a:moveTo>
                  <a:cubicBezTo>
                    <a:pt x="526" y="1221"/>
                    <a:pt x="526" y="1222"/>
                    <a:pt x="527" y="1223"/>
                  </a:cubicBezTo>
                  <a:cubicBezTo>
                    <a:pt x="544" y="1226"/>
                    <a:pt x="565" y="1229"/>
                    <a:pt x="582" y="1228"/>
                  </a:cubicBezTo>
                  <a:cubicBezTo>
                    <a:pt x="577" y="1222"/>
                    <a:pt x="575" y="1213"/>
                    <a:pt x="571" y="1207"/>
                  </a:cubicBezTo>
                  <a:cubicBezTo>
                    <a:pt x="557" y="1212"/>
                    <a:pt x="538" y="1212"/>
                    <a:pt x="526" y="1219"/>
                  </a:cubicBezTo>
                  <a:close/>
                  <a:moveTo>
                    <a:pt x="1084" y="1215"/>
                  </a:moveTo>
                  <a:cubicBezTo>
                    <a:pt x="1080" y="1223"/>
                    <a:pt x="1071" y="1229"/>
                    <a:pt x="1070" y="1236"/>
                  </a:cubicBezTo>
                  <a:cubicBezTo>
                    <a:pt x="1086" y="1240"/>
                    <a:pt x="1099" y="1248"/>
                    <a:pt x="1113" y="1253"/>
                  </a:cubicBezTo>
                  <a:cubicBezTo>
                    <a:pt x="1118" y="1240"/>
                    <a:pt x="1120" y="1224"/>
                    <a:pt x="1125" y="1210"/>
                  </a:cubicBezTo>
                  <a:cubicBezTo>
                    <a:pt x="1125" y="1209"/>
                    <a:pt x="1125" y="1208"/>
                    <a:pt x="1123" y="1208"/>
                  </a:cubicBezTo>
                  <a:cubicBezTo>
                    <a:pt x="1111" y="1211"/>
                    <a:pt x="1097" y="1213"/>
                    <a:pt x="1084" y="1215"/>
                  </a:cubicBezTo>
                  <a:close/>
                  <a:moveTo>
                    <a:pt x="982" y="1214"/>
                  </a:moveTo>
                  <a:cubicBezTo>
                    <a:pt x="980" y="1218"/>
                    <a:pt x="977" y="1222"/>
                    <a:pt x="975" y="1226"/>
                  </a:cubicBezTo>
                  <a:cubicBezTo>
                    <a:pt x="988" y="1225"/>
                    <a:pt x="1003" y="1224"/>
                    <a:pt x="1015" y="1222"/>
                  </a:cubicBezTo>
                  <a:cubicBezTo>
                    <a:pt x="1005" y="1219"/>
                    <a:pt x="994" y="1216"/>
                    <a:pt x="982" y="1214"/>
                  </a:cubicBezTo>
                  <a:close/>
                  <a:moveTo>
                    <a:pt x="1031" y="1223"/>
                  </a:moveTo>
                  <a:cubicBezTo>
                    <a:pt x="1044" y="1226"/>
                    <a:pt x="1054" y="1231"/>
                    <a:pt x="1066" y="1234"/>
                  </a:cubicBezTo>
                  <a:cubicBezTo>
                    <a:pt x="1070" y="1229"/>
                    <a:pt x="1080" y="1220"/>
                    <a:pt x="1078" y="1216"/>
                  </a:cubicBezTo>
                  <a:cubicBezTo>
                    <a:pt x="1063" y="1219"/>
                    <a:pt x="1045" y="1220"/>
                    <a:pt x="1031" y="1223"/>
                  </a:cubicBezTo>
                  <a:close/>
                  <a:moveTo>
                    <a:pt x="509" y="1223"/>
                  </a:moveTo>
                  <a:cubicBezTo>
                    <a:pt x="515" y="1222"/>
                    <a:pt x="518" y="1224"/>
                    <a:pt x="524" y="1223"/>
                  </a:cubicBezTo>
                  <a:cubicBezTo>
                    <a:pt x="523" y="1222"/>
                    <a:pt x="524" y="1217"/>
                    <a:pt x="521" y="1218"/>
                  </a:cubicBezTo>
                  <a:cubicBezTo>
                    <a:pt x="518" y="1220"/>
                    <a:pt x="511" y="1219"/>
                    <a:pt x="509" y="1223"/>
                  </a:cubicBezTo>
                  <a:close/>
                  <a:moveTo>
                    <a:pt x="482" y="1225"/>
                  </a:moveTo>
                  <a:cubicBezTo>
                    <a:pt x="487" y="1226"/>
                    <a:pt x="490" y="1224"/>
                    <a:pt x="493" y="1223"/>
                  </a:cubicBezTo>
                  <a:cubicBezTo>
                    <a:pt x="488" y="1223"/>
                    <a:pt x="483" y="1220"/>
                    <a:pt x="480" y="1223"/>
                  </a:cubicBezTo>
                  <a:cubicBezTo>
                    <a:pt x="481" y="1223"/>
                    <a:pt x="482" y="1224"/>
                    <a:pt x="482" y="1225"/>
                  </a:cubicBezTo>
                  <a:close/>
                  <a:moveTo>
                    <a:pt x="535" y="1295"/>
                  </a:moveTo>
                  <a:cubicBezTo>
                    <a:pt x="536" y="1296"/>
                    <a:pt x="537" y="1294"/>
                    <a:pt x="535" y="1295"/>
                  </a:cubicBezTo>
                  <a:moveTo>
                    <a:pt x="535" y="1295"/>
                  </a:moveTo>
                  <a:cubicBezTo>
                    <a:pt x="532" y="1272"/>
                    <a:pt x="527" y="1251"/>
                    <a:pt x="525" y="1227"/>
                  </a:cubicBezTo>
                  <a:cubicBezTo>
                    <a:pt x="512" y="1224"/>
                    <a:pt x="497" y="1223"/>
                    <a:pt x="486" y="1227"/>
                  </a:cubicBezTo>
                  <a:cubicBezTo>
                    <a:pt x="498" y="1250"/>
                    <a:pt x="518" y="1273"/>
                    <a:pt x="535" y="1295"/>
                  </a:cubicBezTo>
                  <a:moveTo>
                    <a:pt x="1022" y="1223"/>
                  </a:moveTo>
                  <a:cubicBezTo>
                    <a:pt x="1007" y="1223"/>
                    <a:pt x="991" y="1230"/>
                    <a:pt x="973" y="1229"/>
                  </a:cubicBezTo>
                  <a:cubicBezTo>
                    <a:pt x="960" y="1255"/>
                    <a:pt x="945" y="1280"/>
                    <a:pt x="928" y="1303"/>
                  </a:cubicBezTo>
                  <a:cubicBezTo>
                    <a:pt x="927" y="1316"/>
                    <a:pt x="925" y="1329"/>
                    <a:pt x="922" y="1342"/>
                  </a:cubicBezTo>
                  <a:cubicBezTo>
                    <a:pt x="920" y="1353"/>
                    <a:pt x="915" y="1367"/>
                    <a:pt x="917" y="1376"/>
                  </a:cubicBezTo>
                  <a:cubicBezTo>
                    <a:pt x="925" y="1381"/>
                    <a:pt x="933" y="1372"/>
                    <a:pt x="939" y="1367"/>
                  </a:cubicBezTo>
                  <a:cubicBezTo>
                    <a:pt x="986" y="1330"/>
                    <a:pt x="1029" y="1283"/>
                    <a:pt x="1064" y="1236"/>
                  </a:cubicBezTo>
                  <a:cubicBezTo>
                    <a:pt x="1050" y="1234"/>
                    <a:pt x="1038" y="1224"/>
                    <a:pt x="1022" y="1223"/>
                  </a:cubicBezTo>
                  <a:close/>
                  <a:moveTo>
                    <a:pt x="539" y="1299"/>
                  </a:moveTo>
                  <a:cubicBezTo>
                    <a:pt x="563" y="1325"/>
                    <a:pt x="587" y="1352"/>
                    <a:pt x="615" y="1374"/>
                  </a:cubicBezTo>
                  <a:cubicBezTo>
                    <a:pt x="628" y="1368"/>
                    <a:pt x="645" y="1367"/>
                    <a:pt x="658" y="1362"/>
                  </a:cubicBezTo>
                  <a:cubicBezTo>
                    <a:pt x="630" y="1322"/>
                    <a:pt x="605" y="1279"/>
                    <a:pt x="583" y="1232"/>
                  </a:cubicBezTo>
                  <a:cubicBezTo>
                    <a:pt x="564" y="1230"/>
                    <a:pt x="545" y="1229"/>
                    <a:pt x="527" y="1226"/>
                  </a:cubicBezTo>
                  <a:cubicBezTo>
                    <a:pt x="530" y="1251"/>
                    <a:pt x="535" y="1275"/>
                    <a:pt x="539" y="1299"/>
                  </a:cubicBezTo>
                  <a:close/>
                  <a:moveTo>
                    <a:pt x="537" y="1300"/>
                  </a:moveTo>
                  <a:cubicBezTo>
                    <a:pt x="517" y="1278"/>
                    <a:pt x="500" y="1252"/>
                    <a:pt x="481" y="1229"/>
                  </a:cubicBezTo>
                  <a:cubicBezTo>
                    <a:pt x="456" y="1237"/>
                    <a:pt x="433" y="1246"/>
                    <a:pt x="412" y="1256"/>
                  </a:cubicBezTo>
                  <a:cubicBezTo>
                    <a:pt x="452" y="1302"/>
                    <a:pt x="504" y="1344"/>
                    <a:pt x="558" y="1379"/>
                  </a:cubicBezTo>
                  <a:cubicBezTo>
                    <a:pt x="550" y="1354"/>
                    <a:pt x="543" y="1328"/>
                    <a:pt x="537" y="1300"/>
                  </a:cubicBezTo>
                  <a:close/>
                  <a:moveTo>
                    <a:pt x="938" y="1232"/>
                  </a:moveTo>
                  <a:cubicBezTo>
                    <a:pt x="936" y="1253"/>
                    <a:pt x="931" y="1276"/>
                    <a:pt x="931" y="1295"/>
                  </a:cubicBezTo>
                  <a:cubicBezTo>
                    <a:pt x="945" y="1275"/>
                    <a:pt x="957" y="1253"/>
                    <a:pt x="970" y="1231"/>
                  </a:cubicBezTo>
                  <a:cubicBezTo>
                    <a:pt x="970" y="1230"/>
                    <a:pt x="970" y="1229"/>
                    <a:pt x="968" y="1229"/>
                  </a:cubicBezTo>
                  <a:cubicBezTo>
                    <a:pt x="959" y="1231"/>
                    <a:pt x="948" y="1232"/>
                    <a:pt x="938" y="1232"/>
                  </a:cubicBezTo>
                  <a:close/>
                  <a:moveTo>
                    <a:pt x="663" y="1362"/>
                  </a:moveTo>
                  <a:cubicBezTo>
                    <a:pt x="679" y="1359"/>
                    <a:pt x="696" y="1357"/>
                    <a:pt x="712" y="1355"/>
                  </a:cubicBezTo>
                  <a:cubicBezTo>
                    <a:pt x="700" y="1317"/>
                    <a:pt x="690" y="1278"/>
                    <a:pt x="680" y="1238"/>
                  </a:cubicBezTo>
                  <a:cubicBezTo>
                    <a:pt x="649" y="1236"/>
                    <a:pt x="616" y="1235"/>
                    <a:pt x="586" y="1232"/>
                  </a:cubicBezTo>
                  <a:cubicBezTo>
                    <a:pt x="608" y="1279"/>
                    <a:pt x="632" y="1324"/>
                    <a:pt x="663" y="1362"/>
                  </a:cubicBezTo>
                  <a:close/>
                  <a:moveTo>
                    <a:pt x="872" y="1237"/>
                  </a:moveTo>
                  <a:cubicBezTo>
                    <a:pt x="861" y="1280"/>
                    <a:pt x="845" y="1318"/>
                    <a:pt x="829" y="1357"/>
                  </a:cubicBezTo>
                  <a:cubicBezTo>
                    <a:pt x="845" y="1360"/>
                    <a:pt x="862" y="1361"/>
                    <a:pt x="876" y="1366"/>
                  </a:cubicBezTo>
                  <a:cubicBezTo>
                    <a:pt x="895" y="1349"/>
                    <a:pt x="908" y="1326"/>
                    <a:pt x="924" y="1306"/>
                  </a:cubicBezTo>
                  <a:cubicBezTo>
                    <a:pt x="927" y="1282"/>
                    <a:pt x="932" y="1259"/>
                    <a:pt x="933" y="1233"/>
                  </a:cubicBezTo>
                  <a:cubicBezTo>
                    <a:pt x="912" y="1234"/>
                    <a:pt x="892" y="1235"/>
                    <a:pt x="872" y="1237"/>
                  </a:cubicBezTo>
                  <a:close/>
                  <a:moveTo>
                    <a:pt x="1182" y="1304"/>
                  </a:moveTo>
                  <a:cubicBezTo>
                    <a:pt x="1190" y="1314"/>
                    <a:pt x="1196" y="1326"/>
                    <a:pt x="1200" y="1341"/>
                  </a:cubicBezTo>
                  <a:cubicBezTo>
                    <a:pt x="1222" y="1309"/>
                    <a:pt x="1244" y="1273"/>
                    <a:pt x="1257" y="1235"/>
                  </a:cubicBezTo>
                  <a:cubicBezTo>
                    <a:pt x="1234" y="1260"/>
                    <a:pt x="1208" y="1282"/>
                    <a:pt x="1182" y="1304"/>
                  </a:cubicBezTo>
                  <a:close/>
                  <a:moveTo>
                    <a:pt x="778" y="1239"/>
                  </a:moveTo>
                  <a:cubicBezTo>
                    <a:pt x="776" y="1277"/>
                    <a:pt x="774" y="1315"/>
                    <a:pt x="773" y="1353"/>
                  </a:cubicBezTo>
                  <a:cubicBezTo>
                    <a:pt x="791" y="1354"/>
                    <a:pt x="810" y="1355"/>
                    <a:pt x="826" y="1357"/>
                  </a:cubicBezTo>
                  <a:cubicBezTo>
                    <a:pt x="843" y="1319"/>
                    <a:pt x="857" y="1279"/>
                    <a:pt x="870" y="1237"/>
                  </a:cubicBezTo>
                  <a:cubicBezTo>
                    <a:pt x="840" y="1238"/>
                    <a:pt x="810" y="1239"/>
                    <a:pt x="778" y="1239"/>
                  </a:cubicBezTo>
                  <a:close/>
                  <a:moveTo>
                    <a:pt x="170" y="1239"/>
                  </a:moveTo>
                  <a:cubicBezTo>
                    <a:pt x="177" y="1254"/>
                    <a:pt x="187" y="1266"/>
                    <a:pt x="198" y="1276"/>
                  </a:cubicBezTo>
                  <a:moveTo>
                    <a:pt x="198" y="1276"/>
                  </a:moveTo>
                  <a:cubicBezTo>
                    <a:pt x="199" y="1278"/>
                    <a:pt x="200" y="1276"/>
                    <a:pt x="198" y="1276"/>
                  </a:cubicBezTo>
                  <a:moveTo>
                    <a:pt x="198" y="1276"/>
                  </a:moveTo>
                  <a:cubicBezTo>
                    <a:pt x="189" y="1264"/>
                    <a:pt x="180" y="1250"/>
                    <a:pt x="170" y="1239"/>
                  </a:cubicBezTo>
                  <a:moveTo>
                    <a:pt x="170" y="1239"/>
                  </a:moveTo>
                  <a:cubicBezTo>
                    <a:pt x="169" y="1237"/>
                    <a:pt x="169" y="1239"/>
                    <a:pt x="170" y="1239"/>
                  </a:cubicBezTo>
                  <a:moveTo>
                    <a:pt x="716" y="1355"/>
                  </a:moveTo>
                  <a:cubicBezTo>
                    <a:pt x="722" y="1356"/>
                    <a:pt x="725" y="1353"/>
                    <a:pt x="731" y="1354"/>
                  </a:cubicBezTo>
                  <a:cubicBezTo>
                    <a:pt x="729" y="1317"/>
                    <a:pt x="729" y="1277"/>
                    <a:pt x="727" y="1239"/>
                  </a:cubicBezTo>
                  <a:cubicBezTo>
                    <a:pt x="713" y="1240"/>
                    <a:pt x="696" y="1237"/>
                    <a:pt x="684" y="1239"/>
                  </a:cubicBezTo>
                  <a:cubicBezTo>
                    <a:pt x="694" y="1278"/>
                    <a:pt x="704" y="1318"/>
                    <a:pt x="716" y="1355"/>
                  </a:cubicBezTo>
                  <a:close/>
                  <a:moveTo>
                    <a:pt x="1067" y="1238"/>
                  </a:moveTo>
                  <a:cubicBezTo>
                    <a:pt x="1026" y="1291"/>
                    <a:pt x="978" y="1338"/>
                    <a:pt x="927" y="1381"/>
                  </a:cubicBezTo>
                  <a:cubicBezTo>
                    <a:pt x="939" y="1385"/>
                    <a:pt x="948" y="1391"/>
                    <a:pt x="959" y="1396"/>
                  </a:cubicBezTo>
                  <a:cubicBezTo>
                    <a:pt x="1011" y="1367"/>
                    <a:pt x="1058" y="1334"/>
                    <a:pt x="1101" y="1296"/>
                  </a:cubicBezTo>
                  <a:cubicBezTo>
                    <a:pt x="1104" y="1282"/>
                    <a:pt x="1110" y="1271"/>
                    <a:pt x="1112" y="1256"/>
                  </a:cubicBezTo>
                  <a:cubicBezTo>
                    <a:pt x="1098" y="1249"/>
                    <a:pt x="1084" y="1242"/>
                    <a:pt x="1067" y="1238"/>
                  </a:cubicBezTo>
                  <a:close/>
                  <a:moveTo>
                    <a:pt x="731" y="1239"/>
                  </a:moveTo>
                  <a:cubicBezTo>
                    <a:pt x="730" y="1276"/>
                    <a:pt x="733" y="1316"/>
                    <a:pt x="733" y="1354"/>
                  </a:cubicBezTo>
                  <a:cubicBezTo>
                    <a:pt x="745" y="1354"/>
                    <a:pt x="757" y="1353"/>
                    <a:pt x="770" y="1353"/>
                  </a:cubicBezTo>
                  <a:cubicBezTo>
                    <a:pt x="772" y="1316"/>
                    <a:pt x="774" y="1278"/>
                    <a:pt x="775" y="1240"/>
                  </a:cubicBezTo>
                  <a:cubicBezTo>
                    <a:pt x="761" y="1239"/>
                    <a:pt x="747" y="1238"/>
                    <a:pt x="731" y="1239"/>
                  </a:cubicBezTo>
                  <a:close/>
                  <a:moveTo>
                    <a:pt x="559" y="1383"/>
                  </a:moveTo>
                  <a:cubicBezTo>
                    <a:pt x="502" y="1348"/>
                    <a:pt x="454" y="1304"/>
                    <a:pt x="408" y="1258"/>
                  </a:cubicBezTo>
                  <a:cubicBezTo>
                    <a:pt x="395" y="1265"/>
                    <a:pt x="383" y="1272"/>
                    <a:pt x="371" y="1280"/>
                  </a:cubicBezTo>
                  <a:cubicBezTo>
                    <a:pt x="377" y="1308"/>
                    <a:pt x="393" y="1320"/>
                    <a:pt x="414" y="1334"/>
                  </a:cubicBezTo>
                  <a:cubicBezTo>
                    <a:pt x="445" y="1356"/>
                    <a:pt x="480" y="1376"/>
                    <a:pt x="511" y="1392"/>
                  </a:cubicBezTo>
                  <a:cubicBezTo>
                    <a:pt x="529" y="1393"/>
                    <a:pt x="548" y="1399"/>
                    <a:pt x="564" y="1398"/>
                  </a:cubicBezTo>
                  <a:cubicBezTo>
                    <a:pt x="563" y="1393"/>
                    <a:pt x="560" y="1389"/>
                    <a:pt x="559" y="1383"/>
                  </a:cubicBezTo>
                  <a:close/>
                  <a:moveTo>
                    <a:pt x="1106" y="1293"/>
                  </a:moveTo>
                  <a:cubicBezTo>
                    <a:pt x="1114" y="1284"/>
                    <a:pt x="1124" y="1276"/>
                    <a:pt x="1133" y="1267"/>
                  </a:cubicBezTo>
                  <a:cubicBezTo>
                    <a:pt x="1126" y="1264"/>
                    <a:pt x="1122" y="1260"/>
                    <a:pt x="1115" y="1258"/>
                  </a:cubicBezTo>
                  <a:cubicBezTo>
                    <a:pt x="1112" y="1269"/>
                    <a:pt x="1106" y="1282"/>
                    <a:pt x="1106" y="1293"/>
                  </a:cubicBezTo>
                  <a:close/>
                  <a:moveTo>
                    <a:pt x="193" y="1264"/>
                  </a:moveTo>
                  <a:cubicBezTo>
                    <a:pt x="193" y="1265"/>
                    <a:pt x="193" y="1265"/>
                    <a:pt x="194" y="1265"/>
                  </a:cubicBezTo>
                  <a:moveTo>
                    <a:pt x="194" y="1265"/>
                  </a:moveTo>
                  <a:cubicBezTo>
                    <a:pt x="194" y="1266"/>
                    <a:pt x="194" y="1266"/>
                    <a:pt x="195" y="1266"/>
                  </a:cubicBezTo>
                  <a:moveTo>
                    <a:pt x="195" y="1266"/>
                  </a:moveTo>
                  <a:cubicBezTo>
                    <a:pt x="205" y="1280"/>
                    <a:pt x="216" y="1293"/>
                    <a:pt x="232" y="1301"/>
                  </a:cubicBezTo>
                  <a:moveTo>
                    <a:pt x="232" y="1301"/>
                  </a:moveTo>
                  <a:cubicBezTo>
                    <a:pt x="232" y="1302"/>
                    <a:pt x="232" y="1302"/>
                    <a:pt x="233" y="1302"/>
                  </a:cubicBezTo>
                  <a:moveTo>
                    <a:pt x="233" y="1302"/>
                  </a:moveTo>
                  <a:cubicBezTo>
                    <a:pt x="234" y="1304"/>
                    <a:pt x="234" y="1302"/>
                    <a:pt x="233" y="1302"/>
                  </a:cubicBezTo>
                  <a:moveTo>
                    <a:pt x="233" y="1302"/>
                  </a:moveTo>
                  <a:cubicBezTo>
                    <a:pt x="233" y="1301"/>
                    <a:pt x="233" y="1301"/>
                    <a:pt x="232" y="1301"/>
                  </a:cubicBezTo>
                  <a:moveTo>
                    <a:pt x="195" y="1266"/>
                  </a:moveTo>
                  <a:cubicBezTo>
                    <a:pt x="207" y="1278"/>
                    <a:pt x="219" y="1290"/>
                    <a:pt x="232" y="1301"/>
                  </a:cubicBezTo>
                  <a:moveTo>
                    <a:pt x="195" y="1266"/>
                  </a:moveTo>
                  <a:cubicBezTo>
                    <a:pt x="195" y="1265"/>
                    <a:pt x="194" y="1265"/>
                    <a:pt x="194" y="1265"/>
                  </a:cubicBezTo>
                  <a:moveTo>
                    <a:pt x="194" y="1265"/>
                  </a:moveTo>
                  <a:cubicBezTo>
                    <a:pt x="194" y="1264"/>
                    <a:pt x="193" y="1264"/>
                    <a:pt x="193" y="1264"/>
                  </a:cubicBezTo>
                  <a:moveTo>
                    <a:pt x="193" y="1264"/>
                  </a:moveTo>
                  <a:cubicBezTo>
                    <a:pt x="192" y="1262"/>
                    <a:pt x="192" y="1264"/>
                    <a:pt x="193" y="1264"/>
                  </a:cubicBezTo>
                  <a:moveTo>
                    <a:pt x="1071" y="1373"/>
                  </a:moveTo>
                  <a:cubicBezTo>
                    <a:pt x="1070" y="1374"/>
                    <a:pt x="1071" y="1374"/>
                    <a:pt x="1071" y="1373"/>
                  </a:cubicBezTo>
                  <a:moveTo>
                    <a:pt x="1071" y="1373"/>
                  </a:moveTo>
                  <a:cubicBezTo>
                    <a:pt x="1096" y="1361"/>
                    <a:pt x="1127" y="1341"/>
                    <a:pt x="1154" y="1321"/>
                  </a:cubicBezTo>
                  <a:cubicBezTo>
                    <a:pt x="1159" y="1318"/>
                    <a:pt x="1178" y="1306"/>
                    <a:pt x="1178" y="1302"/>
                  </a:cubicBezTo>
                  <a:cubicBezTo>
                    <a:pt x="1178" y="1299"/>
                    <a:pt x="1160" y="1286"/>
                    <a:pt x="1158" y="1284"/>
                  </a:cubicBezTo>
                  <a:cubicBezTo>
                    <a:pt x="1149" y="1277"/>
                    <a:pt x="1143" y="1273"/>
                    <a:pt x="1134" y="1269"/>
                  </a:cubicBezTo>
                  <a:cubicBezTo>
                    <a:pt x="1124" y="1279"/>
                    <a:pt x="1114" y="1289"/>
                    <a:pt x="1102" y="1298"/>
                  </a:cubicBezTo>
                  <a:cubicBezTo>
                    <a:pt x="1094" y="1326"/>
                    <a:pt x="1082" y="1349"/>
                    <a:pt x="1071" y="1373"/>
                  </a:cubicBezTo>
                  <a:moveTo>
                    <a:pt x="253" y="1272"/>
                  </a:moveTo>
                  <a:cubicBezTo>
                    <a:pt x="253" y="1273"/>
                    <a:pt x="254" y="1273"/>
                    <a:pt x="254" y="1273"/>
                  </a:cubicBezTo>
                  <a:moveTo>
                    <a:pt x="254" y="1273"/>
                  </a:moveTo>
                  <a:cubicBezTo>
                    <a:pt x="266" y="1296"/>
                    <a:pt x="280" y="1316"/>
                    <a:pt x="295" y="1335"/>
                  </a:cubicBezTo>
                  <a:cubicBezTo>
                    <a:pt x="305" y="1338"/>
                    <a:pt x="314" y="1343"/>
                    <a:pt x="324" y="1345"/>
                  </a:cubicBezTo>
                  <a:cubicBezTo>
                    <a:pt x="324" y="1340"/>
                    <a:pt x="326" y="1335"/>
                    <a:pt x="327" y="1331"/>
                  </a:cubicBezTo>
                  <a:cubicBezTo>
                    <a:pt x="302" y="1313"/>
                    <a:pt x="277" y="1294"/>
                    <a:pt x="254" y="1273"/>
                  </a:cubicBezTo>
                  <a:moveTo>
                    <a:pt x="254" y="1273"/>
                  </a:moveTo>
                  <a:cubicBezTo>
                    <a:pt x="254" y="1273"/>
                    <a:pt x="254" y="1272"/>
                    <a:pt x="253" y="1272"/>
                  </a:cubicBezTo>
                  <a:moveTo>
                    <a:pt x="253" y="1272"/>
                  </a:moveTo>
                  <a:cubicBezTo>
                    <a:pt x="253" y="1271"/>
                    <a:pt x="252" y="1273"/>
                    <a:pt x="253" y="1272"/>
                  </a:cubicBezTo>
                  <a:moveTo>
                    <a:pt x="379" y="1308"/>
                  </a:moveTo>
                  <a:cubicBezTo>
                    <a:pt x="380" y="1309"/>
                    <a:pt x="380" y="1308"/>
                    <a:pt x="379" y="1308"/>
                  </a:cubicBezTo>
                  <a:moveTo>
                    <a:pt x="379" y="1308"/>
                  </a:moveTo>
                  <a:cubicBezTo>
                    <a:pt x="376" y="1299"/>
                    <a:pt x="372" y="1290"/>
                    <a:pt x="368" y="1282"/>
                  </a:cubicBezTo>
                  <a:cubicBezTo>
                    <a:pt x="365" y="1285"/>
                    <a:pt x="361" y="1288"/>
                    <a:pt x="358" y="1292"/>
                  </a:cubicBezTo>
                  <a:cubicBezTo>
                    <a:pt x="365" y="1297"/>
                    <a:pt x="371" y="1303"/>
                    <a:pt x="379" y="1308"/>
                  </a:cubicBezTo>
                  <a:moveTo>
                    <a:pt x="383" y="1315"/>
                  </a:moveTo>
                  <a:cubicBezTo>
                    <a:pt x="373" y="1308"/>
                    <a:pt x="366" y="1299"/>
                    <a:pt x="355" y="1294"/>
                  </a:cubicBezTo>
                  <a:cubicBezTo>
                    <a:pt x="345" y="1304"/>
                    <a:pt x="335" y="1315"/>
                    <a:pt x="330" y="1330"/>
                  </a:cubicBezTo>
                  <a:cubicBezTo>
                    <a:pt x="356" y="1345"/>
                    <a:pt x="378" y="1368"/>
                    <a:pt x="413" y="1371"/>
                  </a:cubicBezTo>
                  <a:cubicBezTo>
                    <a:pt x="401" y="1354"/>
                    <a:pt x="391" y="1335"/>
                    <a:pt x="383" y="1315"/>
                  </a:cubicBezTo>
                  <a:close/>
                  <a:moveTo>
                    <a:pt x="929" y="1297"/>
                  </a:moveTo>
                  <a:cubicBezTo>
                    <a:pt x="929" y="1297"/>
                    <a:pt x="930" y="1298"/>
                    <a:pt x="929" y="1297"/>
                  </a:cubicBezTo>
                  <a:close/>
                  <a:moveTo>
                    <a:pt x="224" y="1300"/>
                  </a:moveTo>
                  <a:cubicBezTo>
                    <a:pt x="224" y="1301"/>
                    <a:pt x="225" y="1301"/>
                    <a:pt x="225" y="1301"/>
                  </a:cubicBezTo>
                  <a:moveTo>
                    <a:pt x="225" y="1301"/>
                  </a:moveTo>
                  <a:cubicBezTo>
                    <a:pt x="259" y="1340"/>
                    <a:pt x="299" y="1371"/>
                    <a:pt x="343" y="1399"/>
                  </a:cubicBezTo>
                  <a:cubicBezTo>
                    <a:pt x="340" y="1392"/>
                    <a:pt x="333" y="1387"/>
                    <a:pt x="331" y="1378"/>
                  </a:cubicBezTo>
                  <a:cubicBezTo>
                    <a:pt x="326" y="1374"/>
                    <a:pt x="321" y="1369"/>
                    <a:pt x="317" y="1364"/>
                  </a:cubicBezTo>
                  <a:cubicBezTo>
                    <a:pt x="283" y="1346"/>
                    <a:pt x="259" y="1319"/>
                    <a:pt x="225" y="1301"/>
                  </a:cubicBezTo>
                  <a:moveTo>
                    <a:pt x="225" y="1301"/>
                  </a:moveTo>
                  <a:cubicBezTo>
                    <a:pt x="226" y="1300"/>
                    <a:pt x="225" y="1300"/>
                    <a:pt x="224" y="1300"/>
                  </a:cubicBezTo>
                  <a:moveTo>
                    <a:pt x="224" y="1300"/>
                  </a:moveTo>
                  <a:cubicBezTo>
                    <a:pt x="224" y="1299"/>
                    <a:pt x="223" y="1300"/>
                    <a:pt x="224" y="1300"/>
                  </a:cubicBezTo>
                  <a:moveTo>
                    <a:pt x="961" y="1398"/>
                  </a:moveTo>
                  <a:cubicBezTo>
                    <a:pt x="996" y="1395"/>
                    <a:pt x="1039" y="1392"/>
                    <a:pt x="1066" y="1377"/>
                  </a:cubicBezTo>
                  <a:cubicBezTo>
                    <a:pt x="1077" y="1353"/>
                    <a:pt x="1091" y="1328"/>
                    <a:pt x="1097" y="1302"/>
                  </a:cubicBezTo>
                  <a:cubicBezTo>
                    <a:pt x="1057" y="1339"/>
                    <a:pt x="1010" y="1370"/>
                    <a:pt x="961" y="1398"/>
                  </a:cubicBezTo>
                  <a:close/>
                  <a:moveTo>
                    <a:pt x="1294" y="1304"/>
                  </a:moveTo>
                  <a:cubicBezTo>
                    <a:pt x="1293" y="1304"/>
                    <a:pt x="1294" y="1305"/>
                    <a:pt x="1294" y="1304"/>
                  </a:cubicBezTo>
                  <a:close/>
                  <a:moveTo>
                    <a:pt x="1292" y="1305"/>
                  </a:moveTo>
                  <a:cubicBezTo>
                    <a:pt x="1292" y="1305"/>
                    <a:pt x="1293" y="1306"/>
                    <a:pt x="1292" y="1305"/>
                  </a:cubicBezTo>
                  <a:close/>
                  <a:moveTo>
                    <a:pt x="561" y="1382"/>
                  </a:moveTo>
                  <a:cubicBezTo>
                    <a:pt x="567" y="1384"/>
                    <a:pt x="571" y="1388"/>
                    <a:pt x="577" y="1391"/>
                  </a:cubicBezTo>
                  <a:cubicBezTo>
                    <a:pt x="587" y="1385"/>
                    <a:pt x="597" y="1379"/>
                    <a:pt x="610" y="1376"/>
                  </a:cubicBezTo>
                  <a:cubicBezTo>
                    <a:pt x="587" y="1352"/>
                    <a:pt x="562" y="1331"/>
                    <a:pt x="541" y="1305"/>
                  </a:cubicBezTo>
                  <a:cubicBezTo>
                    <a:pt x="546" y="1332"/>
                    <a:pt x="554" y="1357"/>
                    <a:pt x="561" y="1382"/>
                  </a:cubicBezTo>
                  <a:close/>
                  <a:moveTo>
                    <a:pt x="1179" y="1305"/>
                  </a:moveTo>
                  <a:cubicBezTo>
                    <a:pt x="1162" y="1320"/>
                    <a:pt x="1142" y="1333"/>
                    <a:pt x="1122" y="1345"/>
                  </a:cubicBezTo>
                  <a:cubicBezTo>
                    <a:pt x="1103" y="1357"/>
                    <a:pt x="1083" y="1369"/>
                    <a:pt x="1066" y="1382"/>
                  </a:cubicBezTo>
                  <a:cubicBezTo>
                    <a:pt x="1112" y="1371"/>
                    <a:pt x="1168" y="1364"/>
                    <a:pt x="1197" y="1341"/>
                  </a:cubicBezTo>
                  <a:cubicBezTo>
                    <a:pt x="1194" y="1326"/>
                    <a:pt x="1188" y="1314"/>
                    <a:pt x="1179" y="1305"/>
                  </a:cubicBezTo>
                  <a:close/>
                  <a:moveTo>
                    <a:pt x="1283" y="1311"/>
                  </a:moveTo>
                  <a:cubicBezTo>
                    <a:pt x="1257" y="1325"/>
                    <a:pt x="1230" y="1338"/>
                    <a:pt x="1200" y="1348"/>
                  </a:cubicBezTo>
                  <a:cubicBezTo>
                    <a:pt x="1201" y="1361"/>
                    <a:pt x="1197" y="1369"/>
                    <a:pt x="1194" y="1378"/>
                  </a:cubicBezTo>
                  <a:moveTo>
                    <a:pt x="1194" y="1378"/>
                  </a:moveTo>
                  <a:cubicBezTo>
                    <a:pt x="1193" y="1379"/>
                    <a:pt x="1194" y="1379"/>
                    <a:pt x="1194" y="1378"/>
                  </a:cubicBezTo>
                  <a:moveTo>
                    <a:pt x="1194" y="1378"/>
                  </a:moveTo>
                  <a:cubicBezTo>
                    <a:pt x="1227" y="1358"/>
                    <a:pt x="1258" y="1338"/>
                    <a:pt x="1283" y="1311"/>
                  </a:cubicBezTo>
                  <a:moveTo>
                    <a:pt x="1283" y="1311"/>
                  </a:moveTo>
                  <a:cubicBezTo>
                    <a:pt x="1285" y="1310"/>
                    <a:pt x="1283" y="1310"/>
                    <a:pt x="1283" y="1311"/>
                  </a:cubicBezTo>
                  <a:moveTo>
                    <a:pt x="881" y="1367"/>
                  </a:moveTo>
                  <a:cubicBezTo>
                    <a:pt x="892" y="1368"/>
                    <a:pt x="901" y="1372"/>
                    <a:pt x="911" y="1374"/>
                  </a:cubicBezTo>
                  <a:cubicBezTo>
                    <a:pt x="916" y="1355"/>
                    <a:pt x="921" y="1331"/>
                    <a:pt x="922" y="1312"/>
                  </a:cubicBezTo>
                  <a:cubicBezTo>
                    <a:pt x="910" y="1331"/>
                    <a:pt x="895" y="1349"/>
                    <a:pt x="881" y="1367"/>
                  </a:cubicBezTo>
                  <a:close/>
                  <a:moveTo>
                    <a:pt x="388" y="1319"/>
                  </a:moveTo>
                  <a:cubicBezTo>
                    <a:pt x="395" y="1338"/>
                    <a:pt x="406" y="1356"/>
                    <a:pt x="416" y="1373"/>
                  </a:cubicBezTo>
                  <a:cubicBezTo>
                    <a:pt x="444" y="1379"/>
                    <a:pt x="470" y="1386"/>
                    <a:pt x="500" y="1390"/>
                  </a:cubicBezTo>
                  <a:moveTo>
                    <a:pt x="500" y="1390"/>
                  </a:moveTo>
                  <a:cubicBezTo>
                    <a:pt x="500" y="1392"/>
                    <a:pt x="504" y="1389"/>
                    <a:pt x="500" y="1390"/>
                  </a:cubicBezTo>
                  <a:moveTo>
                    <a:pt x="388" y="1319"/>
                  </a:moveTo>
                  <a:cubicBezTo>
                    <a:pt x="423" y="1344"/>
                    <a:pt x="460" y="1368"/>
                    <a:pt x="500" y="1390"/>
                  </a:cubicBezTo>
                  <a:moveTo>
                    <a:pt x="388" y="1319"/>
                  </a:moveTo>
                  <a:cubicBezTo>
                    <a:pt x="387" y="1317"/>
                    <a:pt x="386" y="1319"/>
                    <a:pt x="388" y="1319"/>
                  </a:cubicBezTo>
                  <a:moveTo>
                    <a:pt x="261" y="1322"/>
                  </a:moveTo>
                  <a:cubicBezTo>
                    <a:pt x="260" y="1322"/>
                    <a:pt x="262" y="1323"/>
                    <a:pt x="261" y="1322"/>
                  </a:cubicBezTo>
                  <a:close/>
                  <a:moveTo>
                    <a:pt x="264" y="1323"/>
                  </a:moveTo>
                  <a:cubicBezTo>
                    <a:pt x="264" y="1324"/>
                    <a:pt x="264" y="1324"/>
                    <a:pt x="264" y="1324"/>
                  </a:cubicBezTo>
                  <a:cubicBezTo>
                    <a:pt x="279" y="1334"/>
                    <a:pt x="292" y="1346"/>
                    <a:pt x="308" y="1355"/>
                  </a:cubicBezTo>
                  <a:moveTo>
                    <a:pt x="308" y="1355"/>
                  </a:moveTo>
                  <a:cubicBezTo>
                    <a:pt x="308" y="1356"/>
                    <a:pt x="308" y="1356"/>
                    <a:pt x="309" y="1356"/>
                  </a:cubicBezTo>
                  <a:moveTo>
                    <a:pt x="309" y="1356"/>
                  </a:moveTo>
                  <a:cubicBezTo>
                    <a:pt x="309" y="1357"/>
                    <a:pt x="310" y="1356"/>
                    <a:pt x="309" y="1356"/>
                  </a:cubicBezTo>
                  <a:moveTo>
                    <a:pt x="309" y="1356"/>
                  </a:moveTo>
                  <a:cubicBezTo>
                    <a:pt x="309" y="1355"/>
                    <a:pt x="309" y="1355"/>
                    <a:pt x="308" y="1355"/>
                  </a:cubicBezTo>
                  <a:moveTo>
                    <a:pt x="308" y="1355"/>
                  </a:moveTo>
                  <a:cubicBezTo>
                    <a:pt x="299" y="1338"/>
                    <a:pt x="282" y="1330"/>
                    <a:pt x="264" y="1323"/>
                  </a:cubicBezTo>
                  <a:moveTo>
                    <a:pt x="264" y="1323"/>
                  </a:moveTo>
                  <a:cubicBezTo>
                    <a:pt x="263" y="1322"/>
                    <a:pt x="263" y="1323"/>
                    <a:pt x="264" y="1323"/>
                  </a:cubicBezTo>
                  <a:moveTo>
                    <a:pt x="327" y="1347"/>
                  </a:moveTo>
                  <a:cubicBezTo>
                    <a:pt x="343" y="1351"/>
                    <a:pt x="359" y="1360"/>
                    <a:pt x="374" y="1361"/>
                  </a:cubicBezTo>
                  <a:cubicBezTo>
                    <a:pt x="358" y="1353"/>
                    <a:pt x="345" y="1342"/>
                    <a:pt x="329" y="1333"/>
                  </a:cubicBezTo>
                  <a:cubicBezTo>
                    <a:pt x="328" y="1337"/>
                    <a:pt x="327" y="1341"/>
                    <a:pt x="327" y="1347"/>
                  </a:cubicBezTo>
                  <a:close/>
                  <a:moveTo>
                    <a:pt x="299" y="1340"/>
                  </a:moveTo>
                  <a:cubicBezTo>
                    <a:pt x="308" y="1349"/>
                    <a:pt x="314" y="1361"/>
                    <a:pt x="326" y="1367"/>
                  </a:cubicBezTo>
                  <a:cubicBezTo>
                    <a:pt x="325" y="1362"/>
                    <a:pt x="324" y="1356"/>
                    <a:pt x="324" y="1348"/>
                  </a:cubicBezTo>
                  <a:cubicBezTo>
                    <a:pt x="315" y="1346"/>
                    <a:pt x="309" y="1342"/>
                    <a:pt x="299" y="1340"/>
                  </a:cubicBezTo>
                  <a:moveTo>
                    <a:pt x="299" y="1340"/>
                  </a:moveTo>
                  <a:cubicBezTo>
                    <a:pt x="299" y="1338"/>
                    <a:pt x="298" y="1340"/>
                    <a:pt x="299" y="1340"/>
                  </a:cubicBezTo>
                  <a:moveTo>
                    <a:pt x="1254" y="1341"/>
                  </a:moveTo>
                  <a:cubicBezTo>
                    <a:pt x="1254" y="1340"/>
                    <a:pt x="1254" y="1341"/>
                    <a:pt x="1254" y="1342"/>
                  </a:cubicBezTo>
                  <a:moveTo>
                    <a:pt x="1254" y="1342"/>
                  </a:moveTo>
                  <a:cubicBezTo>
                    <a:pt x="1253" y="1341"/>
                    <a:pt x="1253" y="1342"/>
                    <a:pt x="1253" y="1343"/>
                  </a:cubicBezTo>
                  <a:moveTo>
                    <a:pt x="1253" y="1343"/>
                  </a:moveTo>
                  <a:cubicBezTo>
                    <a:pt x="1252" y="1342"/>
                    <a:pt x="1252" y="1343"/>
                    <a:pt x="1252" y="1343"/>
                  </a:cubicBezTo>
                  <a:moveTo>
                    <a:pt x="1252" y="1343"/>
                  </a:moveTo>
                  <a:cubicBezTo>
                    <a:pt x="1231" y="1356"/>
                    <a:pt x="1213" y="1372"/>
                    <a:pt x="1191" y="1383"/>
                  </a:cubicBezTo>
                  <a:cubicBezTo>
                    <a:pt x="1188" y="1390"/>
                    <a:pt x="1182" y="1395"/>
                    <a:pt x="1178" y="1402"/>
                  </a:cubicBezTo>
                  <a:moveTo>
                    <a:pt x="1178" y="1402"/>
                  </a:moveTo>
                  <a:cubicBezTo>
                    <a:pt x="1177" y="1402"/>
                    <a:pt x="1177" y="1402"/>
                    <a:pt x="1177" y="1403"/>
                  </a:cubicBezTo>
                  <a:moveTo>
                    <a:pt x="1177" y="1403"/>
                  </a:moveTo>
                  <a:cubicBezTo>
                    <a:pt x="1175" y="1404"/>
                    <a:pt x="1177" y="1404"/>
                    <a:pt x="1177" y="1403"/>
                  </a:cubicBezTo>
                  <a:moveTo>
                    <a:pt x="1177" y="1403"/>
                  </a:moveTo>
                  <a:cubicBezTo>
                    <a:pt x="1178" y="1403"/>
                    <a:pt x="1178" y="1403"/>
                    <a:pt x="1178" y="1402"/>
                  </a:cubicBezTo>
                  <a:moveTo>
                    <a:pt x="1178" y="1402"/>
                  </a:moveTo>
                  <a:cubicBezTo>
                    <a:pt x="1205" y="1385"/>
                    <a:pt x="1229" y="1365"/>
                    <a:pt x="1252" y="1343"/>
                  </a:cubicBezTo>
                  <a:moveTo>
                    <a:pt x="1252" y="1343"/>
                  </a:moveTo>
                  <a:cubicBezTo>
                    <a:pt x="1252" y="1344"/>
                    <a:pt x="1253" y="1343"/>
                    <a:pt x="1253" y="1343"/>
                  </a:cubicBezTo>
                  <a:moveTo>
                    <a:pt x="1253" y="1343"/>
                  </a:moveTo>
                  <a:cubicBezTo>
                    <a:pt x="1253" y="1343"/>
                    <a:pt x="1253" y="1342"/>
                    <a:pt x="1254" y="1342"/>
                  </a:cubicBezTo>
                  <a:moveTo>
                    <a:pt x="1254" y="1342"/>
                  </a:moveTo>
                  <a:cubicBezTo>
                    <a:pt x="1254" y="1342"/>
                    <a:pt x="1254" y="1341"/>
                    <a:pt x="1254" y="1341"/>
                  </a:cubicBezTo>
                  <a:moveTo>
                    <a:pt x="1254" y="1341"/>
                  </a:moveTo>
                  <a:cubicBezTo>
                    <a:pt x="1256" y="1340"/>
                    <a:pt x="1254" y="1339"/>
                    <a:pt x="1254" y="1341"/>
                  </a:cubicBezTo>
                  <a:moveTo>
                    <a:pt x="1193" y="1348"/>
                  </a:moveTo>
                  <a:cubicBezTo>
                    <a:pt x="1193" y="1348"/>
                    <a:pt x="1194" y="1349"/>
                    <a:pt x="1193" y="1348"/>
                  </a:cubicBezTo>
                  <a:close/>
                  <a:moveTo>
                    <a:pt x="330" y="1369"/>
                  </a:moveTo>
                  <a:cubicBezTo>
                    <a:pt x="368" y="1393"/>
                    <a:pt x="409" y="1413"/>
                    <a:pt x="454" y="1429"/>
                  </a:cubicBezTo>
                  <a:cubicBezTo>
                    <a:pt x="444" y="1415"/>
                    <a:pt x="432" y="1403"/>
                    <a:pt x="423" y="1388"/>
                  </a:cubicBezTo>
                  <a:cubicBezTo>
                    <a:pt x="395" y="1370"/>
                    <a:pt x="360" y="1360"/>
                    <a:pt x="326" y="1349"/>
                  </a:cubicBezTo>
                  <a:cubicBezTo>
                    <a:pt x="327" y="1357"/>
                    <a:pt x="327" y="1364"/>
                    <a:pt x="330" y="1369"/>
                  </a:cubicBezTo>
                  <a:close/>
                  <a:moveTo>
                    <a:pt x="1151" y="1402"/>
                  </a:moveTo>
                  <a:cubicBezTo>
                    <a:pt x="1149" y="1403"/>
                    <a:pt x="1151" y="1403"/>
                    <a:pt x="1151" y="1402"/>
                  </a:cubicBezTo>
                  <a:moveTo>
                    <a:pt x="1151" y="1402"/>
                  </a:moveTo>
                  <a:cubicBezTo>
                    <a:pt x="1165" y="1397"/>
                    <a:pt x="1176" y="1388"/>
                    <a:pt x="1189" y="1382"/>
                  </a:cubicBezTo>
                  <a:cubicBezTo>
                    <a:pt x="1193" y="1373"/>
                    <a:pt x="1197" y="1363"/>
                    <a:pt x="1198" y="1350"/>
                  </a:cubicBezTo>
                  <a:cubicBezTo>
                    <a:pt x="1183" y="1365"/>
                    <a:pt x="1168" y="1386"/>
                    <a:pt x="1151" y="1402"/>
                  </a:cubicBezTo>
                  <a:moveTo>
                    <a:pt x="1191" y="1352"/>
                  </a:moveTo>
                  <a:cubicBezTo>
                    <a:pt x="1142" y="1377"/>
                    <a:pt x="1096" y="1406"/>
                    <a:pt x="1039" y="1424"/>
                  </a:cubicBezTo>
                  <a:cubicBezTo>
                    <a:pt x="1033" y="1434"/>
                    <a:pt x="1025" y="1443"/>
                    <a:pt x="1017" y="1452"/>
                  </a:cubicBezTo>
                  <a:moveTo>
                    <a:pt x="1017" y="1452"/>
                  </a:moveTo>
                  <a:cubicBezTo>
                    <a:pt x="1016" y="1453"/>
                    <a:pt x="1017" y="1453"/>
                    <a:pt x="1017" y="1452"/>
                  </a:cubicBezTo>
                  <a:moveTo>
                    <a:pt x="1017" y="1452"/>
                  </a:moveTo>
                  <a:cubicBezTo>
                    <a:pt x="1063" y="1442"/>
                    <a:pt x="1102" y="1425"/>
                    <a:pt x="1141" y="1408"/>
                  </a:cubicBezTo>
                  <a:cubicBezTo>
                    <a:pt x="1159" y="1390"/>
                    <a:pt x="1176" y="1372"/>
                    <a:pt x="1191" y="1352"/>
                  </a:cubicBezTo>
                  <a:moveTo>
                    <a:pt x="1191" y="1352"/>
                  </a:moveTo>
                  <a:cubicBezTo>
                    <a:pt x="1193" y="1352"/>
                    <a:pt x="1191" y="1351"/>
                    <a:pt x="1191" y="1352"/>
                  </a:cubicBezTo>
                  <a:moveTo>
                    <a:pt x="735" y="1356"/>
                  </a:moveTo>
                  <a:cubicBezTo>
                    <a:pt x="733" y="1373"/>
                    <a:pt x="736" y="1393"/>
                    <a:pt x="736" y="1411"/>
                  </a:cubicBezTo>
                  <a:cubicBezTo>
                    <a:pt x="746" y="1411"/>
                    <a:pt x="756" y="1411"/>
                    <a:pt x="766" y="1411"/>
                  </a:cubicBezTo>
                  <a:cubicBezTo>
                    <a:pt x="768" y="1393"/>
                    <a:pt x="768" y="1374"/>
                    <a:pt x="770" y="1356"/>
                  </a:cubicBezTo>
                  <a:cubicBezTo>
                    <a:pt x="758" y="1356"/>
                    <a:pt x="747" y="1356"/>
                    <a:pt x="735" y="1356"/>
                  </a:cubicBezTo>
                  <a:close/>
                  <a:moveTo>
                    <a:pt x="773" y="1356"/>
                  </a:moveTo>
                  <a:cubicBezTo>
                    <a:pt x="771" y="1374"/>
                    <a:pt x="770" y="1392"/>
                    <a:pt x="769" y="1411"/>
                  </a:cubicBezTo>
                  <a:cubicBezTo>
                    <a:pt x="779" y="1411"/>
                    <a:pt x="789" y="1411"/>
                    <a:pt x="799" y="1411"/>
                  </a:cubicBezTo>
                  <a:cubicBezTo>
                    <a:pt x="809" y="1394"/>
                    <a:pt x="817" y="1376"/>
                    <a:pt x="825" y="1359"/>
                  </a:cubicBezTo>
                  <a:cubicBezTo>
                    <a:pt x="807" y="1358"/>
                    <a:pt x="791" y="1356"/>
                    <a:pt x="773" y="1356"/>
                  </a:cubicBezTo>
                  <a:close/>
                  <a:moveTo>
                    <a:pt x="718" y="1358"/>
                  </a:moveTo>
                  <a:cubicBezTo>
                    <a:pt x="721" y="1371"/>
                    <a:pt x="728" y="1389"/>
                    <a:pt x="733" y="1403"/>
                  </a:cubicBezTo>
                  <a:cubicBezTo>
                    <a:pt x="732" y="1388"/>
                    <a:pt x="731" y="1373"/>
                    <a:pt x="731" y="1357"/>
                  </a:cubicBezTo>
                  <a:cubicBezTo>
                    <a:pt x="727" y="1357"/>
                    <a:pt x="721" y="1356"/>
                    <a:pt x="718" y="1358"/>
                  </a:cubicBezTo>
                  <a:close/>
                  <a:moveTo>
                    <a:pt x="664" y="1365"/>
                  </a:moveTo>
                  <a:cubicBezTo>
                    <a:pt x="673" y="1379"/>
                    <a:pt x="687" y="1397"/>
                    <a:pt x="701" y="1410"/>
                  </a:cubicBezTo>
                  <a:cubicBezTo>
                    <a:pt x="712" y="1408"/>
                    <a:pt x="723" y="1413"/>
                    <a:pt x="732" y="1410"/>
                  </a:cubicBezTo>
                  <a:cubicBezTo>
                    <a:pt x="724" y="1394"/>
                    <a:pt x="719" y="1376"/>
                    <a:pt x="713" y="1358"/>
                  </a:cubicBezTo>
                  <a:cubicBezTo>
                    <a:pt x="696" y="1359"/>
                    <a:pt x="679" y="1361"/>
                    <a:pt x="664" y="1365"/>
                  </a:cubicBezTo>
                  <a:close/>
                  <a:moveTo>
                    <a:pt x="1171" y="1359"/>
                  </a:moveTo>
                  <a:cubicBezTo>
                    <a:pt x="1137" y="1369"/>
                    <a:pt x="1101" y="1378"/>
                    <a:pt x="1064" y="1386"/>
                  </a:cubicBezTo>
                  <a:cubicBezTo>
                    <a:pt x="1058" y="1397"/>
                    <a:pt x="1050" y="1409"/>
                    <a:pt x="1043" y="1420"/>
                  </a:cubicBezTo>
                  <a:cubicBezTo>
                    <a:pt x="1090" y="1404"/>
                    <a:pt x="1132" y="1383"/>
                    <a:pt x="1171" y="1359"/>
                  </a:cubicBezTo>
                  <a:moveTo>
                    <a:pt x="1171" y="1359"/>
                  </a:moveTo>
                  <a:cubicBezTo>
                    <a:pt x="1172" y="1358"/>
                    <a:pt x="1171" y="1358"/>
                    <a:pt x="1171" y="1359"/>
                  </a:cubicBezTo>
                  <a:moveTo>
                    <a:pt x="827" y="1360"/>
                  </a:moveTo>
                  <a:cubicBezTo>
                    <a:pt x="820" y="1378"/>
                    <a:pt x="811" y="1394"/>
                    <a:pt x="802" y="1411"/>
                  </a:cubicBezTo>
                  <a:cubicBezTo>
                    <a:pt x="813" y="1409"/>
                    <a:pt x="828" y="1411"/>
                    <a:pt x="838" y="1409"/>
                  </a:cubicBezTo>
                  <a:cubicBezTo>
                    <a:pt x="847" y="1399"/>
                    <a:pt x="859" y="1388"/>
                    <a:pt x="868" y="1378"/>
                  </a:cubicBezTo>
                  <a:cubicBezTo>
                    <a:pt x="871" y="1375"/>
                    <a:pt x="876" y="1371"/>
                    <a:pt x="874" y="1367"/>
                  </a:cubicBezTo>
                  <a:cubicBezTo>
                    <a:pt x="860" y="1364"/>
                    <a:pt x="844" y="1361"/>
                    <a:pt x="827" y="1360"/>
                  </a:cubicBezTo>
                  <a:close/>
                  <a:moveTo>
                    <a:pt x="375" y="1363"/>
                  </a:moveTo>
                  <a:cubicBezTo>
                    <a:pt x="375" y="1362"/>
                    <a:pt x="376" y="1363"/>
                    <a:pt x="375" y="1363"/>
                  </a:cubicBezTo>
                  <a:close/>
                  <a:moveTo>
                    <a:pt x="618" y="1375"/>
                  </a:moveTo>
                  <a:cubicBezTo>
                    <a:pt x="621" y="1381"/>
                    <a:pt x="628" y="1387"/>
                    <a:pt x="635" y="1392"/>
                  </a:cubicBezTo>
                  <a:cubicBezTo>
                    <a:pt x="641" y="1397"/>
                    <a:pt x="650" y="1406"/>
                    <a:pt x="657" y="1408"/>
                  </a:cubicBezTo>
                  <a:cubicBezTo>
                    <a:pt x="669" y="1411"/>
                    <a:pt x="681" y="1407"/>
                    <a:pt x="695" y="1410"/>
                  </a:cubicBezTo>
                  <a:cubicBezTo>
                    <a:pt x="685" y="1397"/>
                    <a:pt x="672" y="1379"/>
                    <a:pt x="659" y="1366"/>
                  </a:cubicBezTo>
                  <a:cubicBezTo>
                    <a:pt x="644" y="1368"/>
                    <a:pt x="632" y="1372"/>
                    <a:pt x="618" y="1375"/>
                  </a:cubicBezTo>
                  <a:close/>
                  <a:moveTo>
                    <a:pt x="879" y="1368"/>
                  </a:moveTo>
                  <a:cubicBezTo>
                    <a:pt x="870" y="1379"/>
                    <a:pt x="860" y="1391"/>
                    <a:pt x="850" y="1400"/>
                  </a:cubicBezTo>
                  <a:cubicBezTo>
                    <a:pt x="848" y="1403"/>
                    <a:pt x="842" y="1405"/>
                    <a:pt x="844" y="1409"/>
                  </a:cubicBezTo>
                  <a:cubicBezTo>
                    <a:pt x="857" y="1409"/>
                    <a:pt x="870" y="1407"/>
                    <a:pt x="884" y="1407"/>
                  </a:cubicBezTo>
                  <a:cubicBezTo>
                    <a:pt x="892" y="1402"/>
                    <a:pt x="900" y="1396"/>
                    <a:pt x="908" y="1391"/>
                  </a:cubicBezTo>
                  <a:cubicBezTo>
                    <a:pt x="908" y="1385"/>
                    <a:pt x="910" y="1381"/>
                    <a:pt x="911" y="1377"/>
                  </a:cubicBezTo>
                  <a:cubicBezTo>
                    <a:pt x="900" y="1374"/>
                    <a:pt x="890" y="1371"/>
                    <a:pt x="879" y="1368"/>
                  </a:cubicBezTo>
                  <a:close/>
                  <a:moveTo>
                    <a:pt x="419" y="1382"/>
                  </a:moveTo>
                  <a:cubicBezTo>
                    <a:pt x="416" y="1375"/>
                    <a:pt x="405" y="1372"/>
                    <a:pt x="398" y="1372"/>
                  </a:cubicBezTo>
                  <a:cubicBezTo>
                    <a:pt x="405" y="1375"/>
                    <a:pt x="413" y="1382"/>
                    <a:pt x="419" y="1382"/>
                  </a:cubicBezTo>
                  <a:close/>
                  <a:moveTo>
                    <a:pt x="332" y="1374"/>
                  </a:moveTo>
                  <a:cubicBezTo>
                    <a:pt x="368" y="1419"/>
                    <a:pt x="423" y="1445"/>
                    <a:pt x="487" y="1461"/>
                  </a:cubicBezTo>
                  <a:moveTo>
                    <a:pt x="487" y="1461"/>
                  </a:moveTo>
                  <a:cubicBezTo>
                    <a:pt x="488" y="1462"/>
                    <a:pt x="489" y="1461"/>
                    <a:pt x="487" y="1461"/>
                  </a:cubicBezTo>
                  <a:moveTo>
                    <a:pt x="487" y="1461"/>
                  </a:moveTo>
                  <a:cubicBezTo>
                    <a:pt x="476" y="1454"/>
                    <a:pt x="470" y="1441"/>
                    <a:pt x="458" y="1434"/>
                  </a:cubicBezTo>
                  <a:cubicBezTo>
                    <a:pt x="438" y="1423"/>
                    <a:pt x="414" y="1417"/>
                    <a:pt x="392" y="1407"/>
                  </a:cubicBezTo>
                  <a:cubicBezTo>
                    <a:pt x="371" y="1397"/>
                    <a:pt x="351" y="1384"/>
                    <a:pt x="332" y="1374"/>
                  </a:cubicBezTo>
                  <a:moveTo>
                    <a:pt x="332" y="1374"/>
                  </a:moveTo>
                  <a:cubicBezTo>
                    <a:pt x="331" y="1373"/>
                    <a:pt x="331" y="1374"/>
                    <a:pt x="332" y="1374"/>
                  </a:cubicBezTo>
                  <a:moveTo>
                    <a:pt x="419" y="1377"/>
                  </a:moveTo>
                  <a:cubicBezTo>
                    <a:pt x="420" y="1381"/>
                    <a:pt x="424" y="1383"/>
                    <a:pt x="425" y="1387"/>
                  </a:cubicBezTo>
                  <a:cubicBezTo>
                    <a:pt x="461" y="1403"/>
                    <a:pt x="496" y="1420"/>
                    <a:pt x="536" y="1431"/>
                  </a:cubicBezTo>
                  <a:cubicBezTo>
                    <a:pt x="537" y="1422"/>
                    <a:pt x="546" y="1417"/>
                    <a:pt x="546" y="1411"/>
                  </a:cubicBezTo>
                  <a:cubicBezTo>
                    <a:pt x="533" y="1406"/>
                    <a:pt x="522" y="1401"/>
                    <a:pt x="511" y="1394"/>
                  </a:cubicBezTo>
                  <a:cubicBezTo>
                    <a:pt x="479" y="1390"/>
                    <a:pt x="450" y="1383"/>
                    <a:pt x="419" y="1377"/>
                  </a:cubicBezTo>
                  <a:moveTo>
                    <a:pt x="419" y="1377"/>
                  </a:moveTo>
                  <a:cubicBezTo>
                    <a:pt x="419" y="1376"/>
                    <a:pt x="418" y="1377"/>
                    <a:pt x="419" y="1377"/>
                  </a:cubicBezTo>
                  <a:moveTo>
                    <a:pt x="612" y="1377"/>
                  </a:moveTo>
                  <a:cubicBezTo>
                    <a:pt x="601" y="1382"/>
                    <a:pt x="588" y="1386"/>
                    <a:pt x="579" y="1392"/>
                  </a:cubicBezTo>
                  <a:cubicBezTo>
                    <a:pt x="593" y="1405"/>
                    <a:pt x="625" y="1407"/>
                    <a:pt x="650" y="1406"/>
                  </a:cubicBezTo>
                  <a:cubicBezTo>
                    <a:pt x="636" y="1397"/>
                    <a:pt x="626" y="1386"/>
                    <a:pt x="612" y="1377"/>
                  </a:cubicBezTo>
                  <a:close/>
                  <a:moveTo>
                    <a:pt x="914" y="1387"/>
                  </a:moveTo>
                  <a:cubicBezTo>
                    <a:pt x="915" y="1384"/>
                    <a:pt x="920" y="1384"/>
                    <a:pt x="920" y="1380"/>
                  </a:cubicBezTo>
                  <a:cubicBezTo>
                    <a:pt x="917" y="1380"/>
                    <a:pt x="917" y="1378"/>
                    <a:pt x="914" y="1379"/>
                  </a:cubicBezTo>
                  <a:cubicBezTo>
                    <a:pt x="915" y="1382"/>
                    <a:pt x="911" y="1385"/>
                    <a:pt x="914" y="1387"/>
                  </a:cubicBezTo>
                  <a:close/>
                  <a:moveTo>
                    <a:pt x="1062" y="1382"/>
                  </a:moveTo>
                  <a:cubicBezTo>
                    <a:pt x="1061" y="1382"/>
                    <a:pt x="1059" y="1383"/>
                    <a:pt x="1059" y="1384"/>
                  </a:cubicBezTo>
                  <a:cubicBezTo>
                    <a:pt x="1061" y="1384"/>
                    <a:pt x="1062" y="1384"/>
                    <a:pt x="1062" y="1382"/>
                  </a:cubicBezTo>
                  <a:moveTo>
                    <a:pt x="1062" y="1382"/>
                  </a:moveTo>
                  <a:cubicBezTo>
                    <a:pt x="1064" y="1381"/>
                    <a:pt x="1062" y="1381"/>
                    <a:pt x="1062" y="1382"/>
                  </a:cubicBezTo>
                  <a:moveTo>
                    <a:pt x="911" y="1391"/>
                  </a:moveTo>
                  <a:cubicBezTo>
                    <a:pt x="911" y="1397"/>
                    <a:pt x="908" y="1400"/>
                    <a:pt x="908" y="1405"/>
                  </a:cubicBezTo>
                  <a:cubicBezTo>
                    <a:pt x="923" y="1401"/>
                    <a:pt x="944" y="1404"/>
                    <a:pt x="956" y="1397"/>
                  </a:cubicBezTo>
                  <a:cubicBezTo>
                    <a:pt x="941" y="1391"/>
                    <a:pt x="923" y="1374"/>
                    <a:pt x="911" y="1391"/>
                  </a:cubicBezTo>
                  <a:close/>
                  <a:moveTo>
                    <a:pt x="339" y="1387"/>
                  </a:moveTo>
                  <a:cubicBezTo>
                    <a:pt x="338" y="1387"/>
                    <a:pt x="339" y="1388"/>
                    <a:pt x="340" y="1388"/>
                  </a:cubicBezTo>
                  <a:moveTo>
                    <a:pt x="340" y="1388"/>
                  </a:moveTo>
                  <a:cubicBezTo>
                    <a:pt x="346" y="1400"/>
                    <a:pt x="356" y="1408"/>
                    <a:pt x="369" y="1414"/>
                  </a:cubicBezTo>
                  <a:moveTo>
                    <a:pt x="369" y="1414"/>
                  </a:moveTo>
                  <a:cubicBezTo>
                    <a:pt x="369" y="1414"/>
                    <a:pt x="371" y="1414"/>
                    <a:pt x="371" y="1415"/>
                  </a:cubicBezTo>
                  <a:moveTo>
                    <a:pt x="371" y="1415"/>
                  </a:moveTo>
                  <a:cubicBezTo>
                    <a:pt x="372" y="1416"/>
                    <a:pt x="372" y="1414"/>
                    <a:pt x="371" y="1415"/>
                  </a:cubicBezTo>
                  <a:moveTo>
                    <a:pt x="371" y="1415"/>
                  </a:moveTo>
                  <a:cubicBezTo>
                    <a:pt x="371" y="1414"/>
                    <a:pt x="370" y="1414"/>
                    <a:pt x="369" y="1414"/>
                  </a:cubicBezTo>
                  <a:moveTo>
                    <a:pt x="369" y="1414"/>
                  </a:moveTo>
                  <a:cubicBezTo>
                    <a:pt x="360" y="1405"/>
                    <a:pt x="349" y="1396"/>
                    <a:pt x="340" y="1388"/>
                  </a:cubicBezTo>
                  <a:moveTo>
                    <a:pt x="340" y="1388"/>
                  </a:moveTo>
                  <a:cubicBezTo>
                    <a:pt x="340" y="1387"/>
                    <a:pt x="339" y="1387"/>
                    <a:pt x="339" y="1387"/>
                  </a:cubicBezTo>
                  <a:moveTo>
                    <a:pt x="339" y="1387"/>
                  </a:moveTo>
                  <a:cubicBezTo>
                    <a:pt x="338" y="1385"/>
                    <a:pt x="337" y="1387"/>
                    <a:pt x="339" y="1387"/>
                  </a:cubicBezTo>
                  <a:moveTo>
                    <a:pt x="567" y="1396"/>
                  </a:moveTo>
                  <a:cubicBezTo>
                    <a:pt x="568" y="1393"/>
                    <a:pt x="572" y="1394"/>
                    <a:pt x="573" y="1391"/>
                  </a:cubicBezTo>
                  <a:cubicBezTo>
                    <a:pt x="570" y="1390"/>
                    <a:pt x="566" y="1388"/>
                    <a:pt x="563" y="1386"/>
                  </a:cubicBezTo>
                  <a:cubicBezTo>
                    <a:pt x="564" y="1390"/>
                    <a:pt x="565" y="1394"/>
                    <a:pt x="567" y="1396"/>
                  </a:cubicBezTo>
                  <a:close/>
                  <a:moveTo>
                    <a:pt x="982" y="1419"/>
                  </a:moveTo>
                  <a:cubicBezTo>
                    <a:pt x="986" y="1424"/>
                    <a:pt x="989" y="1430"/>
                    <a:pt x="989" y="1439"/>
                  </a:cubicBezTo>
                  <a:cubicBezTo>
                    <a:pt x="1006" y="1434"/>
                    <a:pt x="1021" y="1428"/>
                    <a:pt x="1038" y="1423"/>
                  </a:cubicBezTo>
                  <a:cubicBezTo>
                    <a:pt x="1040" y="1417"/>
                    <a:pt x="1046" y="1411"/>
                    <a:pt x="1050" y="1405"/>
                  </a:cubicBezTo>
                  <a:cubicBezTo>
                    <a:pt x="1054" y="1399"/>
                    <a:pt x="1059" y="1390"/>
                    <a:pt x="1059" y="1387"/>
                  </a:cubicBezTo>
                  <a:cubicBezTo>
                    <a:pt x="1030" y="1395"/>
                    <a:pt x="1008" y="1409"/>
                    <a:pt x="982" y="1419"/>
                  </a:cubicBezTo>
                  <a:close/>
                  <a:moveTo>
                    <a:pt x="1184" y="1388"/>
                  </a:moveTo>
                  <a:cubicBezTo>
                    <a:pt x="1153" y="1402"/>
                    <a:pt x="1127" y="1421"/>
                    <a:pt x="1103" y="1442"/>
                  </a:cubicBezTo>
                  <a:moveTo>
                    <a:pt x="1103" y="1442"/>
                  </a:moveTo>
                  <a:cubicBezTo>
                    <a:pt x="1102" y="1442"/>
                    <a:pt x="1101" y="1443"/>
                    <a:pt x="1101" y="1443"/>
                  </a:cubicBezTo>
                  <a:moveTo>
                    <a:pt x="1101" y="1443"/>
                  </a:moveTo>
                  <a:cubicBezTo>
                    <a:pt x="1099" y="1444"/>
                    <a:pt x="1101" y="1444"/>
                    <a:pt x="1101" y="1443"/>
                  </a:cubicBezTo>
                  <a:moveTo>
                    <a:pt x="1101" y="1443"/>
                  </a:moveTo>
                  <a:cubicBezTo>
                    <a:pt x="1102" y="1443"/>
                    <a:pt x="1103" y="1443"/>
                    <a:pt x="1103" y="1442"/>
                  </a:cubicBezTo>
                  <a:moveTo>
                    <a:pt x="1103" y="1442"/>
                  </a:moveTo>
                  <a:cubicBezTo>
                    <a:pt x="1134" y="1428"/>
                    <a:pt x="1167" y="1416"/>
                    <a:pt x="1184" y="1388"/>
                  </a:cubicBezTo>
                  <a:moveTo>
                    <a:pt x="1184" y="1388"/>
                  </a:moveTo>
                  <a:cubicBezTo>
                    <a:pt x="1186" y="1387"/>
                    <a:pt x="1184" y="1386"/>
                    <a:pt x="1184" y="1388"/>
                  </a:cubicBezTo>
                  <a:moveTo>
                    <a:pt x="429" y="1391"/>
                  </a:moveTo>
                  <a:cubicBezTo>
                    <a:pt x="438" y="1406"/>
                    <a:pt x="450" y="1419"/>
                    <a:pt x="461" y="1432"/>
                  </a:cubicBezTo>
                  <a:cubicBezTo>
                    <a:pt x="485" y="1439"/>
                    <a:pt x="511" y="1450"/>
                    <a:pt x="537" y="1452"/>
                  </a:cubicBezTo>
                  <a:cubicBezTo>
                    <a:pt x="534" y="1448"/>
                    <a:pt x="536" y="1440"/>
                    <a:pt x="535" y="1434"/>
                  </a:cubicBezTo>
                  <a:cubicBezTo>
                    <a:pt x="497" y="1422"/>
                    <a:pt x="463" y="1407"/>
                    <a:pt x="429" y="1391"/>
                  </a:cubicBezTo>
                  <a:moveTo>
                    <a:pt x="429" y="1391"/>
                  </a:moveTo>
                  <a:cubicBezTo>
                    <a:pt x="428" y="1390"/>
                    <a:pt x="428" y="1392"/>
                    <a:pt x="429" y="1391"/>
                  </a:cubicBezTo>
                  <a:moveTo>
                    <a:pt x="966" y="1402"/>
                  </a:moveTo>
                  <a:cubicBezTo>
                    <a:pt x="971" y="1406"/>
                    <a:pt x="976" y="1410"/>
                    <a:pt x="980" y="1416"/>
                  </a:cubicBezTo>
                  <a:cubicBezTo>
                    <a:pt x="1001" y="1409"/>
                    <a:pt x="1020" y="1400"/>
                    <a:pt x="1038" y="1391"/>
                  </a:cubicBezTo>
                  <a:cubicBezTo>
                    <a:pt x="1015" y="1395"/>
                    <a:pt x="989" y="1397"/>
                    <a:pt x="966" y="1402"/>
                  </a:cubicBezTo>
                  <a:close/>
                  <a:moveTo>
                    <a:pt x="567" y="1399"/>
                  </a:moveTo>
                  <a:cubicBezTo>
                    <a:pt x="573" y="1400"/>
                    <a:pt x="584" y="1403"/>
                    <a:pt x="589" y="1401"/>
                  </a:cubicBezTo>
                  <a:cubicBezTo>
                    <a:pt x="581" y="1397"/>
                    <a:pt x="574" y="1390"/>
                    <a:pt x="567" y="1399"/>
                  </a:cubicBezTo>
                  <a:close/>
                  <a:moveTo>
                    <a:pt x="891" y="1406"/>
                  </a:moveTo>
                  <a:cubicBezTo>
                    <a:pt x="896" y="1407"/>
                    <a:pt x="899" y="1404"/>
                    <a:pt x="904" y="1405"/>
                  </a:cubicBezTo>
                  <a:cubicBezTo>
                    <a:pt x="903" y="1401"/>
                    <a:pt x="907" y="1397"/>
                    <a:pt x="905" y="1395"/>
                  </a:cubicBezTo>
                  <a:cubicBezTo>
                    <a:pt x="901" y="1399"/>
                    <a:pt x="895" y="1402"/>
                    <a:pt x="891" y="1406"/>
                  </a:cubicBezTo>
                  <a:close/>
                  <a:moveTo>
                    <a:pt x="548" y="1410"/>
                  </a:moveTo>
                  <a:cubicBezTo>
                    <a:pt x="552" y="1408"/>
                    <a:pt x="555" y="1404"/>
                    <a:pt x="558" y="1401"/>
                  </a:cubicBezTo>
                  <a:cubicBezTo>
                    <a:pt x="546" y="1401"/>
                    <a:pt x="532" y="1396"/>
                    <a:pt x="521" y="1397"/>
                  </a:cubicBezTo>
                  <a:cubicBezTo>
                    <a:pt x="530" y="1401"/>
                    <a:pt x="539" y="1405"/>
                    <a:pt x="548" y="1410"/>
                  </a:cubicBezTo>
                  <a:close/>
                  <a:moveTo>
                    <a:pt x="552" y="1412"/>
                  </a:moveTo>
                  <a:cubicBezTo>
                    <a:pt x="559" y="1414"/>
                    <a:pt x="565" y="1417"/>
                    <a:pt x="572" y="1419"/>
                  </a:cubicBezTo>
                  <a:cubicBezTo>
                    <a:pt x="571" y="1413"/>
                    <a:pt x="567" y="1409"/>
                    <a:pt x="566" y="1402"/>
                  </a:cubicBezTo>
                  <a:cubicBezTo>
                    <a:pt x="558" y="1402"/>
                    <a:pt x="556" y="1408"/>
                    <a:pt x="552" y="1412"/>
                  </a:cubicBezTo>
                  <a:close/>
                  <a:moveTo>
                    <a:pt x="950" y="1403"/>
                  </a:moveTo>
                  <a:cubicBezTo>
                    <a:pt x="936" y="1407"/>
                    <a:pt x="915" y="1424"/>
                    <a:pt x="901" y="1427"/>
                  </a:cubicBezTo>
                  <a:cubicBezTo>
                    <a:pt x="899" y="1433"/>
                    <a:pt x="898" y="1439"/>
                    <a:pt x="895" y="1444"/>
                  </a:cubicBezTo>
                  <a:cubicBezTo>
                    <a:pt x="925" y="1438"/>
                    <a:pt x="950" y="1427"/>
                    <a:pt x="977" y="1418"/>
                  </a:cubicBezTo>
                  <a:cubicBezTo>
                    <a:pt x="971" y="1409"/>
                    <a:pt x="964" y="1399"/>
                    <a:pt x="950" y="1403"/>
                  </a:cubicBezTo>
                  <a:close/>
                  <a:moveTo>
                    <a:pt x="576" y="1421"/>
                  </a:moveTo>
                  <a:cubicBezTo>
                    <a:pt x="625" y="1439"/>
                    <a:pt x="678" y="1457"/>
                    <a:pt x="736" y="1463"/>
                  </a:cubicBezTo>
                  <a:cubicBezTo>
                    <a:pt x="684" y="1449"/>
                    <a:pt x="638" y="1429"/>
                    <a:pt x="596" y="1405"/>
                  </a:cubicBezTo>
                  <a:cubicBezTo>
                    <a:pt x="586" y="1405"/>
                    <a:pt x="579" y="1403"/>
                    <a:pt x="569" y="1403"/>
                  </a:cubicBezTo>
                  <a:cubicBezTo>
                    <a:pt x="571" y="1409"/>
                    <a:pt x="574" y="1415"/>
                    <a:pt x="576" y="1421"/>
                  </a:cubicBezTo>
                  <a:close/>
                  <a:moveTo>
                    <a:pt x="908" y="1407"/>
                  </a:moveTo>
                  <a:cubicBezTo>
                    <a:pt x="905" y="1412"/>
                    <a:pt x="905" y="1418"/>
                    <a:pt x="902" y="1423"/>
                  </a:cubicBezTo>
                  <a:cubicBezTo>
                    <a:pt x="917" y="1418"/>
                    <a:pt x="930" y="1411"/>
                    <a:pt x="942" y="1404"/>
                  </a:cubicBezTo>
                  <a:cubicBezTo>
                    <a:pt x="931" y="1405"/>
                    <a:pt x="920" y="1407"/>
                    <a:pt x="908" y="1407"/>
                  </a:cubicBezTo>
                  <a:close/>
                  <a:moveTo>
                    <a:pt x="606" y="1407"/>
                  </a:moveTo>
                  <a:cubicBezTo>
                    <a:pt x="645" y="1429"/>
                    <a:pt x="691" y="1449"/>
                    <a:pt x="737" y="1461"/>
                  </a:cubicBezTo>
                  <a:cubicBezTo>
                    <a:pt x="716" y="1449"/>
                    <a:pt x="695" y="1437"/>
                    <a:pt x="674" y="1423"/>
                  </a:cubicBezTo>
                  <a:cubicBezTo>
                    <a:pt x="667" y="1419"/>
                    <a:pt x="660" y="1411"/>
                    <a:pt x="654" y="1410"/>
                  </a:cubicBezTo>
                  <a:cubicBezTo>
                    <a:pt x="638" y="1406"/>
                    <a:pt x="624" y="1410"/>
                    <a:pt x="606" y="1407"/>
                  </a:cubicBezTo>
                  <a:moveTo>
                    <a:pt x="606" y="1407"/>
                  </a:moveTo>
                  <a:cubicBezTo>
                    <a:pt x="605" y="1404"/>
                    <a:pt x="602" y="1408"/>
                    <a:pt x="606" y="1407"/>
                  </a:cubicBezTo>
                  <a:moveTo>
                    <a:pt x="886" y="1409"/>
                  </a:moveTo>
                  <a:cubicBezTo>
                    <a:pt x="854" y="1430"/>
                    <a:pt x="820" y="1448"/>
                    <a:pt x="783" y="1463"/>
                  </a:cubicBezTo>
                  <a:cubicBezTo>
                    <a:pt x="824" y="1454"/>
                    <a:pt x="862" y="1441"/>
                    <a:pt x="897" y="1426"/>
                  </a:cubicBezTo>
                  <a:cubicBezTo>
                    <a:pt x="899" y="1420"/>
                    <a:pt x="901" y="1413"/>
                    <a:pt x="903" y="1408"/>
                  </a:cubicBezTo>
                  <a:cubicBezTo>
                    <a:pt x="897" y="1407"/>
                    <a:pt x="893" y="1410"/>
                    <a:pt x="886" y="1409"/>
                  </a:cubicBezTo>
                  <a:close/>
                  <a:moveTo>
                    <a:pt x="839" y="1412"/>
                  </a:moveTo>
                  <a:cubicBezTo>
                    <a:pt x="819" y="1430"/>
                    <a:pt x="798" y="1447"/>
                    <a:pt x="776" y="1463"/>
                  </a:cubicBezTo>
                  <a:cubicBezTo>
                    <a:pt x="814" y="1448"/>
                    <a:pt x="848" y="1430"/>
                    <a:pt x="879" y="1410"/>
                  </a:cubicBezTo>
                  <a:cubicBezTo>
                    <a:pt x="865" y="1410"/>
                    <a:pt x="853" y="1412"/>
                    <a:pt x="839" y="1412"/>
                  </a:cubicBezTo>
                  <a:close/>
                  <a:moveTo>
                    <a:pt x="736" y="1456"/>
                  </a:moveTo>
                  <a:cubicBezTo>
                    <a:pt x="735" y="1447"/>
                    <a:pt x="725" y="1440"/>
                    <a:pt x="718" y="1433"/>
                  </a:cubicBezTo>
                  <a:cubicBezTo>
                    <a:pt x="712" y="1427"/>
                    <a:pt x="704" y="1415"/>
                    <a:pt x="697" y="1413"/>
                  </a:cubicBezTo>
                  <a:cubicBezTo>
                    <a:pt x="687" y="1409"/>
                    <a:pt x="674" y="1412"/>
                    <a:pt x="661" y="1412"/>
                  </a:cubicBezTo>
                  <a:cubicBezTo>
                    <a:pt x="685" y="1428"/>
                    <a:pt x="708" y="1444"/>
                    <a:pt x="736" y="1456"/>
                  </a:cubicBezTo>
                  <a:close/>
                  <a:moveTo>
                    <a:pt x="770" y="1463"/>
                  </a:moveTo>
                  <a:cubicBezTo>
                    <a:pt x="769" y="1462"/>
                    <a:pt x="769" y="1463"/>
                    <a:pt x="769" y="1463"/>
                  </a:cubicBezTo>
                  <a:moveTo>
                    <a:pt x="769" y="1463"/>
                  </a:moveTo>
                  <a:cubicBezTo>
                    <a:pt x="767" y="1464"/>
                    <a:pt x="769" y="1465"/>
                    <a:pt x="769" y="1463"/>
                  </a:cubicBezTo>
                  <a:moveTo>
                    <a:pt x="769" y="1463"/>
                  </a:moveTo>
                  <a:cubicBezTo>
                    <a:pt x="770" y="1464"/>
                    <a:pt x="770" y="1463"/>
                    <a:pt x="770" y="1463"/>
                  </a:cubicBezTo>
                  <a:moveTo>
                    <a:pt x="770" y="1463"/>
                  </a:moveTo>
                  <a:cubicBezTo>
                    <a:pt x="789" y="1450"/>
                    <a:pt x="811" y="1435"/>
                    <a:pt x="828" y="1418"/>
                  </a:cubicBezTo>
                  <a:cubicBezTo>
                    <a:pt x="830" y="1417"/>
                    <a:pt x="834" y="1414"/>
                    <a:pt x="832" y="1412"/>
                  </a:cubicBezTo>
                  <a:cubicBezTo>
                    <a:pt x="824" y="1414"/>
                    <a:pt x="811" y="1412"/>
                    <a:pt x="801" y="1413"/>
                  </a:cubicBezTo>
                  <a:cubicBezTo>
                    <a:pt x="792" y="1430"/>
                    <a:pt x="781" y="1446"/>
                    <a:pt x="770" y="1463"/>
                  </a:cubicBezTo>
                  <a:moveTo>
                    <a:pt x="735" y="1445"/>
                  </a:moveTo>
                  <a:cubicBezTo>
                    <a:pt x="735" y="1434"/>
                    <a:pt x="734" y="1424"/>
                    <a:pt x="733" y="1414"/>
                  </a:cubicBezTo>
                  <a:cubicBezTo>
                    <a:pt x="724" y="1414"/>
                    <a:pt x="712" y="1411"/>
                    <a:pt x="702" y="1414"/>
                  </a:cubicBezTo>
                  <a:cubicBezTo>
                    <a:pt x="713" y="1424"/>
                    <a:pt x="723" y="1436"/>
                    <a:pt x="735" y="1445"/>
                  </a:cubicBezTo>
                  <a:close/>
                  <a:moveTo>
                    <a:pt x="574" y="1423"/>
                  </a:moveTo>
                  <a:cubicBezTo>
                    <a:pt x="566" y="1420"/>
                    <a:pt x="558" y="1416"/>
                    <a:pt x="549" y="1414"/>
                  </a:cubicBezTo>
                  <a:cubicBezTo>
                    <a:pt x="545" y="1420"/>
                    <a:pt x="540" y="1423"/>
                    <a:pt x="539" y="1433"/>
                  </a:cubicBezTo>
                  <a:cubicBezTo>
                    <a:pt x="554" y="1436"/>
                    <a:pt x="571" y="1443"/>
                    <a:pt x="584" y="1444"/>
                  </a:cubicBezTo>
                  <a:cubicBezTo>
                    <a:pt x="580" y="1438"/>
                    <a:pt x="578" y="1430"/>
                    <a:pt x="574" y="1423"/>
                  </a:cubicBezTo>
                  <a:close/>
                  <a:moveTo>
                    <a:pt x="761" y="1463"/>
                  </a:moveTo>
                  <a:cubicBezTo>
                    <a:pt x="763" y="1448"/>
                    <a:pt x="764" y="1430"/>
                    <a:pt x="766" y="1414"/>
                  </a:cubicBezTo>
                  <a:cubicBezTo>
                    <a:pt x="757" y="1414"/>
                    <a:pt x="745" y="1412"/>
                    <a:pt x="737" y="1415"/>
                  </a:cubicBezTo>
                  <a:cubicBezTo>
                    <a:pt x="745" y="1431"/>
                    <a:pt x="752" y="1449"/>
                    <a:pt x="761" y="1463"/>
                  </a:cubicBezTo>
                  <a:close/>
                  <a:moveTo>
                    <a:pt x="765" y="1464"/>
                  </a:moveTo>
                  <a:cubicBezTo>
                    <a:pt x="776" y="1448"/>
                    <a:pt x="788" y="1432"/>
                    <a:pt x="798" y="1414"/>
                  </a:cubicBezTo>
                  <a:cubicBezTo>
                    <a:pt x="788" y="1414"/>
                    <a:pt x="778" y="1414"/>
                    <a:pt x="768" y="1414"/>
                  </a:cubicBezTo>
                  <a:cubicBezTo>
                    <a:pt x="768" y="1431"/>
                    <a:pt x="764" y="1449"/>
                    <a:pt x="765" y="1464"/>
                  </a:cubicBezTo>
                  <a:close/>
                  <a:moveTo>
                    <a:pt x="366" y="1415"/>
                  </a:moveTo>
                  <a:cubicBezTo>
                    <a:pt x="366" y="1416"/>
                    <a:pt x="367" y="1416"/>
                    <a:pt x="367" y="1416"/>
                  </a:cubicBezTo>
                  <a:moveTo>
                    <a:pt x="367" y="1416"/>
                  </a:moveTo>
                  <a:cubicBezTo>
                    <a:pt x="382" y="1430"/>
                    <a:pt x="403" y="1442"/>
                    <a:pt x="422" y="1448"/>
                  </a:cubicBezTo>
                  <a:cubicBezTo>
                    <a:pt x="403" y="1438"/>
                    <a:pt x="388" y="1425"/>
                    <a:pt x="367" y="1416"/>
                  </a:cubicBezTo>
                  <a:moveTo>
                    <a:pt x="367" y="1416"/>
                  </a:moveTo>
                  <a:cubicBezTo>
                    <a:pt x="367" y="1416"/>
                    <a:pt x="366" y="1416"/>
                    <a:pt x="366" y="1415"/>
                  </a:cubicBezTo>
                  <a:moveTo>
                    <a:pt x="366" y="1415"/>
                  </a:moveTo>
                  <a:cubicBezTo>
                    <a:pt x="365" y="1414"/>
                    <a:pt x="364" y="1416"/>
                    <a:pt x="366" y="1415"/>
                  </a:cubicBezTo>
                  <a:moveTo>
                    <a:pt x="1132" y="1415"/>
                  </a:moveTo>
                  <a:cubicBezTo>
                    <a:pt x="1094" y="1431"/>
                    <a:pt x="1057" y="1446"/>
                    <a:pt x="1014" y="1456"/>
                  </a:cubicBezTo>
                  <a:cubicBezTo>
                    <a:pt x="1007" y="1463"/>
                    <a:pt x="999" y="1470"/>
                    <a:pt x="991" y="1477"/>
                  </a:cubicBezTo>
                  <a:cubicBezTo>
                    <a:pt x="1048" y="1467"/>
                    <a:pt x="1099" y="1450"/>
                    <a:pt x="1132" y="1415"/>
                  </a:cubicBezTo>
                  <a:moveTo>
                    <a:pt x="1132" y="1415"/>
                  </a:moveTo>
                  <a:cubicBezTo>
                    <a:pt x="1133" y="1415"/>
                    <a:pt x="1132" y="1414"/>
                    <a:pt x="1132" y="1415"/>
                  </a:cubicBezTo>
                  <a:moveTo>
                    <a:pt x="979" y="1419"/>
                  </a:moveTo>
                  <a:cubicBezTo>
                    <a:pt x="953" y="1430"/>
                    <a:pt x="925" y="1440"/>
                    <a:pt x="894" y="1447"/>
                  </a:cubicBezTo>
                  <a:cubicBezTo>
                    <a:pt x="893" y="1451"/>
                    <a:pt x="891" y="1455"/>
                    <a:pt x="890" y="1460"/>
                  </a:cubicBezTo>
                  <a:cubicBezTo>
                    <a:pt x="924" y="1455"/>
                    <a:pt x="955" y="1447"/>
                    <a:pt x="987" y="1439"/>
                  </a:cubicBezTo>
                  <a:cubicBezTo>
                    <a:pt x="986" y="1431"/>
                    <a:pt x="983" y="1424"/>
                    <a:pt x="979" y="1419"/>
                  </a:cubicBezTo>
                  <a:close/>
                  <a:moveTo>
                    <a:pt x="755" y="1463"/>
                  </a:moveTo>
                  <a:cubicBezTo>
                    <a:pt x="756" y="1464"/>
                    <a:pt x="756" y="1462"/>
                    <a:pt x="755" y="1463"/>
                  </a:cubicBezTo>
                  <a:moveTo>
                    <a:pt x="755" y="1463"/>
                  </a:moveTo>
                  <a:cubicBezTo>
                    <a:pt x="749" y="1449"/>
                    <a:pt x="743" y="1437"/>
                    <a:pt x="737" y="1424"/>
                  </a:cubicBezTo>
                  <a:cubicBezTo>
                    <a:pt x="736" y="1433"/>
                    <a:pt x="739" y="1439"/>
                    <a:pt x="738" y="1448"/>
                  </a:cubicBezTo>
                  <a:cubicBezTo>
                    <a:pt x="743" y="1453"/>
                    <a:pt x="749" y="1458"/>
                    <a:pt x="755" y="1463"/>
                  </a:cubicBezTo>
                  <a:moveTo>
                    <a:pt x="587" y="1446"/>
                  </a:moveTo>
                  <a:cubicBezTo>
                    <a:pt x="632" y="1456"/>
                    <a:pt x="682" y="1466"/>
                    <a:pt x="733" y="1466"/>
                  </a:cubicBezTo>
                  <a:cubicBezTo>
                    <a:pt x="676" y="1459"/>
                    <a:pt x="625" y="1440"/>
                    <a:pt x="578" y="1426"/>
                  </a:cubicBezTo>
                  <a:cubicBezTo>
                    <a:pt x="582" y="1432"/>
                    <a:pt x="584" y="1439"/>
                    <a:pt x="587" y="1446"/>
                  </a:cubicBezTo>
                  <a:close/>
                  <a:moveTo>
                    <a:pt x="1034" y="1427"/>
                  </a:moveTo>
                  <a:cubicBezTo>
                    <a:pt x="1019" y="1432"/>
                    <a:pt x="1004" y="1437"/>
                    <a:pt x="989" y="1441"/>
                  </a:cubicBezTo>
                  <a:cubicBezTo>
                    <a:pt x="989" y="1450"/>
                    <a:pt x="986" y="1454"/>
                    <a:pt x="984" y="1460"/>
                  </a:cubicBezTo>
                  <a:moveTo>
                    <a:pt x="984" y="1460"/>
                  </a:moveTo>
                  <a:cubicBezTo>
                    <a:pt x="982" y="1460"/>
                    <a:pt x="984" y="1461"/>
                    <a:pt x="984" y="1460"/>
                  </a:cubicBezTo>
                  <a:moveTo>
                    <a:pt x="984" y="1460"/>
                  </a:moveTo>
                  <a:cubicBezTo>
                    <a:pt x="994" y="1459"/>
                    <a:pt x="1001" y="1456"/>
                    <a:pt x="1011" y="1455"/>
                  </a:cubicBezTo>
                  <a:cubicBezTo>
                    <a:pt x="1019" y="1446"/>
                    <a:pt x="1027" y="1437"/>
                    <a:pt x="1034" y="1427"/>
                  </a:cubicBezTo>
                  <a:moveTo>
                    <a:pt x="1034" y="1427"/>
                  </a:moveTo>
                  <a:cubicBezTo>
                    <a:pt x="1035" y="1426"/>
                    <a:pt x="1034" y="1426"/>
                    <a:pt x="1034" y="1427"/>
                  </a:cubicBezTo>
                  <a:moveTo>
                    <a:pt x="1141" y="1428"/>
                  </a:moveTo>
                  <a:cubicBezTo>
                    <a:pt x="1141" y="1428"/>
                    <a:pt x="1142" y="1429"/>
                    <a:pt x="1141" y="1428"/>
                  </a:cubicBezTo>
                  <a:close/>
                  <a:moveTo>
                    <a:pt x="1139" y="1429"/>
                  </a:moveTo>
                  <a:cubicBezTo>
                    <a:pt x="1138" y="1429"/>
                    <a:pt x="1138" y="1429"/>
                    <a:pt x="1137" y="1430"/>
                  </a:cubicBezTo>
                  <a:moveTo>
                    <a:pt x="1137" y="1430"/>
                  </a:moveTo>
                  <a:cubicBezTo>
                    <a:pt x="1136" y="1430"/>
                    <a:pt x="1136" y="1430"/>
                    <a:pt x="1135" y="1431"/>
                  </a:cubicBezTo>
                  <a:moveTo>
                    <a:pt x="1135" y="1431"/>
                  </a:moveTo>
                  <a:cubicBezTo>
                    <a:pt x="1116" y="1441"/>
                    <a:pt x="1092" y="1448"/>
                    <a:pt x="1074" y="1461"/>
                  </a:cubicBezTo>
                  <a:cubicBezTo>
                    <a:pt x="1096" y="1452"/>
                    <a:pt x="1118" y="1443"/>
                    <a:pt x="1135" y="1431"/>
                  </a:cubicBezTo>
                  <a:moveTo>
                    <a:pt x="1135" y="1431"/>
                  </a:moveTo>
                  <a:cubicBezTo>
                    <a:pt x="1137" y="1431"/>
                    <a:pt x="1137" y="1431"/>
                    <a:pt x="1137" y="1430"/>
                  </a:cubicBezTo>
                  <a:moveTo>
                    <a:pt x="1137" y="1430"/>
                  </a:moveTo>
                  <a:cubicBezTo>
                    <a:pt x="1138" y="1430"/>
                    <a:pt x="1139" y="1430"/>
                    <a:pt x="1139" y="1429"/>
                  </a:cubicBezTo>
                  <a:moveTo>
                    <a:pt x="1139" y="1429"/>
                  </a:moveTo>
                  <a:cubicBezTo>
                    <a:pt x="1141" y="1428"/>
                    <a:pt x="1139" y="1428"/>
                    <a:pt x="1139" y="1429"/>
                  </a:cubicBezTo>
                  <a:moveTo>
                    <a:pt x="789" y="1465"/>
                  </a:moveTo>
                  <a:cubicBezTo>
                    <a:pt x="825" y="1461"/>
                    <a:pt x="858" y="1454"/>
                    <a:pt x="891" y="1446"/>
                  </a:cubicBezTo>
                  <a:cubicBezTo>
                    <a:pt x="892" y="1440"/>
                    <a:pt x="897" y="1434"/>
                    <a:pt x="895" y="1429"/>
                  </a:cubicBezTo>
                  <a:cubicBezTo>
                    <a:pt x="863" y="1444"/>
                    <a:pt x="826" y="1455"/>
                    <a:pt x="789" y="1465"/>
                  </a:cubicBezTo>
                  <a:close/>
                  <a:moveTo>
                    <a:pt x="404" y="1435"/>
                  </a:moveTo>
                  <a:cubicBezTo>
                    <a:pt x="404" y="1434"/>
                    <a:pt x="405" y="1435"/>
                    <a:pt x="404" y="1435"/>
                  </a:cubicBezTo>
                  <a:close/>
                  <a:moveTo>
                    <a:pt x="407" y="1436"/>
                  </a:moveTo>
                  <a:cubicBezTo>
                    <a:pt x="407" y="1437"/>
                    <a:pt x="408" y="1436"/>
                    <a:pt x="409" y="1437"/>
                  </a:cubicBezTo>
                  <a:moveTo>
                    <a:pt x="409" y="1437"/>
                  </a:moveTo>
                  <a:cubicBezTo>
                    <a:pt x="409" y="1437"/>
                    <a:pt x="409" y="1437"/>
                    <a:pt x="409" y="1438"/>
                  </a:cubicBezTo>
                  <a:cubicBezTo>
                    <a:pt x="439" y="1456"/>
                    <a:pt x="472" y="1472"/>
                    <a:pt x="513" y="1480"/>
                  </a:cubicBezTo>
                  <a:moveTo>
                    <a:pt x="513" y="1480"/>
                  </a:moveTo>
                  <a:cubicBezTo>
                    <a:pt x="514" y="1483"/>
                    <a:pt x="517" y="1479"/>
                    <a:pt x="513" y="1480"/>
                  </a:cubicBezTo>
                  <a:moveTo>
                    <a:pt x="513" y="1480"/>
                  </a:moveTo>
                  <a:cubicBezTo>
                    <a:pt x="487" y="1457"/>
                    <a:pt x="441" y="1454"/>
                    <a:pt x="409" y="1437"/>
                  </a:cubicBezTo>
                  <a:moveTo>
                    <a:pt x="409" y="1437"/>
                  </a:moveTo>
                  <a:cubicBezTo>
                    <a:pt x="409" y="1436"/>
                    <a:pt x="408" y="1436"/>
                    <a:pt x="407" y="1436"/>
                  </a:cubicBezTo>
                  <a:moveTo>
                    <a:pt x="407" y="1436"/>
                  </a:moveTo>
                  <a:cubicBezTo>
                    <a:pt x="406" y="1434"/>
                    <a:pt x="406" y="1436"/>
                    <a:pt x="407" y="1436"/>
                  </a:cubicBezTo>
                  <a:moveTo>
                    <a:pt x="541" y="1455"/>
                  </a:moveTo>
                  <a:cubicBezTo>
                    <a:pt x="559" y="1457"/>
                    <a:pt x="575" y="1462"/>
                    <a:pt x="594" y="1463"/>
                  </a:cubicBezTo>
                  <a:cubicBezTo>
                    <a:pt x="592" y="1458"/>
                    <a:pt x="588" y="1454"/>
                    <a:pt x="586" y="1448"/>
                  </a:cubicBezTo>
                  <a:cubicBezTo>
                    <a:pt x="570" y="1444"/>
                    <a:pt x="554" y="1440"/>
                    <a:pt x="538" y="1435"/>
                  </a:cubicBezTo>
                  <a:cubicBezTo>
                    <a:pt x="536" y="1441"/>
                    <a:pt x="539" y="1450"/>
                    <a:pt x="541" y="1455"/>
                  </a:cubicBezTo>
                  <a:close/>
                  <a:moveTo>
                    <a:pt x="466" y="1437"/>
                  </a:moveTo>
                  <a:cubicBezTo>
                    <a:pt x="466" y="1437"/>
                    <a:pt x="466" y="1437"/>
                    <a:pt x="466" y="1438"/>
                  </a:cubicBezTo>
                  <a:cubicBezTo>
                    <a:pt x="476" y="1446"/>
                    <a:pt x="485" y="1455"/>
                    <a:pt x="495" y="1463"/>
                  </a:cubicBezTo>
                  <a:cubicBezTo>
                    <a:pt x="514" y="1467"/>
                    <a:pt x="531" y="1473"/>
                    <a:pt x="552" y="1474"/>
                  </a:cubicBezTo>
                  <a:moveTo>
                    <a:pt x="552" y="1474"/>
                  </a:moveTo>
                  <a:cubicBezTo>
                    <a:pt x="552" y="1475"/>
                    <a:pt x="553" y="1474"/>
                    <a:pt x="552" y="1474"/>
                  </a:cubicBezTo>
                  <a:moveTo>
                    <a:pt x="552" y="1474"/>
                  </a:moveTo>
                  <a:cubicBezTo>
                    <a:pt x="547" y="1468"/>
                    <a:pt x="542" y="1463"/>
                    <a:pt x="538" y="1456"/>
                  </a:cubicBezTo>
                  <a:cubicBezTo>
                    <a:pt x="512" y="1451"/>
                    <a:pt x="490" y="1443"/>
                    <a:pt x="466" y="1437"/>
                  </a:cubicBezTo>
                  <a:moveTo>
                    <a:pt x="466" y="1437"/>
                  </a:moveTo>
                  <a:cubicBezTo>
                    <a:pt x="466" y="1435"/>
                    <a:pt x="465" y="1437"/>
                    <a:pt x="466" y="1437"/>
                  </a:cubicBezTo>
                  <a:moveTo>
                    <a:pt x="888" y="1463"/>
                  </a:moveTo>
                  <a:cubicBezTo>
                    <a:pt x="888" y="1467"/>
                    <a:pt x="885" y="1469"/>
                    <a:pt x="884" y="1472"/>
                  </a:cubicBezTo>
                  <a:cubicBezTo>
                    <a:pt x="919" y="1472"/>
                    <a:pt x="949" y="1466"/>
                    <a:pt x="980" y="1462"/>
                  </a:cubicBezTo>
                  <a:cubicBezTo>
                    <a:pt x="982" y="1456"/>
                    <a:pt x="988" y="1448"/>
                    <a:pt x="986" y="1441"/>
                  </a:cubicBezTo>
                  <a:cubicBezTo>
                    <a:pt x="956" y="1451"/>
                    <a:pt x="922" y="1458"/>
                    <a:pt x="888" y="1463"/>
                  </a:cubicBezTo>
                  <a:close/>
                  <a:moveTo>
                    <a:pt x="1098" y="1445"/>
                  </a:moveTo>
                  <a:cubicBezTo>
                    <a:pt x="1098" y="1445"/>
                    <a:pt x="1099" y="1446"/>
                    <a:pt x="1098" y="1445"/>
                  </a:cubicBezTo>
                  <a:close/>
                  <a:moveTo>
                    <a:pt x="423" y="1450"/>
                  </a:moveTo>
                  <a:cubicBezTo>
                    <a:pt x="423" y="1450"/>
                    <a:pt x="424" y="1451"/>
                    <a:pt x="423" y="1450"/>
                  </a:cubicBezTo>
                  <a:close/>
                  <a:moveTo>
                    <a:pt x="600" y="1464"/>
                  </a:moveTo>
                  <a:cubicBezTo>
                    <a:pt x="639" y="1469"/>
                    <a:pt x="688" y="1474"/>
                    <a:pt x="730" y="1469"/>
                  </a:cubicBezTo>
                  <a:cubicBezTo>
                    <a:pt x="679" y="1467"/>
                    <a:pt x="633" y="1459"/>
                    <a:pt x="590" y="1449"/>
                  </a:cubicBezTo>
                  <a:cubicBezTo>
                    <a:pt x="593" y="1455"/>
                    <a:pt x="595" y="1461"/>
                    <a:pt x="600" y="1464"/>
                  </a:cubicBezTo>
                  <a:close/>
                  <a:moveTo>
                    <a:pt x="888" y="1449"/>
                  </a:moveTo>
                  <a:cubicBezTo>
                    <a:pt x="859" y="1457"/>
                    <a:pt x="828" y="1462"/>
                    <a:pt x="797" y="1467"/>
                  </a:cubicBezTo>
                  <a:cubicBezTo>
                    <a:pt x="795" y="1467"/>
                    <a:pt x="793" y="1467"/>
                    <a:pt x="792" y="1467"/>
                  </a:cubicBezTo>
                  <a:cubicBezTo>
                    <a:pt x="790" y="1468"/>
                    <a:pt x="792" y="1469"/>
                    <a:pt x="794" y="1468"/>
                  </a:cubicBezTo>
                  <a:cubicBezTo>
                    <a:pt x="826" y="1467"/>
                    <a:pt x="856" y="1465"/>
                    <a:pt x="885" y="1461"/>
                  </a:cubicBezTo>
                  <a:cubicBezTo>
                    <a:pt x="887" y="1457"/>
                    <a:pt x="888" y="1453"/>
                    <a:pt x="890" y="1449"/>
                  </a:cubicBezTo>
                  <a:cubicBezTo>
                    <a:pt x="889" y="1449"/>
                    <a:pt x="888" y="1449"/>
                    <a:pt x="888" y="1449"/>
                  </a:cubicBezTo>
                  <a:close/>
                  <a:moveTo>
                    <a:pt x="425" y="1451"/>
                  </a:moveTo>
                  <a:cubicBezTo>
                    <a:pt x="425" y="1451"/>
                    <a:pt x="426" y="1452"/>
                    <a:pt x="425" y="1451"/>
                  </a:cubicBezTo>
                  <a:close/>
                  <a:moveTo>
                    <a:pt x="427" y="1452"/>
                  </a:moveTo>
                  <a:cubicBezTo>
                    <a:pt x="427" y="1452"/>
                    <a:pt x="428" y="1453"/>
                    <a:pt x="427" y="1452"/>
                  </a:cubicBezTo>
                  <a:close/>
                  <a:moveTo>
                    <a:pt x="429" y="1453"/>
                  </a:moveTo>
                  <a:cubicBezTo>
                    <a:pt x="428" y="1453"/>
                    <a:pt x="430" y="1454"/>
                    <a:pt x="429" y="1453"/>
                  </a:cubicBezTo>
                  <a:close/>
                  <a:moveTo>
                    <a:pt x="749" y="1462"/>
                  </a:moveTo>
                  <a:cubicBezTo>
                    <a:pt x="749" y="1462"/>
                    <a:pt x="750" y="1462"/>
                    <a:pt x="750" y="1463"/>
                  </a:cubicBezTo>
                  <a:moveTo>
                    <a:pt x="750" y="1463"/>
                  </a:moveTo>
                  <a:cubicBezTo>
                    <a:pt x="751" y="1464"/>
                    <a:pt x="752" y="1462"/>
                    <a:pt x="750" y="1463"/>
                  </a:cubicBezTo>
                  <a:moveTo>
                    <a:pt x="750" y="1463"/>
                  </a:moveTo>
                  <a:cubicBezTo>
                    <a:pt x="750" y="1462"/>
                    <a:pt x="749" y="1462"/>
                    <a:pt x="749" y="1462"/>
                  </a:cubicBezTo>
                  <a:moveTo>
                    <a:pt x="749" y="1462"/>
                  </a:moveTo>
                  <a:cubicBezTo>
                    <a:pt x="746" y="1458"/>
                    <a:pt x="742" y="1456"/>
                    <a:pt x="739" y="1453"/>
                  </a:cubicBezTo>
                  <a:cubicBezTo>
                    <a:pt x="738" y="1460"/>
                    <a:pt x="744" y="1460"/>
                    <a:pt x="749" y="1462"/>
                  </a:cubicBezTo>
                  <a:moveTo>
                    <a:pt x="559" y="1476"/>
                  </a:moveTo>
                  <a:cubicBezTo>
                    <a:pt x="572" y="1480"/>
                    <a:pt x="590" y="1477"/>
                    <a:pt x="605" y="1480"/>
                  </a:cubicBezTo>
                  <a:cubicBezTo>
                    <a:pt x="605" y="1476"/>
                    <a:pt x="598" y="1472"/>
                    <a:pt x="597" y="1466"/>
                  </a:cubicBezTo>
                  <a:cubicBezTo>
                    <a:pt x="577" y="1465"/>
                    <a:pt x="561" y="1460"/>
                    <a:pt x="543" y="1458"/>
                  </a:cubicBezTo>
                  <a:cubicBezTo>
                    <a:pt x="547" y="1464"/>
                    <a:pt x="551" y="1473"/>
                    <a:pt x="559" y="1476"/>
                  </a:cubicBezTo>
                  <a:close/>
                  <a:moveTo>
                    <a:pt x="981" y="1463"/>
                  </a:moveTo>
                  <a:cubicBezTo>
                    <a:pt x="976" y="1471"/>
                    <a:pt x="970" y="1476"/>
                    <a:pt x="964" y="1481"/>
                  </a:cubicBezTo>
                  <a:cubicBezTo>
                    <a:pt x="972" y="1480"/>
                    <a:pt x="978" y="1479"/>
                    <a:pt x="986" y="1478"/>
                  </a:cubicBezTo>
                  <a:cubicBezTo>
                    <a:pt x="993" y="1472"/>
                    <a:pt x="1000" y="1466"/>
                    <a:pt x="1007" y="1460"/>
                  </a:cubicBezTo>
                  <a:cubicBezTo>
                    <a:pt x="1007" y="1458"/>
                    <a:pt x="1008" y="1458"/>
                    <a:pt x="1006" y="1458"/>
                  </a:cubicBezTo>
                  <a:cubicBezTo>
                    <a:pt x="998" y="1460"/>
                    <a:pt x="989" y="1461"/>
                    <a:pt x="981" y="1463"/>
                  </a:cubicBezTo>
                  <a:close/>
                  <a:moveTo>
                    <a:pt x="1069" y="1460"/>
                  </a:moveTo>
                  <a:cubicBezTo>
                    <a:pt x="1069" y="1459"/>
                    <a:pt x="1070" y="1460"/>
                    <a:pt x="1069" y="1460"/>
                  </a:cubicBezTo>
                  <a:close/>
                  <a:moveTo>
                    <a:pt x="1066" y="1461"/>
                  </a:moveTo>
                  <a:cubicBezTo>
                    <a:pt x="1041" y="1468"/>
                    <a:pt x="1016" y="1476"/>
                    <a:pt x="987" y="1480"/>
                  </a:cubicBezTo>
                  <a:cubicBezTo>
                    <a:pt x="984" y="1484"/>
                    <a:pt x="979" y="1485"/>
                    <a:pt x="976" y="1488"/>
                  </a:cubicBezTo>
                  <a:cubicBezTo>
                    <a:pt x="1008" y="1481"/>
                    <a:pt x="1042" y="1475"/>
                    <a:pt x="1066" y="1461"/>
                  </a:cubicBezTo>
                  <a:moveTo>
                    <a:pt x="1066" y="1461"/>
                  </a:moveTo>
                  <a:cubicBezTo>
                    <a:pt x="1070" y="1462"/>
                    <a:pt x="1067" y="1458"/>
                    <a:pt x="1066" y="1461"/>
                  </a:cubicBezTo>
                  <a:moveTo>
                    <a:pt x="742" y="1463"/>
                  </a:moveTo>
                  <a:cubicBezTo>
                    <a:pt x="742" y="1465"/>
                    <a:pt x="746" y="1462"/>
                    <a:pt x="742" y="1463"/>
                  </a:cubicBezTo>
                  <a:moveTo>
                    <a:pt x="742" y="1463"/>
                  </a:moveTo>
                  <a:cubicBezTo>
                    <a:pt x="741" y="1462"/>
                    <a:pt x="740" y="1461"/>
                    <a:pt x="739" y="1461"/>
                  </a:cubicBezTo>
                  <a:cubicBezTo>
                    <a:pt x="739" y="1463"/>
                    <a:pt x="740" y="1462"/>
                    <a:pt x="742" y="1463"/>
                  </a:cubicBezTo>
                  <a:moveTo>
                    <a:pt x="1072" y="1462"/>
                  </a:moveTo>
                  <a:cubicBezTo>
                    <a:pt x="1072" y="1461"/>
                    <a:pt x="1073" y="1462"/>
                    <a:pt x="1072" y="1462"/>
                  </a:cubicBezTo>
                  <a:close/>
                  <a:moveTo>
                    <a:pt x="774" y="1463"/>
                  </a:moveTo>
                  <a:cubicBezTo>
                    <a:pt x="774" y="1463"/>
                    <a:pt x="775" y="1464"/>
                    <a:pt x="774" y="1463"/>
                  </a:cubicBezTo>
                  <a:close/>
                  <a:moveTo>
                    <a:pt x="746" y="1464"/>
                  </a:moveTo>
                  <a:cubicBezTo>
                    <a:pt x="745" y="1464"/>
                    <a:pt x="746" y="1465"/>
                    <a:pt x="746" y="1464"/>
                  </a:cubicBezTo>
                  <a:close/>
                  <a:moveTo>
                    <a:pt x="780" y="1464"/>
                  </a:moveTo>
                  <a:cubicBezTo>
                    <a:pt x="780" y="1464"/>
                    <a:pt x="781" y="1465"/>
                    <a:pt x="780" y="1464"/>
                  </a:cubicBezTo>
                  <a:close/>
                  <a:moveTo>
                    <a:pt x="796" y="1472"/>
                  </a:moveTo>
                  <a:cubicBezTo>
                    <a:pt x="823" y="1473"/>
                    <a:pt x="851" y="1473"/>
                    <a:pt x="879" y="1473"/>
                  </a:cubicBezTo>
                  <a:cubicBezTo>
                    <a:pt x="879" y="1470"/>
                    <a:pt x="886" y="1464"/>
                    <a:pt x="882" y="1463"/>
                  </a:cubicBezTo>
                  <a:cubicBezTo>
                    <a:pt x="855" y="1469"/>
                    <a:pt x="823" y="1468"/>
                    <a:pt x="796" y="1472"/>
                  </a:cubicBezTo>
                  <a:close/>
                  <a:moveTo>
                    <a:pt x="882" y="1475"/>
                  </a:moveTo>
                  <a:cubicBezTo>
                    <a:pt x="882" y="1479"/>
                    <a:pt x="879" y="1481"/>
                    <a:pt x="878" y="1485"/>
                  </a:cubicBezTo>
                  <a:cubicBezTo>
                    <a:pt x="901" y="1482"/>
                    <a:pt x="937" y="1489"/>
                    <a:pt x="958" y="1482"/>
                  </a:cubicBezTo>
                  <a:cubicBezTo>
                    <a:pt x="961" y="1480"/>
                    <a:pt x="965" y="1476"/>
                    <a:pt x="968" y="1473"/>
                  </a:cubicBezTo>
                  <a:cubicBezTo>
                    <a:pt x="971" y="1470"/>
                    <a:pt x="977" y="1467"/>
                    <a:pt x="975" y="1464"/>
                  </a:cubicBezTo>
                  <a:cubicBezTo>
                    <a:pt x="946" y="1470"/>
                    <a:pt x="916" y="1474"/>
                    <a:pt x="882" y="1475"/>
                  </a:cubicBezTo>
                  <a:close/>
                  <a:moveTo>
                    <a:pt x="784" y="1466"/>
                  </a:moveTo>
                  <a:cubicBezTo>
                    <a:pt x="784" y="1466"/>
                    <a:pt x="785" y="1467"/>
                    <a:pt x="784" y="1466"/>
                  </a:cubicBezTo>
                  <a:close/>
                  <a:moveTo>
                    <a:pt x="503" y="1468"/>
                  </a:moveTo>
                  <a:cubicBezTo>
                    <a:pt x="520" y="1486"/>
                    <a:pt x="554" y="1491"/>
                    <a:pt x="582" y="1493"/>
                  </a:cubicBezTo>
                  <a:cubicBezTo>
                    <a:pt x="572" y="1490"/>
                    <a:pt x="565" y="1483"/>
                    <a:pt x="556" y="1478"/>
                  </a:cubicBezTo>
                  <a:cubicBezTo>
                    <a:pt x="537" y="1475"/>
                    <a:pt x="521" y="1471"/>
                    <a:pt x="503" y="1468"/>
                  </a:cubicBezTo>
                  <a:moveTo>
                    <a:pt x="503" y="1468"/>
                  </a:moveTo>
                  <a:cubicBezTo>
                    <a:pt x="502" y="1467"/>
                    <a:pt x="502" y="1468"/>
                    <a:pt x="503" y="1468"/>
                  </a:cubicBezTo>
                  <a:moveTo>
                    <a:pt x="611" y="1480"/>
                  </a:moveTo>
                  <a:cubicBezTo>
                    <a:pt x="653" y="1483"/>
                    <a:pt x="697" y="1480"/>
                    <a:pt x="732" y="1473"/>
                  </a:cubicBezTo>
                  <a:cubicBezTo>
                    <a:pt x="687" y="1475"/>
                    <a:pt x="642" y="1473"/>
                    <a:pt x="601" y="1467"/>
                  </a:cubicBezTo>
                  <a:cubicBezTo>
                    <a:pt x="604" y="1472"/>
                    <a:pt x="605" y="1478"/>
                    <a:pt x="611" y="1480"/>
                  </a:cubicBezTo>
                  <a:close/>
                  <a:moveTo>
                    <a:pt x="738" y="1472"/>
                  </a:moveTo>
                  <a:cubicBezTo>
                    <a:pt x="737" y="1472"/>
                    <a:pt x="736" y="1472"/>
                    <a:pt x="736" y="1473"/>
                  </a:cubicBezTo>
                  <a:cubicBezTo>
                    <a:pt x="737" y="1473"/>
                    <a:pt x="738" y="1473"/>
                    <a:pt x="738" y="1472"/>
                  </a:cubicBezTo>
                  <a:close/>
                  <a:moveTo>
                    <a:pt x="789" y="1473"/>
                  </a:moveTo>
                  <a:cubicBezTo>
                    <a:pt x="788" y="1473"/>
                    <a:pt x="786" y="1473"/>
                    <a:pt x="786" y="1474"/>
                  </a:cubicBezTo>
                  <a:cubicBezTo>
                    <a:pt x="787" y="1474"/>
                    <a:pt x="789" y="1474"/>
                    <a:pt x="789" y="1473"/>
                  </a:cubicBezTo>
                  <a:close/>
                  <a:moveTo>
                    <a:pt x="742" y="1475"/>
                  </a:moveTo>
                  <a:cubicBezTo>
                    <a:pt x="741" y="1475"/>
                    <a:pt x="742" y="1476"/>
                    <a:pt x="742" y="1475"/>
                  </a:cubicBezTo>
                  <a:close/>
                  <a:moveTo>
                    <a:pt x="745" y="1509"/>
                  </a:moveTo>
                  <a:cubicBezTo>
                    <a:pt x="748" y="1509"/>
                    <a:pt x="752" y="1509"/>
                    <a:pt x="755" y="1509"/>
                  </a:cubicBezTo>
                  <a:cubicBezTo>
                    <a:pt x="757" y="1498"/>
                    <a:pt x="761" y="1484"/>
                    <a:pt x="759" y="1474"/>
                  </a:cubicBezTo>
                  <a:cubicBezTo>
                    <a:pt x="754" y="1485"/>
                    <a:pt x="737" y="1490"/>
                    <a:pt x="745" y="1509"/>
                  </a:cubicBezTo>
                  <a:close/>
                  <a:moveTo>
                    <a:pt x="877" y="1476"/>
                  </a:moveTo>
                  <a:cubicBezTo>
                    <a:pt x="879" y="1475"/>
                    <a:pt x="877" y="1475"/>
                    <a:pt x="877" y="1476"/>
                  </a:cubicBezTo>
                  <a:moveTo>
                    <a:pt x="877" y="1476"/>
                  </a:moveTo>
                  <a:cubicBezTo>
                    <a:pt x="848" y="1477"/>
                    <a:pt x="817" y="1475"/>
                    <a:pt x="791" y="1475"/>
                  </a:cubicBezTo>
                  <a:cubicBezTo>
                    <a:pt x="817" y="1479"/>
                    <a:pt x="844" y="1483"/>
                    <a:pt x="873" y="1485"/>
                  </a:cubicBezTo>
                  <a:cubicBezTo>
                    <a:pt x="875" y="1482"/>
                    <a:pt x="877" y="1480"/>
                    <a:pt x="877" y="1476"/>
                  </a:cubicBezTo>
                  <a:moveTo>
                    <a:pt x="655" y="1493"/>
                  </a:moveTo>
                  <a:cubicBezTo>
                    <a:pt x="685" y="1490"/>
                    <a:pt x="715" y="1482"/>
                    <a:pt x="737" y="1477"/>
                  </a:cubicBezTo>
                  <a:cubicBezTo>
                    <a:pt x="737" y="1476"/>
                    <a:pt x="739" y="1475"/>
                    <a:pt x="736" y="1475"/>
                  </a:cubicBezTo>
                  <a:cubicBezTo>
                    <a:pt x="700" y="1482"/>
                    <a:pt x="655" y="1485"/>
                    <a:pt x="612" y="1483"/>
                  </a:cubicBezTo>
                  <a:cubicBezTo>
                    <a:pt x="615" y="1498"/>
                    <a:pt x="635" y="1496"/>
                    <a:pt x="655" y="1493"/>
                  </a:cubicBezTo>
                  <a:close/>
                  <a:moveTo>
                    <a:pt x="749" y="1476"/>
                  </a:moveTo>
                  <a:cubicBezTo>
                    <a:pt x="748" y="1476"/>
                    <a:pt x="749" y="1477"/>
                    <a:pt x="749" y="1476"/>
                  </a:cubicBezTo>
                  <a:close/>
                  <a:moveTo>
                    <a:pt x="754" y="1476"/>
                  </a:moveTo>
                  <a:cubicBezTo>
                    <a:pt x="749" y="1477"/>
                    <a:pt x="746" y="1481"/>
                    <a:pt x="741" y="1483"/>
                  </a:cubicBezTo>
                  <a:cubicBezTo>
                    <a:pt x="742" y="1484"/>
                    <a:pt x="741" y="1488"/>
                    <a:pt x="743" y="1489"/>
                  </a:cubicBezTo>
                  <a:cubicBezTo>
                    <a:pt x="746" y="1485"/>
                    <a:pt x="752" y="1481"/>
                    <a:pt x="754" y="1476"/>
                  </a:cubicBezTo>
                  <a:moveTo>
                    <a:pt x="754" y="1476"/>
                  </a:moveTo>
                  <a:cubicBezTo>
                    <a:pt x="756" y="1475"/>
                    <a:pt x="754" y="1475"/>
                    <a:pt x="754" y="1476"/>
                  </a:cubicBezTo>
                  <a:moveTo>
                    <a:pt x="773" y="1476"/>
                  </a:moveTo>
                  <a:cubicBezTo>
                    <a:pt x="772" y="1476"/>
                    <a:pt x="773" y="1477"/>
                    <a:pt x="773" y="1476"/>
                  </a:cubicBezTo>
                  <a:close/>
                  <a:moveTo>
                    <a:pt x="782" y="1475"/>
                  </a:moveTo>
                  <a:cubicBezTo>
                    <a:pt x="781" y="1475"/>
                    <a:pt x="780" y="1475"/>
                    <a:pt x="780" y="1476"/>
                  </a:cubicBezTo>
                  <a:cubicBezTo>
                    <a:pt x="781" y="1476"/>
                    <a:pt x="782" y="1476"/>
                    <a:pt x="782" y="1475"/>
                  </a:cubicBezTo>
                  <a:close/>
                  <a:moveTo>
                    <a:pt x="746" y="1477"/>
                  </a:moveTo>
                  <a:cubicBezTo>
                    <a:pt x="743" y="1476"/>
                    <a:pt x="739" y="1478"/>
                    <a:pt x="742" y="1480"/>
                  </a:cubicBezTo>
                  <a:cubicBezTo>
                    <a:pt x="742" y="1478"/>
                    <a:pt x="745" y="1479"/>
                    <a:pt x="746" y="1477"/>
                  </a:cubicBezTo>
                  <a:moveTo>
                    <a:pt x="746" y="1477"/>
                  </a:moveTo>
                  <a:cubicBezTo>
                    <a:pt x="750" y="1478"/>
                    <a:pt x="746" y="1474"/>
                    <a:pt x="746" y="1477"/>
                  </a:cubicBezTo>
                  <a:moveTo>
                    <a:pt x="758" y="1509"/>
                  </a:moveTo>
                  <a:cubicBezTo>
                    <a:pt x="768" y="1509"/>
                    <a:pt x="777" y="1509"/>
                    <a:pt x="787" y="1509"/>
                  </a:cubicBezTo>
                  <a:cubicBezTo>
                    <a:pt x="781" y="1500"/>
                    <a:pt x="770" y="1487"/>
                    <a:pt x="763" y="1476"/>
                  </a:cubicBezTo>
                  <a:cubicBezTo>
                    <a:pt x="761" y="1486"/>
                    <a:pt x="760" y="1498"/>
                    <a:pt x="758" y="1509"/>
                  </a:cubicBezTo>
                  <a:close/>
                  <a:moveTo>
                    <a:pt x="796" y="1509"/>
                  </a:moveTo>
                  <a:cubicBezTo>
                    <a:pt x="804" y="1511"/>
                    <a:pt x="813" y="1505"/>
                    <a:pt x="826" y="1508"/>
                  </a:cubicBezTo>
                  <a:cubicBezTo>
                    <a:pt x="807" y="1497"/>
                    <a:pt x="786" y="1489"/>
                    <a:pt x="769" y="1476"/>
                  </a:cubicBezTo>
                  <a:cubicBezTo>
                    <a:pt x="777" y="1485"/>
                    <a:pt x="782" y="1505"/>
                    <a:pt x="796" y="1509"/>
                  </a:cubicBezTo>
                  <a:close/>
                  <a:moveTo>
                    <a:pt x="837" y="1507"/>
                  </a:moveTo>
                  <a:cubicBezTo>
                    <a:pt x="844" y="1507"/>
                    <a:pt x="860" y="1507"/>
                    <a:pt x="864" y="1499"/>
                  </a:cubicBezTo>
                  <a:cubicBezTo>
                    <a:pt x="831" y="1496"/>
                    <a:pt x="800" y="1484"/>
                    <a:pt x="774" y="1477"/>
                  </a:cubicBezTo>
                  <a:cubicBezTo>
                    <a:pt x="791" y="1485"/>
                    <a:pt x="814" y="1505"/>
                    <a:pt x="837" y="1507"/>
                  </a:cubicBezTo>
                  <a:close/>
                  <a:moveTo>
                    <a:pt x="865" y="1497"/>
                  </a:moveTo>
                  <a:cubicBezTo>
                    <a:pt x="867" y="1494"/>
                    <a:pt x="870" y="1491"/>
                    <a:pt x="871" y="1487"/>
                  </a:cubicBezTo>
                  <a:cubicBezTo>
                    <a:pt x="839" y="1487"/>
                    <a:pt x="810" y="1479"/>
                    <a:pt x="783" y="1477"/>
                  </a:cubicBezTo>
                  <a:cubicBezTo>
                    <a:pt x="809" y="1485"/>
                    <a:pt x="835" y="1493"/>
                    <a:pt x="865" y="1497"/>
                  </a:cubicBezTo>
                  <a:close/>
                  <a:moveTo>
                    <a:pt x="617" y="1495"/>
                  </a:moveTo>
                  <a:cubicBezTo>
                    <a:pt x="616" y="1492"/>
                    <a:pt x="610" y="1486"/>
                    <a:pt x="606" y="1483"/>
                  </a:cubicBezTo>
                  <a:cubicBezTo>
                    <a:pt x="592" y="1483"/>
                    <a:pt x="576" y="1479"/>
                    <a:pt x="563" y="1480"/>
                  </a:cubicBezTo>
                  <a:cubicBezTo>
                    <a:pt x="577" y="1489"/>
                    <a:pt x="591" y="1498"/>
                    <a:pt x="617" y="1495"/>
                  </a:cubicBezTo>
                  <a:close/>
                  <a:moveTo>
                    <a:pt x="626" y="1499"/>
                  </a:moveTo>
                  <a:cubicBezTo>
                    <a:pt x="667" y="1513"/>
                    <a:pt x="710" y="1498"/>
                    <a:pt x="738" y="1480"/>
                  </a:cubicBezTo>
                  <a:cubicBezTo>
                    <a:pt x="706" y="1488"/>
                    <a:pt x="665" y="1495"/>
                    <a:pt x="626" y="1499"/>
                  </a:cubicBezTo>
                  <a:close/>
                  <a:moveTo>
                    <a:pt x="1025" y="1480"/>
                  </a:moveTo>
                  <a:cubicBezTo>
                    <a:pt x="1025" y="1479"/>
                    <a:pt x="1026" y="1480"/>
                    <a:pt x="1025" y="1480"/>
                  </a:cubicBezTo>
                  <a:close/>
                  <a:moveTo>
                    <a:pt x="1022" y="1481"/>
                  </a:moveTo>
                  <a:cubicBezTo>
                    <a:pt x="1023" y="1481"/>
                    <a:pt x="1022" y="1480"/>
                    <a:pt x="1022" y="1481"/>
                  </a:cubicBezTo>
                  <a:close/>
                  <a:moveTo>
                    <a:pt x="516" y="1482"/>
                  </a:moveTo>
                  <a:cubicBezTo>
                    <a:pt x="516" y="1481"/>
                    <a:pt x="517" y="1482"/>
                    <a:pt x="516" y="1482"/>
                  </a:cubicBezTo>
                  <a:close/>
                  <a:moveTo>
                    <a:pt x="1018" y="1482"/>
                  </a:moveTo>
                  <a:cubicBezTo>
                    <a:pt x="1001" y="1486"/>
                    <a:pt x="981" y="1488"/>
                    <a:pt x="966" y="1495"/>
                  </a:cubicBezTo>
                  <a:moveTo>
                    <a:pt x="966" y="1495"/>
                  </a:moveTo>
                  <a:cubicBezTo>
                    <a:pt x="962" y="1494"/>
                    <a:pt x="965" y="1498"/>
                    <a:pt x="966" y="1495"/>
                  </a:cubicBezTo>
                  <a:moveTo>
                    <a:pt x="966" y="1495"/>
                  </a:moveTo>
                  <a:cubicBezTo>
                    <a:pt x="985" y="1493"/>
                    <a:pt x="1002" y="1488"/>
                    <a:pt x="1018" y="1482"/>
                  </a:cubicBezTo>
                  <a:moveTo>
                    <a:pt x="1018" y="1482"/>
                  </a:moveTo>
                  <a:cubicBezTo>
                    <a:pt x="1022" y="1483"/>
                    <a:pt x="1019" y="1479"/>
                    <a:pt x="1018" y="1482"/>
                  </a:cubicBezTo>
                  <a:moveTo>
                    <a:pt x="940" y="1495"/>
                  </a:moveTo>
                  <a:cubicBezTo>
                    <a:pt x="955" y="1492"/>
                    <a:pt x="972" y="1491"/>
                    <a:pt x="980" y="1482"/>
                  </a:cubicBezTo>
                  <a:cubicBezTo>
                    <a:pt x="962" y="1482"/>
                    <a:pt x="950" y="1488"/>
                    <a:pt x="940" y="1495"/>
                  </a:cubicBezTo>
                  <a:close/>
                  <a:moveTo>
                    <a:pt x="681" y="1507"/>
                  </a:moveTo>
                  <a:cubicBezTo>
                    <a:pt x="694" y="1507"/>
                    <a:pt x="707" y="1507"/>
                    <a:pt x="719" y="1509"/>
                  </a:cubicBezTo>
                  <a:cubicBezTo>
                    <a:pt x="726" y="1503"/>
                    <a:pt x="734" y="1498"/>
                    <a:pt x="740" y="1491"/>
                  </a:cubicBezTo>
                  <a:cubicBezTo>
                    <a:pt x="737" y="1491"/>
                    <a:pt x="741" y="1484"/>
                    <a:pt x="738" y="1484"/>
                  </a:cubicBezTo>
                  <a:cubicBezTo>
                    <a:pt x="722" y="1494"/>
                    <a:pt x="700" y="1499"/>
                    <a:pt x="681" y="1507"/>
                  </a:cubicBezTo>
                  <a:close/>
                  <a:moveTo>
                    <a:pt x="876" y="1487"/>
                  </a:moveTo>
                  <a:cubicBezTo>
                    <a:pt x="874" y="1491"/>
                    <a:pt x="871" y="1493"/>
                    <a:pt x="870" y="1498"/>
                  </a:cubicBezTo>
                  <a:cubicBezTo>
                    <a:pt x="900" y="1502"/>
                    <a:pt x="934" y="1501"/>
                    <a:pt x="950" y="1486"/>
                  </a:cubicBezTo>
                  <a:cubicBezTo>
                    <a:pt x="927" y="1487"/>
                    <a:pt x="902" y="1488"/>
                    <a:pt x="876" y="1487"/>
                  </a:cubicBezTo>
                  <a:close/>
                  <a:moveTo>
                    <a:pt x="542" y="1492"/>
                  </a:moveTo>
                  <a:cubicBezTo>
                    <a:pt x="542" y="1492"/>
                    <a:pt x="543" y="1493"/>
                    <a:pt x="542" y="1492"/>
                  </a:cubicBezTo>
                  <a:close/>
                  <a:moveTo>
                    <a:pt x="570" y="1495"/>
                  </a:moveTo>
                  <a:cubicBezTo>
                    <a:pt x="565" y="1495"/>
                    <a:pt x="538" y="1491"/>
                    <a:pt x="548" y="1494"/>
                  </a:cubicBezTo>
                  <a:cubicBezTo>
                    <a:pt x="571" y="1502"/>
                    <a:pt x="600" y="1512"/>
                    <a:pt x="625" y="1510"/>
                  </a:cubicBezTo>
                  <a:cubicBezTo>
                    <a:pt x="606" y="1504"/>
                    <a:pt x="592" y="1498"/>
                    <a:pt x="570" y="1495"/>
                  </a:cubicBezTo>
                  <a:close/>
                  <a:moveTo>
                    <a:pt x="958" y="1495"/>
                  </a:moveTo>
                  <a:cubicBezTo>
                    <a:pt x="949" y="1496"/>
                    <a:pt x="942" y="1497"/>
                    <a:pt x="935" y="1499"/>
                  </a:cubicBezTo>
                  <a:cubicBezTo>
                    <a:pt x="943" y="1498"/>
                    <a:pt x="953" y="1499"/>
                    <a:pt x="958" y="1495"/>
                  </a:cubicBezTo>
                  <a:moveTo>
                    <a:pt x="958" y="1495"/>
                  </a:moveTo>
                  <a:cubicBezTo>
                    <a:pt x="962" y="1496"/>
                    <a:pt x="958" y="1492"/>
                    <a:pt x="958" y="1495"/>
                  </a:cubicBezTo>
                  <a:moveTo>
                    <a:pt x="724" y="1509"/>
                  </a:moveTo>
                  <a:cubicBezTo>
                    <a:pt x="730" y="1509"/>
                    <a:pt x="736" y="1509"/>
                    <a:pt x="742" y="1509"/>
                  </a:cubicBezTo>
                  <a:cubicBezTo>
                    <a:pt x="740" y="1505"/>
                    <a:pt x="741" y="1498"/>
                    <a:pt x="739" y="1495"/>
                  </a:cubicBezTo>
                  <a:cubicBezTo>
                    <a:pt x="735" y="1501"/>
                    <a:pt x="728" y="1504"/>
                    <a:pt x="724" y="1509"/>
                  </a:cubicBezTo>
                  <a:close/>
                  <a:moveTo>
                    <a:pt x="613" y="1499"/>
                  </a:moveTo>
                  <a:cubicBezTo>
                    <a:pt x="615" y="1500"/>
                    <a:pt x="623" y="1501"/>
                    <a:pt x="624" y="1500"/>
                  </a:cubicBezTo>
                  <a:cubicBezTo>
                    <a:pt x="622" y="1496"/>
                    <a:pt x="599" y="1499"/>
                    <a:pt x="613" y="1499"/>
                  </a:cubicBezTo>
                  <a:close/>
                  <a:moveTo>
                    <a:pt x="929" y="1500"/>
                  </a:moveTo>
                  <a:cubicBezTo>
                    <a:pt x="929" y="1500"/>
                    <a:pt x="930" y="1501"/>
                    <a:pt x="929" y="1500"/>
                  </a:cubicBezTo>
                  <a:close/>
                  <a:moveTo>
                    <a:pt x="865" y="1505"/>
                  </a:moveTo>
                  <a:cubicBezTo>
                    <a:pt x="871" y="1503"/>
                    <a:pt x="880" y="1504"/>
                    <a:pt x="886" y="1502"/>
                  </a:cubicBezTo>
                  <a:cubicBezTo>
                    <a:pt x="879" y="1502"/>
                    <a:pt x="867" y="1497"/>
                    <a:pt x="865" y="1505"/>
                  </a:cubicBezTo>
                  <a:close/>
                  <a:moveTo>
                    <a:pt x="608" y="1501"/>
                  </a:moveTo>
                  <a:cubicBezTo>
                    <a:pt x="608" y="1501"/>
                    <a:pt x="607" y="1501"/>
                    <a:pt x="606" y="1502"/>
                  </a:cubicBezTo>
                  <a:cubicBezTo>
                    <a:pt x="607" y="1502"/>
                    <a:pt x="608" y="1502"/>
                    <a:pt x="608" y="1501"/>
                  </a:cubicBezTo>
                  <a:close/>
                  <a:moveTo>
                    <a:pt x="885" y="1514"/>
                  </a:moveTo>
                  <a:cubicBezTo>
                    <a:pt x="909" y="1514"/>
                    <a:pt x="929" y="1509"/>
                    <a:pt x="946" y="1501"/>
                  </a:cubicBezTo>
                  <a:cubicBezTo>
                    <a:pt x="921" y="1500"/>
                    <a:pt x="904" y="1509"/>
                    <a:pt x="885" y="1514"/>
                  </a:cubicBezTo>
                  <a:close/>
                  <a:moveTo>
                    <a:pt x="633" y="1509"/>
                  </a:moveTo>
                  <a:cubicBezTo>
                    <a:pt x="629" y="1504"/>
                    <a:pt x="618" y="1501"/>
                    <a:pt x="609" y="1503"/>
                  </a:cubicBezTo>
                  <a:cubicBezTo>
                    <a:pt x="618" y="1504"/>
                    <a:pt x="626" y="1509"/>
                    <a:pt x="633" y="1509"/>
                  </a:cubicBezTo>
                  <a:close/>
                  <a:moveTo>
                    <a:pt x="858" y="1512"/>
                  </a:moveTo>
                  <a:cubicBezTo>
                    <a:pt x="879" y="1516"/>
                    <a:pt x="896" y="1508"/>
                    <a:pt x="912" y="1503"/>
                  </a:cubicBezTo>
                  <a:cubicBezTo>
                    <a:pt x="893" y="1506"/>
                    <a:pt x="869" y="1502"/>
                    <a:pt x="858" y="1512"/>
                  </a:cubicBezTo>
                  <a:close/>
                  <a:moveTo>
                    <a:pt x="659" y="1507"/>
                  </a:moveTo>
                  <a:cubicBezTo>
                    <a:pt x="650" y="1508"/>
                    <a:pt x="641" y="1503"/>
                    <a:pt x="633" y="1506"/>
                  </a:cubicBezTo>
                  <a:cubicBezTo>
                    <a:pt x="638" y="1512"/>
                    <a:pt x="652" y="1509"/>
                    <a:pt x="659" y="1507"/>
                  </a:cubicBezTo>
                  <a:close/>
                  <a:moveTo>
                    <a:pt x="645" y="1512"/>
                  </a:moveTo>
                  <a:cubicBezTo>
                    <a:pt x="667" y="1518"/>
                    <a:pt x="698" y="1526"/>
                    <a:pt x="714" y="1511"/>
                  </a:cubicBezTo>
                  <a:cubicBezTo>
                    <a:pt x="688" y="1510"/>
                    <a:pt x="666" y="1506"/>
                    <a:pt x="645" y="1512"/>
                  </a:cubicBezTo>
                  <a:close/>
                  <a:moveTo>
                    <a:pt x="845" y="1510"/>
                  </a:moveTo>
                  <a:cubicBezTo>
                    <a:pt x="849" y="1510"/>
                    <a:pt x="855" y="1512"/>
                    <a:pt x="856" y="1508"/>
                  </a:cubicBezTo>
                  <a:cubicBezTo>
                    <a:pt x="852" y="1509"/>
                    <a:pt x="847" y="1508"/>
                    <a:pt x="845" y="1510"/>
                  </a:cubicBezTo>
                  <a:close/>
                  <a:moveTo>
                    <a:pt x="798" y="1512"/>
                  </a:moveTo>
                  <a:cubicBezTo>
                    <a:pt x="808" y="1524"/>
                    <a:pt x="839" y="1525"/>
                    <a:pt x="850" y="1513"/>
                  </a:cubicBezTo>
                  <a:cubicBezTo>
                    <a:pt x="837" y="1508"/>
                    <a:pt x="813" y="1509"/>
                    <a:pt x="798" y="1512"/>
                  </a:cubicBezTo>
                  <a:close/>
                  <a:moveTo>
                    <a:pt x="699" y="1522"/>
                  </a:moveTo>
                  <a:cubicBezTo>
                    <a:pt x="714" y="1522"/>
                    <a:pt x="731" y="1526"/>
                    <a:pt x="746" y="1524"/>
                  </a:cubicBezTo>
                  <a:cubicBezTo>
                    <a:pt x="743" y="1521"/>
                    <a:pt x="744" y="1515"/>
                    <a:pt x="742" y="1511"/>
                  </a:cubicBezTo>
                  <a:cubicBezTo>
                    <a:pt x="721" y="1509"/>
                    <a:pt x="710" y="1514"/>
                    <a:pt x="699" y="1522"/>
                  </a:cubicBezTo>
                  <a:close/>
                  <a:moveTo>
                    <a:pt x="750" y="1525"/>
                  </a:moveTo>
                  <a:cubicBezTo>
                    <a:pt x="753" y="1522"/>
                    <a:pt x="754" y="1517"/>
                    <a:pt x="754" y="1511"/>
                  </a:cubicBezTo>
                  <a:cubicBezTo>
                    <a:pt x="751" y="1511"/>
                    <a:pt x="748" y="1511"/>
                    <a:pt x="745" y="1511"/>
                  </a:cubicBezTo>
                  <a:cubicBezTo>
                    <a:pt x="747" y="1516"/>
                    <a:pt x="745" y="1524"/>
                    <a:pt x="750" y="1525"/>
                  </a:cubicBezTo>
                  <a:close/>
                  <a:moveTo>
                    <a:pt x="790" y="1511"/>
                  </a:moveTo>
                  <a:cubicBezTo>
                    <a:pt x="779" y="1511"/>
                    <a:pt x="768" y="1511"/>
                    <a:pt x="757" y="1511"/>
                  </a:cubicBezTo>
                  <a:cubicBezTo>
                    <a:pt x="757" y="1517"/>
                    <a:pt x="755" y="1520"/>
                    <a:pt x="754" y="1525"/>
                  </a:cubicBezTo>
                  <a:cubicBezTo>
                    <a:pt x="773" y="1525"/>
                    <a:pt x="792" y="1526"/>
                    <a:pt x="807" y="1522"/>
                  </a:cubicBezTo>
                  <a:cubicBezTo>
                    <a:pt x="800" y="1520"/>
                    <a:pt x="797" y="1514"/>
                    <a:pt x="790" y="1511"/>
                  </a:cubicBezTo>
                  <a:close/>
                  <a:moveTo>
                    <a:pt x="852" y="1517"/>
                  </a:moveTo>
                  <a:cubicBezTo>
                    <a:pt x="851" y="1518"/>
                    <a:pt x="852" y="1518"/>
                    <a:pt x="852" y="1517"/>
                  </a:cubicBezTo>
                  <a:moveTo>
                    <a:pt x="852" y="1517"/>
                  </a:moveTo>
                  <a:cubicBezTo>
                    <a:pt x="857" y="1517"/>
                    <a:pt x="861" y="1517"/>
                    <a:pt x="864" y="1515"/>
                  </a:cubicBezTo>
                  <a:cubicBezTo>
                    <a:pt x="859" y="1515"/>
                    <a:pt x="854" y="1513"/>
                    <a:pt x="852" y="1517"/>
                  </a:cubicBezTo>
                  <a:moveTo>
                    <a:pt x="655" y="1518"/>
                  </a:moveTo>
                  <a:cubicBezTo>
                    <a:pt x="655" y="1518"/>
                    <a:pt x="656" y="1519"/>
                    <a:pt x="655" y="1518"/>
                  </a:cubicBezTo>
                  <a:close/>
                  <a:moveTo>
                    <a:pt x="674" y="1522"/>
                  </a:moveTo>
                  <a:cubicBezTo>
                    <a:pt x="679" y="1522"/>
                    <a:pt x="678" y="1522"/>
                    <a:pt x="674" y="1521"/>
                  </a:cubicBezTo>
                  <a:cubicBezTo>
                    <a:pt x="672" y="1521"/>
                    <a:pt x="662" y="1518"/>
                    <a:pt x="658" y="1519"/>
                  </a:cubicBezTo>
                  <a:cubicBezTo>
                    <a:pt x="665" y="1520"/>
                    <a:pt x="671" y="1522"/>
                    <a:pt x="674" y="1522"/>
                  </a:cubicBezTo>
                  <a:close/>
                </a:path>
              </a:pathLst>
            </a:custGeom>
            <a:grpFill/>
            <a:ln w="9525">
              <a:noFill/>
              <a:round/>
            </a:ln>
          </p:spPr>
          <p:txBody>
            <a:bodyPr/>
            <a:lstStyle/>
            <a:p>
              <a:endParaRPr lang="de-DE" sz="2350"/>
            </a:p>
          </p:txBody>
        </p:sp>
        <p:sp>
          <p:nvSpPr>
            <p:cNvPr id="28" name="Freeform 12"/>
            <p:cNvSpPr>
              <a:spLocks noEditPoints="1"/>
            </p:cNvSpPr>
            <p:nvPr/>
          </p:nvSpPr>
          <p:spPr bwMode="gray">
            <a:xfrm>
              <a:off x="2834290" y="1987741"/>
              <a:ext cx="3470441" cy="3332809"/>
            </a:xfrm>
            <a:custGeom>
              <a:avLst/>
              <a:gdLst/>
              <a:ahLst/>
              <a:cxnLst>
                <a:cxn ang="0">
                  <a:pos x="1157" y="29"/>
                </a:cxn>
                <a:cxn ang="0">
                  <a:pos x="617" y="117"/>
                </a:cxn>
                <a:cxn ang="0">
                  <a:pos x="656" y="178"/>
                </a:cxn>
                <a:cxn ang="0">
                  <a:pos x="239" y="258"/>
                </a:cxn>
                <a:cxn ang="0">
                  <a:pos x="536" y="255"/>
                </a:cxn>
                <a:cxn ang="0">
                  <a:pos x="663" y="454"/>
                </a:cxn>
                <a:cxn ang="0">
                  <a:pos x="900" y="474"/>
                </a:cxn>
                <a:cxn ang="0">
                  <a:pos x="922" y="511"/>
                </a:cxn>
                <a:cxn ang="0">
                  <a:pos x="908" y="527"/>
                </a:cxn>
                <a:cxn ang="0">
                  <a:pos x="895" y="533"/>
                </a:cxn>
                <a:cxn ang="0">
                  <a:pos x="1040" y="559"/>
                </a:cxn>
                <a:cxn ang="0">
                  <a:pos x="1319" y="1342"/>
                </a:cxn>
                <a:cxn ang="0">
                  <a:pos x="1320" y="1379"/>
                </a:cxn>
                <a:cxn ang="0">
                  <a:pos x="576" y="31"/>
                </a:cxn>
                <a:cxn ang="0">
                  <a:pos x="469" y="123"/>
                </a:cxn>
                <a:cxn ang="0">
                  <a:pos x="676" y="54"/>
                </a:cxn>
                <a:cxn ang="0">
                  <a:pos x="618" y="4"/>
                </a:cxn>
                <a:cxn ang="0">
                  <a:pos x="595" y="5"/>
                </a:cxn>
                <a:cxn ang="0">
                  <a:pos x="513" y="46"/>
                </a:cxn>
                <a:cxn ang="0">
                  <a:pos x="422" y="75"/>
                </a:cxn>
                <a:cxn ang="0">
                  <a:pos x="459" y="67"/>
                </a:cxn>
                <a:cxn ang="0">
                  <a:pos x="1681" y="642"/>
                </a:cxn>
                <a:cxn ang="0">
                  <a:pos x="1077" y="36"/>
                </a:cxn>
                <a:cxn ang="0">
                  <a:pos x="1098" y="110"/>
                </a:cxn>
                <a:cxn ang="0">
                  <a:pos x="979" y="117"/>
                </a:cxn>
                <a:cxn ang="0">
                  <a:pos x="948" y="122"/>
                </a:cxn>
                <a:cxn ang="0">
                  <a:pos x="820" y="97"/>
                </a:cxn>
                <a:cxn ang="0">
                  <a:pos x="698" y="200"/>
                </a:cxn>
                <a:cxn ang="0">
                  <a:pos x="828" y="182"/>
                </a:cxn>
                <a:cxn ang="0">
                  <a:pos x="734" y="228"/>
                </a:cxn>
                <a:cxn ang="0">
                  <a:pos x="635" y="272"/>
                </a:cxn>
                <a:cxn ang="0">
                  <a:pos x="593" y="234"/>
                </a:cxn>
                <a:cxn ang="0">
                  <a:pos x="621" y="295"/>
                </a:cxn>
                <a:cxn ang="0">
                  <a:pos x="441" y="441"/>
                </a:cxn>
                <a:cxn ang="0">
                  <a:pos x="621" y="411"/>
                </a:cxn>
                <a:cxn ang="0">
                  <a:pos x="709" y="512"/>
                </a:cxn>
                <a:cxn ang="0">
                  <a:pos x="740" y="381"/>
                </a:cxn>
                <a:cxn ang="0">
                  <a:pos x="870" y="536"/>
                </a:cxn>
                <a:cxn ang="0">
                  <a:pos x="911" y="470"/>
                </a:cxn>
                <a:cxn ang="0">
                  <a:pos x="1059" y="616"/>
                </a:cxn>
                <a:cxn ang="0">
                  <a:pos x="834" y="603"/>
                </a:cxn>
                <a:cxn ang="0">
                  <a:pos x="677" y="539"/>
                </a:cxn>
                <a:cxn ang="0">
                  <a:pos x="369" y="587"/>
                </a:cxn>
                <a:cxn ang="0">
                  <a:pos x="215" y="834"/>
                </a:cxn>
                <a:cxn ang="0">
                  <a:pos x="317" y="1065"/>
                </a:cxn>
                <a:cxn ang="0">
                  <a:pos x="592" y="1115"/>
                </a:cxn>
                <a:cxn ang="0">
                  <a:pos x="681" y="1291"/>
                </a:cxn>
                <a:cxn ang="0">
                  <a:pos x="733" y="1503"/>
                </a:cxn>
                <a:cxn ang="0">
                  <a:pos x="1016" y="1556"/>
                </a:cxn>
                <a:cxn ang="0">
                  <a:pos x="1197" y="1373"/>
                </a:cxn>
                <a:cxn ang="0">
                  <a:pos x="1271" y="1154"/>
                </a:cxn>
                <a:cxn ang="0">
                  <a:pos x="1311" y="967"/>
                </a:cxn>
                <a:cxn ang="0">
                  <a:pos x="1135" y="797"/>
                </a:cxn>
                <a:cxn ang="0">
                  <a:pos x="1197" y="810"/>
                </a:cxn>
                <a:cxn ang="0">
                  <a:pos x="1447" y="788"/>
                </a:cxn>
                <a:cxn ang="0">
                  <a:pos x="1277" y="635"/>
                </a:cxn>
                <a:cxn ang="0">
                  <a:pos x="1531" y="652"/>
                </a:cxn>
                <a:cxn ang="0">
                  <a:pos x="1658" y="862"/>
                </a:cxn>
                <a:cxn ang="0">
                  <a:pos x="1038" y="440"/>
                </a:cxn>
                <a:cxn ang="0">
                  <a:pos x="991" y="389"/>
                </a:cxn>
                <a:cxn ang="0">
                  <a:pos x="1099" y="418"/>
                </a:cxn>
                <a:cxn ang="0">
                  <a:pos x="287" y="206"/>
                </a:cxn>
                <a:cxn ang="0">
                  <a:pos x="50" y="1063"/>
                </a:cxn>
              </a:cxnLst>
              <a:rect l="0" t="0" r="r" b="b"/>
              <a:pathLst>
                <a:path w="1683" h="1609">
                  <a:moveTo>
                    <a:pt x="1008" y="20"/>
                  </a:moveTo>
                  <a:cubicBezTo>
                    <a:pt x="1021" y="27"/>
                    <a:pt x="1028" y="27"/>
                    <a:pt x="1045" y="29"/>
                  </a:cubicBezTo>
                  <a:cubicBezTo>
                    <a:pt x="1035" y="22"/>
                    <a:pt x="1023" y="21"/>
                    <a:pt x="1008" y="20"/>
                  </a:cubicBezTo>
                  <a:close/>
                  <a:moveTo>
                    <a:pt x="1146" y="26"/>
                  </a:moveTo>
                  <a:cubicBezTo>
                    <a:pt x="1143" y="26"/>
                    <a:pt x="1143" y="22"/>
                    <a:pt x="1141" y="21"/>
                  </a:cubicBezTo>
                  <a:cubicBezTo>
                    <a:pt x="1142" y="21"/>
                    <a:pt x="1146" y="24"/>
                    <a:pt x="1147" y="21"/>
                  </a:cubicBezTo>
                  <a:cubicBezTo>
                    <a:pt x="1138" y="19"/>
                    <a:pt x="1136" y="20"/>
                    <a:pt x="1128" y="22"/>
                  </a:cubicBezTo>
                  <a:cubicBezTo>
                    <a:pt x="1134" y="24"/>
                    <a:pt x="1139" y="27"/>
                    <a:pt x="1146" y="26"/>
                  </a:cubicBezTo>
                  <a:close/>
                  <a:moveTo>
                    <a:pt x="1063" y="27"/>
                  </a:moveTo>
                  <a:cubicBezTo>
                    <a:pt x="1057" y="27"/>
                    <a:pt x="1049" y="23"/>
                    <a:pt x="1045" y="25"/>
                  </a:cubicBezTo>
                  <a:cubicBezTo>
                    <a:pt x="1050" y="26"/>
                    <a:pt x="1053" y="31"/>
                    <a:pt x="1059" y="32"/>
                  </a:cubicBezTo>
                  <a:cubicBezTo>
                    <a:pt x="1060" y="30"/>
                    <a:pt x="1063" y="30"/>
                    <a:pt x="1063" y="27"/>
                  </a:cubicBezTo>
                  <a:close/>
                  <a:moveTo>
                    <a:pt x="1157" y="29"/>
                  </a:moveTo>
                  <a:cubicBezTo>
                    <a:pt x="1159" y="30"/>
                    <a:pt x="1161" y="30"/>
                    <a:pt x="1163" y="31"/>
                  </a:cubicBezTo>
                  <a:cubicBezTo>
                    <a:pt x="1163" y="28"/>
                    <a:pt x="1158" y="27"/>
                    <a:pt x="1157" y="29"/>
                  </a:cubicBezTo>
                  <a:close/>
                  <a:moveTo>
                    <a:pt x="966" y="79"/>
                  </a:moveTo>
                  <a:cubicBezTo>
                    <a:pt x="979" y="79"/>
                    <a:pt x="987" y="91"/>
                    <a:pt x="1000" y="85"/>
                  </a:cubicBezTo>
                  <a:cubicBezTo>
                    <a:pt x="983" y="83"/>
                    <a:pt x="971" y="65"/>
                    <a:pt x="984" y="55"/>
                  </a:cubicBezTo>
                  <a:cubicBezTo>
                    <a:pt x="988" y="52"/>
                    <a:pt x="993" y="54"/>
                    <a:pt x="996" y="49"/>
                  </a:cubicBezTo>
                  <a:cubicBezTo>
                    <a:pt x="992" y="41"/>
                    <a:pt x="983" y="46"/>
                    <a:pt x="978" y="50"/>
                  </a:cubicBezTo>
                  <a:cubicBezTo>
                    <a:pt x="970" y="49"/>
                    <a:pt x="966" y="53"/>
                    <a:pt x="962" y="58"/>
                  </a:cubicBezTo>
                  <a:cubicBezTo>
                    <a:pt x="969" y="61"/>
                    <a:pt x="963" y="73"/>
                    <a:pt x="966" y="79"/>
                  </a:cubicBezTo>
                  <a:close/>
                  <a:moveTo>
                    <a:pt x="1026" y="63"/>
                  </a:moveTo>
                  <a:cubicBezTo>
                    <a:pt x="1029" y="64"/>
                    <a:pt x="1031" y="68"/>
                    <a:pt x="1033" y="64"/>
                  </a:cubicBezTo>
                  <a:cubicBezTo>
                    <a:pt x="1032" y="63"/>
                    <a:pt x="1028" y="61"/>
                    <a:pt x="1026" y="63"/>
                  </a:cubicBezTo>
                  <a:close/>
                  <a:moveTo>
                    <a:pt x="1025" y="92"/>
                  </a:moveTo>
                  <a:cubicBezTo>
                    <a:pt x="1021" y="90"/>
                    <a:pt x="1015" y="86"/>
                    <a:pt x="1011" y="88"/>
                  </a:cubicBezTo>
                  <a:cubicBezTo>
                    <a:pt x="1014" y="90"/>
                    <a:pt x="1020" y="94"/>
                    <a:pt x="1025" y="92"/>
                  </a:cubicBezTo>
                  <a:close/>
                  <a:moveTo>
                    <a:pt x="618" y="123"/>
                  </a:moveTo>
                  <a:cubicBezTo>
                    <a:pt x="612" y="123"/>
                    <a:pt x="617" y="119"/>
                    <a:pt x="617" y="117"/>
                  </a:cubicBezTo>
                  <a:cubicBezTo>
                    <a:pt x="614" y="117"/>
                    <a:pt x="614" y="116"/>
                    <a:pt x="614" y="114"/>
                  </a:cubicBezTo>
                  <a:cubicBezTo>
                    <a:pt x="605" y="120"/>
                    <a:pt x="599" y="113"/>
                    <a:pt x="590" y="118"/>
                  </a:cubicBezTo>
                  <a:cubicBezTo>
                    <a:pt x="590" y="117"/>
                    <a:pt x="590" y="115"/>
                    <a:pt x="589" y="115"/>
                  </a:cubicBezTo>
                  <a:cubicBezTo>
                    <a:pt x="588" y="118"/>
                    <a:pt x="582" y="120"/>
                    <a:pt x="580" y="119"/>
                  </a:cubicBezTo>
                  <a:cubicBezTo>
                    <a:pt x="582" y="117"/>
                    <a:pt x="585" y="116"/>
                    <a:pt x="584" y="111"/>
                  </a:cubicBezTo>
                  <a:cubicBezTo>
                    <a:pt x="577" y="113"/>
                    <a:pt x="569" y="115"/>
                    <a:pt x="565" y="119"/>
                  </a:cubicBezTo>
                  <a:cubicBezTo>
                    <a:pt x="568" y="121"/>
                    <a:pt x="572" y="116"/>
                    <a:pt x="574" y="119"/>
                  </a:cubicBezTo>
                  <a:cubicBezTo>
                    <a:pt x="573" y="125"/>
                    <a:pt x="562" y="121"/>
                    <a:pt x="559" y="125"/>
                  </a:cubicBezTo>
                  <a:cubicBezTo>
                    <a:pt x="563" y="124"/>
                    <a:pt x="564" y="126"/>
                    <a:pt x="566" y="129"/>
                  </a:cubicBezTo>
                  <a:cubicBezTo>
                    <a:pt x="563" y="133"/>
                    <a:pt x="556" y="128"/>
                    <a:pt x="555" y="134"/>
                  </a:cubicBezTo>
                  <a:cubicBezTo>
                    <a:pt x="559" y="135"/>
                    <a:pt x="561" y="134"/>
                    <a:pt x="564" y="133"/>
                  </a:cubicBezTo>
                  <a:cubicBezTo>
                    <a:pt x="564" y="137"/>
                    <a:pt x="567" y="137"/>
                    <a:pt x="568" y="140"/>
                  </a:cubicBezTo>
                  <a:cubicBezTo>
                    <a:pt x="584" y="136"/>
                    <a:pt x="608" y="137"/>
                    <a:pt x="618" y="123"/>
                  </a:cubicBezTo>
                  <a:close/>
                  <a:moveTo>
                    <a:pt x="651" y="184"/>
                  </a:moveTo>
                  <a:cubicBezTo>
                    <a:pt x="654" y="184"/>
                    <a:pt x="656" y="182"/>
                    <a:pt x="656" y="178"/>
                  </a:cubicBezTo>
                  <a:cubicBezTo>
                    <a:pt x="653" y="178"/>
                    <a:pt x="651" y="180"/>
                    <a:pt x="651" y="184"/>
                  </a:cubicBezTo>
                  <a:close/>
                  <a:moveTo>
                    <a:pt x="635" y="196"/>
                  </a:moveTo>
                  <a:cubicBezTo>
                    <a:pt x="634" y="194"/>
                    <a:pt x="634" y="192"/>
                    <a:pt x="633" y="191"/>
                  </a:cubicBezTo>
                  <a:cubicBezTo>
                    <a:pt x="631" y="192"/>
                    <a:pt x="631" y="196"/>
                    <a:pt x="635" y="196"/>
                  </a:cubicBezTo>
                  <a:close/>
                  <a:moveTo>
                    <a:pt x="604" y="197"/>
                  </a:moveTo>
                  <a:cubicBezTo>
                    <a:pt x="601" y="200"/>
                    <a:pt x="595" y="199"/>
                    <a:pt x="595" y="204"/>
                  </a:cubicBezTo>
                  <a:cubicBezTo>
                    <a:pt x="601" y="205"/>
                    <a:pt x="606" y="201"/>
                    <a:pt x="604" y="197"/>
                  </a:cubicBezTo>
                  <a:close/>
                  <a:moveTo>
                    <a:pt x="595" y="213"/>
                  </a:moveTo>
                  <a:cubicBezTo>
                    <a:pt x="599" y="213"/>
                    <a:pt x="599" y="210"/>
                    <a:pt x="599" y="207"/>
                  </a:cubicBezTo>
                  <a:cubicBezTo>
                    <a:pt x="595" y="207"/>
                    <a:pt x="593" y="211"/>
                    <a:pt x="595" y="213"/>
                  </a:cubicBezTo>
                  <a:close/>
                  <a:moveTo>
                    <a:pt x="280" y="210"/>
                  </a:moveTo>
                  <a:cubicBezTo>
                    <a:pt x="262" y="220"/>
                    <a:pt x="248" y="231"/>
                    <a:pt x="232" y="242"/>
                  </a:cubicBezTo>
                  <a:cubicBezTo>
                    <a:pt x="234" y="251"/>
                    <a:pt x="231" y="253"/>
                    <a:pt x="227" y="259"/>
                  </a:cubicBezTo>
                  <a:cubicBezTo>
                    <a:pt x="232" y="260"/>
                    <a:pt x="226" y="264"/>
                    <a:pt x="227" y="266"/>
                  </a:cubicBezTo>
                  <a:cubicBezTo>
                    <a:pt x="232" y="265"/>
                    <a:pt x="235" y="261"/>
                    <a:pt x="239" y="258"/>
                  </a:cubicBezTo>
                  <a:cubicBezTo>
                    <a:pt x="241" y="246"/>
                    <a:pt x="254" y="245"/>
                    <a:pt x="258" y="235"/>
                  </a:cubicBezTo>
                  <a:cubicBezTo>
                    <a:pt x="257" y="234"/>
                    <a:pt x="255" y="238"/>
                    <a:pt x="255" y="235"/>
                  </a:cubicBezTo>
                  <a:cubicBezTo>
                    <a:pt x="261" y="225"/>
                    <a:pt x="272" y="219"/>
                    <a:pt x="280" y="210"/>
                  </a:cubicBezTo>
                  <a:close/>
                  <a:moveTo>
                    <a:pt x="252" y="214"/>
                  </a:moveTo>
                  <a:cubicBezTo>
                    <a:pt x="250" y="216"/>
                    <a:pt x="245" y="220"/>
                    <a:pt x="248" y="224"/>
                  </a:cubicBezTo>
                  <a:cubicBezTo>
                    <a:pt x="250" y="221"/>
                    <a:pt x="254" y="217"/>
                    <a:pt x="252" y="214"/>
                  </a:cubicBezTo>
                  <a:close/>
                  <a:moveTo>
                    <a:pt x="520" y="272"/>
                  </a:moveTo>
                  <a:cubicBezTo>
                    <a:pt x="521" y="276"/>
                    <a:pt x="521" y="277"/>
                    <a:pt x="522" y="280"/>
                  </a:cubicBezTo>
                  <a:cubicBezTo>
                    <a:pt x="540" y="274"/>
                    <a:pt x="569" y="277"/>
                    <a:pt x="570" y="252"/>
                  </a:cubicBezTo>
                  <a:cubicBezTo>
                    <a:pt x="576" y="249"/>
                    <a:pt x="586" y="246"/>
                    <a:pt x="582" y="235"/>
                  </a:cubicBezTo>
                  <a:cubicBezTo>
                    <a:pt x="572" y="230"/>
                    <a:pt x="564" y="233"/>
                    <a:pt x="556" y="239"/>
                  </a:cubicBezTo>
                  <a:cubicBezTo>
                    <a:pt x="556" y="241"/>
                    <a:pt x="557" y="241"/>
                    <a:pt x="557" y="243"/>
                  </a:cubicBezTo>
                  <a:cubicBezTo>
                    <a:pt x="554" y="243"/>
                    <a:pt x="554" y="245"/>
                    <a:pt x="551" y="245"/>
                  </a:cubicBezTo>
                  <a:cubicBezTo>
                    <a:pt x="549" y="244"/>
                    <a:pt x="549" y="241"/>
                    <a:pt x="546" y="242"/>
                  </a:cubicBezTo>
                  <a:cubicBezTo>
                    <a:pt x="542" y="246"/>
                    <a:pt x="538" y="250"/>
                    <a:pt x="536" y="255"/>
                  </a:cubicBezTo>
                  <a:cubicBezTo>
                    <a:pt x="536" y="258"/>
                    <a:pt x="540" y="256"/>
                    <a:pt x="540" y="259"/>
                  </a:cubicBezTo>
                  <a:cubicBezTo>
                    <a:pt x="532" y="263"/>
                    <a:pt x="527" y="268"/>
                    <a:pt x="520" y="272"/>
                  </a:cubicBezTo>
                  <a:close/>
                  <a:moveTo>
                    <a:pt x="591" y="247"/>
                  </a:moveTo>
                  <a:cubicBezTo>
                    <a:pt x="588" y="244"/>
                    <a:pt x="585" y="248"/>
                    <a:pt x="585" y="251"/>
                  </a:cubicBezTo>
                  <a:cubicBezTo>
                    <a:pt x="588" y="251"/>
                    <a:pt x="589" y="249"/>
                    <a:pt x="591" y="247"/>
                  </a:cubicBezTo>
                  <a:close/>
                  <a:moveTo>
                    <a:pt x="212" y="259"/>
                  </a:moveTo>
                  <a:cubicBezTo>
                    <a:pt x="216" y="258"/>
                    <a:pt x="220" y="253"/>
                    <a:pt x="219" y="251"/>
                  </a:cubicBezTo>
                  <a:cubicBezTo>
                    <a:pt x="218" y="254"/>
                    <a:pt x="213" y="255"/>
                    <a:pt x="212" y="259"/>
                  </a:cubicBezTo>
                  <a:close/>
                  <a:moveTo>
                    <a:pt x="673" y="447"/>
                  </a:moveTo>
                  <a:cubicBezTo>
                    <a:pt x="678" y="442"/>
                    <a:pt x="685" y="428"/>
                    <a:pt x="678" y="420"/>
                  </a:cubicBezTo>
                  <a:cubicBezTo>
                    <a:pt x="670" y="427"/>
                    <a:pt x="664" y="431"/>
                    <a:pt x="666" y="444"/>
                  </a:cubicBezTo>
                  <a:cubicBezTo>
                    <a:pt x="669" y="445"/>
                    <a:pt x="669" y="448"/>
                    <a:pt x="673" y="447"/>
                  </a:cubicBezTo>
                  <a:close/>
                  <a:moveTo>
                    <a:pt x="654" y="488"/>
                  </a:moveTo>
                  <a:cubicBezTo>
                    <a:pt x="663" y="487"/>
                    <a:pt x="664" y="483"/>
                    <a:pt x="671" y="485"/>
                  </a:cubicBezTo>
                  <a:cubicBezTo>
                    <a:pt x="677" y="471"/>
                    <a:pt x="685" y="438"/>
                    <a:pt x="663" y="454"/>
                  </a:cubicBezTo>
                  <a:cubicBezTo>
                    <a:pt x="660" y="453"/>
                    <a:pt x="658" y="450"/>
                    <a:pt x="656" y="452"/>
                  </a:cubicBezTo>
                  <a:cubicBezTo>
                    <a:pt x="654" y="456"/>
                    <a:pt x="658" y="457"/>
                    <a:pt x="658" y="461"/>
                  </a:cubicBezTo>
                  <a:cubicBezTo>
                    <a:pt x="658" y="469"/>
                    <a:pt x="651" y="479"/>
                    <a:pt x="654" y="488"/>
                  </a:cubicBezTo>
                  <a:close/>
                  <a:moveTo>
                    <a:pt x="602" y="468"/>
                  </a:moveTo>
                  <a:cubicBezTo>
                    <a:pt x="603" y="464"/>
                    <a:pt x="597" y="462"/>
                    <a:pt x="594" y="465"/>
                  </a:cubicBezTo>
                  <a:cubicBezTo>
                    <a:pt x="595" y="468"/>
                    <a:pt x="599" y="471"/>
                    <a:pt x="602" y="468"/>
                  </a:cubicBezTo>
                  <a:close/>
                  <a:moveTo>
                    <a:pt x="590" y="468"/>
                  </a:moveTo>
                  <a:cubicBezTo>
                    <a:pt x="587" y="463"/>
                    <a:pt x="577" y="465"/>
                    <a:pt x="575" y="470"/>
                  </a:cubicBezTo>
                  <a:cubicBezTo>
                    <a:pt x="578" y="477"/>
                    <a:pt x="590" y="478"/>
                    <a:pt x="590" y="468"/>
                  </a:cubicBezTo>
                  <a:close/>
                  <a:moveTo>
                    <a:pt x="880" y="468"/>
                  </a:moveTo>
                  <a:cubicBezTo>
                    <a:pt x="879" y="472"/>
                    <a:pt x="883" y="470"/>
                    <a:pt x="884" y="470"/>
                  </a:cubicBezTo>
                  <a:cubicBezTo>
                    <a:pt x="885" y="468"/>
                    <a:pt x="881" y="467"/>
                    <a:pt x="880" y="468"/>
                  </a:cubicBezTo>
                  <a:close/>
                  <a:moveTo>
                    <a:pt x="900" y="474"/>
                  </a:moveTo>
                  <a:cubicBezTo>
                    <a:pt x="898" y="473"/>
                    <a:pt x="894" y="473"/>
                    <a:pt x="893" y="474"/>
                  </a:cubicBezTo>
                  <a:cubicBezTo>
                    <a:pt x="892" y="480"/>
                    <a:pt x="900" y="479"/>
                    <a:pt x="900" y="474"/>
                  </a:cubicBezTo>
                  <a:close/>
                  <a:moveTo>
                    <a:pt x="563" y="477"/>
                  </a:moveTo>
                  <a:cubicBezTo>
                    <a:pt x="561" y="477"/>
                    <a:pt x="560" y="477"/>
                    <a:pt x="559" y="476"/>
                  </a:cubicBezTo>
                  <a:cubicBezTo>
                    <a:pt x="558" y="478"/>
                    <a:pt x="555" y="480"/>
                    <a:pt x="557" y="483"/>
                  </a:cubicBezTo>
                  <a:cubicBezTo>
                    <a:pt x="560" y="482"/>
                    <a:pt x="563" y="481"/>
                    <a:pt x="563" y="477"/>
                  </a:cubicBezTo>
                  <a:close/>
                  <a:moveTo>
                    <a:pt x="826" y="506"/>
                  </a:moveTo>
                  <a:cubicBezTo>
                    <a:pt x="828" y="507"/>
                    <a:pt x="832" y="508"/>
                    <a:pt x="834" y="506"/>
                  </a:cubicBezTo>
                  <a:cubicBezTo>
                    <a:pt x="834" y="501"/>
                    <a:pt x="825" y="499"/>
                    <a:pt x="826" y="506"/>
                  </a:cubicBezTo>
                  <a:close/>
                  <a:moveTo>
                    <a:pt x="830" y="510"/>
                  </a:moveTo>
                  <a:cubicBezTo>
                    <a:pt x="830" y="515"/>
                    <a:pt x="830" y="515"/>
                    <a:pt x="830" y="515"/>
                  </a:cubicBezTo>
                  <a:cubicBezTo>
                    <a:pt x="835" y="519"/>
                    <a:pt x="836" y="510"/>
                    <a:pt x="832" y="509"/>
                  </a:cubicBezTo>
                  <a:cubicBezTo>
                    <a:pt x="831" y="510"/>
                    <a:pt x="831" y="510"/>
                    <a:pt x="830" y="510"/>
                  </a:cubicBezTo>
                  <a:close/>
                  <a:moveTo>
                    <a:pt x="892" y="511"/>
                  </a:moveTo>
                  <a:cubicBezTo>
                    <a:pt x="895" y="513"/>
                    <a:pt x="895" y="518"/>
                    <a:pt x="899" y="515"/>
                  </a:cubicBezTo>
                  <a:cubicBezTo>
                    <a:pt x="900" y="511"/>
                    <a:pt x="893" y="507"/>
                    <a:pt x="892" y="511"/>
                  </a:cubicBezTo>
                  <a:close/>
                  <a:moveTo>
                    <a:pt x="922" y="511"/>
                  </a:moveTo>
                  <a:cubicBezTo>
                    <a:pt x="922" y="512"/>
                    <a:pt x="920" y="513"/>
                    <a:pt x="921" y="515"/>
                  </a:cubicBezTo>
                  <a:cubicBezTo>
                    <a:pt x="922" y="516"/>
                    <a:pt x="925" y="516"/>
                    <a:pt x="927" y="515"/>
                  </a:cubicBezTo>
                  <a:cubicBezTo>
                    <a:pt x="926" y="512"/>
                    <a:pt x="925" y="510"/>
                    <a:pt x="922" y="511"/>
                  </a:cubicBezTo>
                  <a:close/>
                  <a:moveTo>
                    <a:pt x="915" y="515"/>
                  </a:moveTo>
                  <a:cubicBezTo>
                    <a:pt x="912" y="514"/>
                    <a:pt x="911" y="515"/>
                    <a:pt x="911" y="518"/>
                  </a:cubicBezTo>
                  <a:cubicBezTo>
                    <a:pt x="915" y="518"/>
                    <a:pt x="915" y="518"/>
                    <a:pt x="915" y="518"/>
                  </a:cubicBezTo>
                  <a:lnTo>
                    <a:pt x="915" y="515"/>
                  </a:lnTo>
                  <a:close/>
                  <a:moveTo>
                    <a:pt x="890" y="517"/>
                  </a:moveTo>
                  <a:cubicBezTo>
                    <a:pt x="889" y="516"/>
                    <a:pt x="886" y="514"/>
                    <a:pt x="884" y="516"/>
                  </a:cubicBezTo>
                  <a:cubicBezTo>
                    <a:pt x="884" y="518"/>
                    <a:pt x="885" y="519"/>
                    <a:pt x="885" y="519"/>
                  </a:cubicBezTo>
                  <a:cubicBezTo>
                    <a:pt x="888" y="519"/>
                    <a:pt x="889" y="519"/>
                    <a:pt x="890" y="517"/>
                  </a:cubicBezTo>
                  <a:close/>
                  <a:moveTo>
                    <a:pt x="923" y="522"/>
                  </a:moveTo>
                  <a:cubicBezTo>
                    <a:pt x="925" y="522"/>
                    <a:pt x="927" y="522"/>
                    <a:pt x="927" y="519"/>
                  </a:cubicBezTo>
                  <a:cubicBezTo>
                    <a:pt x="924" y="519"/>
                    <a:pt x="923" y="520"/>
                    <a:pt x="923" y="522"/>
                  </a:cubicBezTo>
                  <a:close/>
                  <a:moveTo>
                    <a:pt x="908" y="527"/>
                  </a:moveTo>
                  <a:cubicBezTo>
                    <a:pt x="910" y="522"/>
                    <a:pt x="906" y="522"/>
                    <a:pt x="903" y="521"/>
                  </a:cubicBezTo>
                  <a:cubicBezTo>
                    <a:pt x="901" y="523"/>
                    <a:pt x="902" y="526"/>
                    <a:pt x="903" y="528"/>
                  </a:cubicBezTo>
                  <a:cubicBezTo>
                    <a:pt x="905" y="528"/>
                    <a:pt x="907" y="528"/>
                    <a:pt x="908" y="527"/>
                  </a:cubicBezTo>
                  <a:close/>
                  <a:moveTo>
                    <a:pt x="929" y="531"/>
                  </a:moveTo>
                  <a:cubicBezTo>
                    <a:pt x="933" y="531"/>
                    <a:pt x="936" y="529"/>
                    <a:pt x="936" y="524"/>
                  </a:cubicBezTo>
                  <a:cubicBezTo>
                    <a:pt x="931" y="524"/>
                    <a:pt x="928" y="525"/>
                    <a:pt x="929" y="531"/>
                  </a:cubicBezTo>
                  <a:close/>
                  <a:moveTo>
                    <a:pt x="916" y="534"/>
                  </a:moveTo>
                  <a:cubicBezTo>
                    <a:pt x="920" y="537"/>
                    <a:pt x="926" y="533"/>
                    <a:pt x="920" y="531"/>
                  </a:cubicBezTo>
                  <a:cubicBezTo>
                    <a:pt x="920" y="533"/>
                    <a:pt x="916" y="531"/>
                    <a:pt x="916" y="534"/>
                  </a:cubicBezTo>
                  <a:close/>
                  <a:moveTo>
                    <a:pt x="898" y="536"/>
                  </a:moveTo>
                  <a:cubicBezTo>
                    <a:pt x="898" y="535"/>
                    <a:pt x="898" y="535"/>
                    <a:pt x="899" y="535"/>
                  </a:cubicBezTo>
                  <a:cubicBezTo>
                    <a:pt x="899" y="533"/>
                    <a:pt x="899" y="533"/>
                    <a:pt x="899" y="533"/>
                  </a:cubicBezTo>
                  <a:cubicBezTo>
                    <a:pt x="898" y="533"/>
                    <a:pt x="898" y="533"/>
                    <a:pt x="898" y="532"/>
                  </a:cubicBezTo>
                  <a:cubicBezTo>
                    <a:pt x="896" y="532"/>
                    <a:pt x="896" y="532"/>
                    <a:pt x="896" y="532"/>
                  </a:cubicBezTo>
                  <a:cubicBezTo>
                    <a:pt x="896" y="532"/>
                    <a:pt x="896" y="533"/>
                    <a:pt x="895" y="533"/>
                  </a:cubicBezTo>
                  <a:cubicBezTo>
                    <a:pt x="895" y="535"/>
                    <a:pt x="895" y="535"/>
                    <a:pt x="895" y="535"/>
                  </a:cubicBezTo>
                  <a:cubicBezTo>
                    <a:pt x="896" y="535"/>
                    <a:pt x="896" y="535"/>
                    <a:pt x="896" y="536"/>
                  </a:cubicBezTo>
                  <a:lnTo>
                    <a:pt x="898" y="536"/>
                  </a:lnTo>
                  <a:close/>
                  <a:moveTo>
                    <a:pt x="948" y="535"/>
                  </a:moveTo>
                  <a:cubicBezTo>
                    <a:pt x="942" y="531"/>
                    <a:pt x="937" y="543"/>
                    <a:pt x="943" y="545"/>
                  </a:cubicBezTo>
                  <a:cubicBezTo>
                    <a:pt x="945" y="542"/>
                    <a:pt x="948" y="540"/>
                    <a:pt x="948" y="535"/>
                  </a:cubicBezTo>
                  <a:close/>
                  <a:moveTo>
                    <a:pt x="738" y="546"/>
                  </a:moveTo>
                  <a:cubicBezTo>
                    <a:pt x="742" y="530"/>
                    <a:pt x="721" y="544"/>
                    <a:pt x="738" y="546"/>
                  </a:cubicBezTo>
                  <a:close/>
                  <a:moveTo>
                    <a:pt x="871" y="540"/>
                  </a:moveTo>
                  <a:cubicBezTo>
                    <a:pt x="870" y="538"/>
                    <a:pt x="866" y="538"/>
                    <a:pt x="864" y="539"/>
                  </a:cubicBezTo>
                  <a:cubicBezTo>
                    <a:pt x="863" y="543"/>
                    <a:pt x="871" y="543"/>
                    <a:pt x="871" y="540"/>
                  </a:cubicBezTo>
                  <a:close/>
                  <a:moveTo>
                    <a:pt x="931" y="546"/>
                  </a:moveTo>
                  <a:cubicBezTo>
                    <a:pt x="931" y="549"/>
                    <a:pt x="928" y="555"/>
                    <a:pt x="933" y="555"/>
                  </a:cubicBezTo>
                  <a:cubicBezTo>
                    <a:pt x="937" y="554"/>
                    <a:pt x="935" y="546"/>
                    <a:pt x="931" y="546"/>
                  </a:cubicBezTo>
                  <a:close/>
                  <a:moveTo>
                    <a:pt x="1040" y="559"/>
                  </a:moveTo>
                  <a:cubicBezTo>
                    <a:pt x="1041" y="555"/>
                    <a:pt x="1041" y="550"/>
                    <a:pt x="1043" y="546"/>
                  </a:cubicBezTo>
                  <a:cubicBezTo>
                    <a:pt x="1033" y="551"/>
                    <a:pt x="1019" y="551"/>
                    <a:pt x="1011" y="557"/>
                  </a:cubicBezTo>
                  <a:cubicBezTo>
                    <a:pt x="1017" y="570"/>
                    <a:pt x="1029" y="563"/>
                    <a:pt x="1040" y="559"/>
                  </a:cubicBezTo>
                  <a:close/>
                  <a:moveTo>
                    <a:pt x="879" y="557"/>
                  </a:moveTo>
                  <a:cubicBezTo>
                    <a:pt x="888" y="556"/>
                    <a:pt x="895" y="564"/>
                    <a:pt x="901" y="564"/>
                  </a:cubicBezTo>
                  <a:cubicBezTo>
                    <a:pt x="907" y="565"/>
                    <a:pt x="915" y="562"/>
                    <a:pt x="921" y="560"/>
                  </a:cubicBezTo>
                  <a:cubicBezTo>
                    <a:pt x="921" y="557"/>
                    <a:pt x="921" y="557"/>
                    <a:pt x="921" y="557"/>
                  </a:cubicBezTo>
                  <a:cubicBezTo>
                    <a:pt x="909" y="556"/>
                    <a:pt x="890" y="552"/>
                    <a:pt x="880" y="550"/>
                  </a:cubicBezTo>
                  <a:cubicBezTo>
                    <a:pt x="877" y="551"/>
                    <a:pt x="878" y="554"/>
                    <a:pt x="879" y="557"/>
                  </a:cubicBezTo>
                  <a:close/>
                  <a:moveTo>
                    <a:pt x="1674" y="879"/>
                  </a:moveTo>
                  <a:cubicBezTo>
                    <a:pt x="1683" y="865"/>
                    <a:pt x="1681" y="833"/>
                    <a:pt x="1670" y="822"/>
                  </a:cubicBezTo>
                  <a:cubicBezTo>
                    <a:pt x="1671" y="839"/>
                    <a:pt x="1667" y="864"/>
                    <a:pt x="1674" y="879"/>
                  </a:cubicBezTo>
                  <a:close/>
                  <a:moveTo>
                    <a:pt x="1346" y="1324"/>
                  </a:moveTo>
                  <a:cubicBezTo>
                    <a:pt x="1340" y="1316"/>
                    <a:pt x="1334" y="1319"/>
                    <a:pt x="1330" y="1326"/>
                  </a:cubicBezTo>
                  <a:cubicBezTo>
                    <a:pt x="1326" y="1332"/>
                    <a:pt x="1326" y="1337"/>
                    <a:pt x="1319" y="1342"/>
                  </a:cubicBezTo>
                  <a:cubicBezTo>
                    <a:pt x="1316" y="1344"/>
                    <a:pt x="1314" y="1344"/>
                    <a:pt x="1311" y="1347"/>
                  </a:cubicBezTo>
                  <a:cubicBezTo>
                    <a:pt x="1310" y="1350"/>
                    <a:pt x="1310" y="1355"/>
                    <a:pt x="1307" y="1357"/>
                  </a:cubicBezTo>
                  <a:cubicBezTo>
                    <a:pt x="1299" y="1352"/>
                    <a:pt x="1299" y="1365"/>
                    <a:pt x="1294" y="1369"/>
                  </a:cubicBezTo>
                  <a:cubicBezTo>
                    <a:pt x="1293" y="1369"/>
                    <a:pt x="1294" y="1366"/>
                    <a:pt x="1290" y="1367"/>
                  </a:cubicBezTo>
                  <a:cubicBezTo>
                    <a:pt x="1290" y="1370"/>
                    <a:pt x="1289" y="1373"/>
                    <a:pt x="1288" y="1375"/>
                  </a:cubicBezTo>
                  <a:cubicBezTo>
                    <a:pt x="1274" y="1380"/>
                    <a:pt x="1261" y="1387"/>
                    <a:pt x="1246" y="1392"/>
                  </a:cubicBezTo>
                  <a:cubicBezTo>
                    <a:pt x="1245" y="1399"/>
                    <a:pt x="1239" y="1403"/>
                    <a:pt x="1234" y="1406"/>
                  </a:cubicBezTo>
                  <a:cubicBezTo>
                    <a:pt x="1229" y="1419"/>
                    <a:pt x="1234" y="1431"/>
                    <a:pt x="1228" y="1440"/>
                  </a:cubicBezTo>
                  <a:cubicBezTo>
                    <a:pt x="1222" y="1449"/>
                    <a:pt x="1206" y="1451"/>
                    <a:pt x="1200" y="1461"/>
                  </a:cubicBezTo>
                  <a:cubicBezTo>
                    <a:pt x="1196" y="1468"/>
                    <a:pt x="1195" y="1479"/>
                    <a:pt x="1200" y="1486"/>
                  </a:cubicBezTo>
                  <a:cubicBezTo>
                    <a:pt x="1199" y="1488"/>
                    <a:pt x="1197" y="1489"/>
                    <a:pt x="1196" y="1492"/>
                  </a:cubicBezTo>
                  <a:cubicBezTo>
                    <a:pt x="1210" y="1500"/>
                    <a:pt x="1225" y="1491"/>
                    <a:pt x="1237" y="1484"/>
                  </a:cubicBezTo>
                  <a:cubicBezTo>
                    <a:pt x="1249" y="1477"/>
                    <a:pt x="1252" y="1470"/>
                    <a:pt x="1258" y="1461"/>
                  </a:cubicBezTo>
                  <a:cubicBezTo>
                    <a:pt x="1266" y="1449"/>
                    <a:pt x="1279" y="1438"/>
                    <a:pt x="1290" y="1426"/>
                  </a:cubicBezTo>
                  <a:cubicBezTo>
                    <a:pt x="1303" y="1412"/>
                    <a:pt x="1321" y="1396"/>
                    <a:pt x="1320" y="1379"/>
                  </a:cubicBezTo>
                  <a:cubicBezTo>
                    <a:pt x="1329" y="1372"/>
                    <a:pt x="1331" y="1358"/>
                    <a:pt x="1346" y="1357"/>
                  </a:cubicBezTo>
                  <a:cubicBezTo>
                    <a:pt x="1347" y="1353"/>
                    <a:pt x="1345" y="1350"/>
                    <a:pt x="1343" y="1348"/>
                  </a:cubicBezTo>
                  <a:cubicBezTo>
                    <a:pt x="1345" y="1344"/>
                    <a:pt x="1348" y="1342"/>
                    <a:pt x="1349" y="1337"/>
                  </a:cubicBezTo>
                  <a:cubicBezTo>
                    <a:pt x="1346" y="1333"/>
                    <a:pt x="1345" y="1330"/>
                    <a:pt x="1346" y="1324"/>
                  </a:cubicBezTo>
                  <a:close/>
                  <a:moveTo>
                    <a:pt x="543" y="30"/>
                  </a:moveTo>
                  <a:cubicBezTo>
                    <a:pt x="549" y="31"/>
                    <a:pt x="558" y="29"/>
                    <a:pt x="561" y="24"/>
                  </a:cubicBezTo>
                  <a:cubicBezTo>
                    <a:pt x="559" y="23"/>
                    <a:pt x="555" y="25"/>
                    <a:pt x="555" y="23"/>
                  </a:cubicBezTo>
                  <a:cubicBezTo>
                    <a:pt x="557" y="20"/>
                    <a:pt x="562" y="20"/>
                    <a:pt x="565" y="18"/>
                  </a:cubicBezTo>
                  <a:cubicBezTo>
                    <a:pt x="566" y="22"/>
                    <a:pt x="567" y="23"/>
                    <a:pt x="567" y="25"/>
                  </a:cubicBezTo>
                  <a:cubicBezTo>
                    <a:pt x="591" y="20"/>
                    <a:pt x="609" y="13"/>
                    <a:pt x="635" y="14"/>
                  </a:cubicBezTo>
                  <a:cubicBezTo>
                    <a:pt x="628" y="14"/>
                    <a:pt x="628" y="14"/>
                    <a:pt x="628" y="14"/>
                  </a:cubicBezTo>
                  <a:cubicBezTo>
                    <a:pt x="619" y="24"/>
                    <a:pt x="601" y="16"/>
                    <a:pt x="593" y="22"/>
                  </a:cubicBezTo>
                  <a:cubicBezTo>
                    <a:pt x="592" y="24"/>
                    <a:pt x="595" y="25"/>
                    <a:pt x="593" y="26"/>
                  </a:cubicBezTo>
                  <a:cubicBezTo>
                    <a:pt x="591" y="26"/>
                    <a:pt x="590" y="24"/>
                    <a:pt x="589" y="23"/>
                  </a:cubicBezTo>
                  <a:cubicBezTo>
                    <a:pt x="584" y="25"/>
                    <a:pt x="579" y="26"/>
                    <a:pt x="576" y="31"/>
                  </a:cubicBezTo>
                  <a:cubicBezTo>
                    <a:pt x="580" y="32"/>
                    <a:pt x="584" y="29"/>
                    <a:pt x="586" y="34"/>
                  </a:cubicBezTo>
                  <a:cubicBezTo>
                    <a:pt x="573" y="46"/>
                    <a:pt x="553" y="51"/>
                    <a:pt x="537" y="59"/>
                  </a:cubicBezTo>
                  <a:cubicBezTo>
                    <a:pt x="541" y="61"/>
                    <a:pt x="545" y="57"/>
                    <a:pt x="546" y="59"/>
                  </a:cubicBezTo>
                  <a:cubicBezTo>
                    <a:pt x="542" y="61"/>
                    <a:pt x="540" y="65"/>
                    <a:pt x="534" y="66"/>
                  </a:cubicBezTo>
                  <a:cubicBezTo>
                    <a:pt x="534" y="62"/>
                    <a:pt x="534" y="62"/>
                    <a:pt x="534" y="62"/>
                  </a:cubicBezTo>
                  <a:cubicBezTo>
                    <a:pt x="528" y="61"/>
                    <a:pt x="525" y="67"/>
                    <a:pt x="527" y="71"/>
                  </a:cubicBezTo>
                  <a:cubicBezTo>
                    <a:pt x="521" y="74"/>
                    <a:pt x="515" y="77"/>
                    <a:pt x="508" y="79"/>
                  </a:cubicBezTo>
                  <a:cubicBezTo>
                    <a:pt x="508" y="77"/>
                    <a:pt x="510" y="77"/>
                    <a:pt x="507" y="77"/>
                  </a:cubicBezTo>
                  <a:cubicBezTo>
                    <a:pt x="503" y="77"/>
                    <a:pt x="503" y="80"/>
                    <a:pt x="499" y="81"/>
                  </a:cubicBezTo>
                  <a:cubicBezTo>
                    <a:pt x="479" y="84"/>
                    <a:pt x="469" y="99"/>
                    <a:pt x="452" y="107"/>
                  </a:cubicBezTo>
                  <a:cubicBezTo>
                    <a:pt x="456" y="107"/>
                    <a:pt x="458" y="102"/>
                    <a:pt x="461" y="106"/>
                  </a:cubicBezTo>
                  <a:cubicBezTo>
                    <a:pt x="441" y="111"/>
                    <a:pt x="429" y="123"/>
                    <a:pt x="419" y="138"/>
                  </a:cubicBezTo>
                  <a:cubicBezTo>
                    <a:pt x="422" y="140"/>
                    <a:pt x="423" y="138"/>
                    <a:pt x="426" y="137"/>
                  </a:cubicBezTo>
                  <a:cubicBezTo>
                    <a:pt x="423" y="141"/>
                    <a:pt x="417" y="144"/>
                    <a:pt x="418" y="149"/>
                  </a:cubicBezTo>
                  <a:cubicBezTo>
                    <a:pt x="438" y="144"/>
                    <a:pt x="451" y="129"/>
                    <a:pt x="469" y="123"/>
                  </a:cubicBezTo>
                  <a:cubicBezTo>
                    <a:pt x="476" y="120"/>
                    <a:pt x="483" y="118"/>
                    <a:pt x="490" y="114"/>
                  </a:cubicBezTo>
                  <a:cubicBezTo>
                    <a:pt x="490" y="112"/>
                    <a:pt x="492" y="111"/>
                    <a:pt x="494" y="110"/>
                  </a:cubicBezTo>
                  <a:cubicBezTo>
                    <a:pt x="515" y="109"/>
                    <a:pt x="539" y="103"/>
                    <a:pt x="564" y="92"/>
                  </a:cubicBezTo>
                  <a:cubicBezTo>
                    <a:pt x="562" y="94"/>
                    <a:pt x="564" y="93"/>
                    <a:pt x="565" y="95"/>
                  </a:cubicBezTo>
                  <a:cubicBezTo>
                    <a:pt x="585" y="94"/>
                    <a:pt x="601" y="89"/>
                    <a:pt x="619" y="85"/>
                  </a:cubicBezTo>
                  <a:cubicBezTo>
                    <a:pt x="618" y="82"/>
                    <a:pt x="614" y="82"/>
                    <a:pt x="612" y="80"/>
                  </a:cubicBezTo>
                  <a:cubicBezTo>
                    <a:pt x="616" y="79"/>
                    <a:pt x="616" y="74"/>
                    <a:pt x="622" y="75"/>
                  </a:cubicBezTo>
                  <a:cubicBezTo>
                    <a:pt x="622" y="77"/>
                    <a:pt x="619" y="77"/>
                    <a:pt x="618" y="80"/>
                  </a:cubicBezTo>
                  <a:cubicBezTo>
                    <a:pt x="627" y="89"/>
                    <a:pt x="641" y="68"/>
                    <a:pt x="631" y="63"/>
                  </a:cubicBezTo>
                  <a:cubicBezTo>
                    <a:pt x="634" y="62"/>
                    <a:pt x="637" y="64"/>
                    <a:pt x="641" y="62"/>
                  </a:cubicBezTo>
                  <a:cubicBezTo>
                    <a:pt x="643" y="63"/>
                    <a:pt x="642" y="67"/>
                    <a:pt x="645" y="67"/>
                  </a:cubicBezTo>
                  <a:cubicBezTo>
                    <a:pt x="648" y="62"/>
                    <a:pt x="652" y="64"/>
                    <a:pt x="659" y="63"/>
                  </a:cubicBezTo>
                  <a:cubicBezTo>
                    <a:pt x="660" y="56"/>
                    <a:pt x="669" y="62"/>
                    <a:pt x="672" y="57"/>
                  </a:cubicBezTo>
                  <a:cubicBezTo>
                    <a:pt x="671" y="56"/>
                    <a:pt x="669" y="56"/>
                    <a:pt x="669" y="54"/>
                  </a:cubicBezTo>
                  <a:cubicBezTo>
                    <a:pt x="672" y="51"/>
                    <a:pt x="673" y="53"/>
                    <a:pt x="676" y="54"/>
                  </a:cubicBezTo>
                  <a:cubicBezTo>
                    <a:pt x="678" y="52"/>
                    <a:pt x="679" y="51"/>
                    <a:pt x="681" y="50"/>
                  </a:cubicBezTo>
                  <a:cubicBezTo>
                    <a:pt x="682" y="46"/>
                    <a:pt x="678" y="47"/>
                    <a:pt x="679" y="44"/>
                  </a:cubicBezTo>
                  <a:cubicBezTo>
                    <a:pt x="687" y="44"/>
                    <a:pt x="691" y="46"/>
                    <a:pt x="696" y="43"/>
                  </a:cubicBezTo>
                  <a:cubicBezTo>
                    <a:pt x="698" y="40"/>
                    <a:pt x="693" y="43"/>
                    <a:pt x="693" y="40"/>
                  </a:cubicBezTo>
                  <a:cubicBezTo>
                    <a:pt x="704" y="32"/>
                    <a:pt x="724" y="28"/>
                    <a:pt x="740" y="25"/>
                  </a:cubicBezTo>
                  <a:cubicBezTo>
                    <a:pt x="736" y="19"/>
                    <a:pt x="724" y="24"/>
                    <a:pt x="718" y="23"/>
                  </a:cubicBezTo>
                  <a:cubicBezTo>
                    <a:pt x="718" y="19"/>
                    <a:pt x="724" y="21"/>
                    <a:pt x="725" y="18"/>
                  </a:cubicBezTo>
                  <a:cubicBezTo>
                    <a:pt x="713" y="13"/>
                    <a:pt x="688" y="10"/>
                    <a:pt x="674" y="16"/>
                  </a:cubicBezTo>
                  <a:cubicBezTo>
                    <a:pt x="674" y="13"/>
                    <a:pt x="674" y="13"/>
                    <a:pt x="674" y="13"/>
                  </a:cubicBezTo>
                  <a:cubicBezTo>
                    <a:pt x="666" y="16"/>
                    <a:pt x="660" y="11"/>
                    <a:pt x="653" y="12"/>
                  </a:cubicBezTo>
                  <a:cubicBezTo>
                    <a:pt x="653" y="10"/>
                    <a:pt x="655" y="10"/>
                    <a:pt x="656" y="9"/>
                  </a:cubicBezTo>
                  <a:cubicBezTo>
                    <a:pt x="645" y="5"/>
                    <a:pt x="629" y="0"/>
                    <a:pt x="616" y="7"/>
                  </a:cubicBezTo>
                  <a:cubicBezTo>
                    <a:pt x="617" y="7"/>
                    <a:pt x="619" y="6"/>
                    <a:pt x="619" y="8"/>
                  </a:cubicBezTo>
                  <a:cubicBezTo>
                    <a:pt x="613" y="8"/>
                    <a:pt x="615" y="9"/>
                    <a:pt x="611" y="11"/>
                  </a:cubicBezTo>
                  <a:cubicBezTo>
                    <a:pt x="608" y="7"/>
                    <a:pt x="615" y="6"/>
                    <a:pt x="618" y="4"/>
                  </a:cubicBezTo>
                  <a:cubicBezTo>
                    <a:pt x="604" y="5"/>
                    <a:pt x="594" y="9"/>
                    <a:pt x="584" y="13"/>
                  </a:cubicBezTo>
                  <a:cubicBezTo>
                    <a:pt x="585" y="14"/>
                    <a:pt x="585" y="15"/>
                    <a:pt x="585" y="16"/>
                  </a:cubicBezTo>
                  <a:cubicBezTo>
                    <a:pt x="582" y="18"/>
                    <a:pt x="575" y="13"/>
                    <a:pt x="576" y="17"/>
                  </a:cubicBezTo>
                  <a:cubicBezTo>
                    <a:pt x="572" y="17"/>
                    <a:pt x="570" y="19"/>
                    <a:pt x="566" y="18"/>
                  </a:cubicBezTo>
                  <a:cubicBezTo>
                    <a:pt x="566" y="16"/>
                    <a:pt x="570" y="16"/>
                    <a:pt x="570" y="14"/>
                  </a:cubicBezTo>
                  <a:cubicBezTo>
                    <a:pt x="563" y="14"/>
                    <a:pt x="559" y="22"/>
                    <a:pt x="553" y="20"/>
                  </a:cubicBezTo>
                  <a:cubicBezTo>
                    <a:pt x="554" y="20"/>
                    <a:pt x="554" y="19"/>
                    <a:pt x="553" y="18"/>
                  </a:cubicBezTo>
                  <a:cubicBezTo>
                    <a:pt x="558" y="18"/>
                    <a:pt x="560" y="16"/>
                    <a:pt x="565" y="15"/>
                  </a:cubicBezTo>
                  <a:cubicBezTo>
                    <a:pt x="561" y="11"/>
                    <a:pt x="571" y="11"/>
                    <a:pt x="570" y="8"/>
                  </a:cubicBezTo>
                  <a:cubicBezTo>
                    <a:pt x="563" y="10"/>
                    <a:pt x="556" y="12"/>
                    <a:pt x="550" y="15"/>
                  </a:cubicBezTo>
                  <a:cubicBezTo>
                    <a:pt x="553" y="17"/>
                    <a:pt x="554" y="14"/>
                    <a:pt x="556" y="16"/>
                  </a:cubicBezTo>
                  <a:cubicBezTo>
                    <a:pt x="552" y="17"/>
                    <a:pt x="550" y="19"/>
                    <a:pt x="550" y="20"/>
                  </a:cubicBezTo>
                  <a:cubicBezTo>
                    <a:pt x="547" y="18"/>
                    <a:pt x="548" y="22"/>
                    <a:pt x="545" y="23"/>
                  </a:cubicBezTo>
                  <a:cubicBezTo>
                    <a:pt x="549" y="23"/>
                    <a:pt x="541" y="26"/>
                    <a:pt x="543" y="30"/>
                  </a:cubicBezTo>
                  <a:close/>
                  <a:moveTo>
                    <a:pt x="595" y="5"/>
                  </a:moveTo>
                  <a:cubicBezTo>
                    <a:pt x="588" y="5"/>
                    <a:pt x="580" y="11"/>
                    <a:pt x="577" y="13"/>
                  </a:cubicBezTo>
                  <a:cubicBezTo>
                    <a:pt x="580" y="13"/>
                    <a:pt x="582" y="12"/>
                    <a:pt x="586" y="11"/>
                  </a:cubicBezTo>
                  <a:cubicBezTo>
                    <a:pt x="585" y="7"/>
                    <a:pt x="592" y="9"/>
                    <a:pt x="595" y="5"/>
                  </a:cubicBezTo>
                  <a:close/>
                  <a:moveTo>
                    <a:pt x="397" y="110"/>
                  </a:moveTo>
                  <a:cubicBezTo>
                    <a:pt x="404" y="109"/>
                    <a:pt x="408" y="99"/>
                    <a:pt x="414" y="99"/>
                  </a:cubicBezTo>
                  <a:cubicBezTo>
                    <a:pt x="414" y="102"/>
                    <a:pt x="410" y="102"/>
                    <a:pt x="409" y="105"/>
                  </a:cubicBezTo>
                  <a:cubicBezTo>
                    <a:pt x="428" y="100"/>
                    <a:pt x="438" y="84"/>
                    <a:pt x="454" y="80"/>
                  </a:cubicBezTo>
                  <a:cubicBezTo>
                    <a:pt x="451" y="85"/>
                    <a:pt x="443" y="87"/>
                    <a:pt x="439" y="92"/>
                  </a:cubicBezTo>
                  <a:cubicBezTo>
                    <a:pt x="448" y="87"/>
                    <a:pt x="457" y="87"/>
                    <a:pt x="467" y="82"/>
                  </a:cubicBezTo>
                  <a:cubicBezTo>
                    <a:pt x="467" y="78"/>
                    <a:pt x="467" y="78"/>
                    <a:pt x="467" y="78"/>
                  </a:cubicBezTo>
                  <a:cubicBezTo>
                    <a:pt x="469" y="76"/>
                    <a:pt x="472" y="75"/>
                    <a:pt x="474" y="74"/>
                  </a:cubicBezTo>
                  <a:cubicBezTo>
                    <a:pt x="478" y="62"/>
                    <a:pt x="492" y="66"/>
                    <a:pt x="499" y="59"/>
                  </a:cubicBezTo>
                  <a:cubicBezTo>
                    <a:pt x="499" y="58"/>
                    <a:pt x="498" y="59"/>
                    <a:pt x="498" y="58"/>
                  </a:cubicBezTo>
                  <a:cubicBezTo>
                    <a:pt x="504" y="58"/>
                    <a:pt x="509" y="55"/>
                    <a:pt x="507" y="51"/>
                  </a:cubicBezTo>
                  <a:cubicBezTo>
                    <a:pt x="510" y="52"/>
                    <a:pt x="517" y="49"/>
                    <a:pt x="513" y="46"/>
                  </a:cubicBezTo>
                  <a:cubicBezTo>
                    <a:pt x="518" y="44"/>
                    <a:pt x="525" y="44"/>
                    <a:pt x="526" y="38"/>
                  </a:cubicBezTo>
                  <a:cubicBezTo>
                    <a:pt x="530" y="40"/>
                    <a:pt x="536" y="38"/>
                    <a:pt x="536" y="34"/>
                  </a:cubicBezTo>
                  <a:cubicBezTo>
                    <a:pt x="532" y="32"/>
                    <a:pt x="532" y="33"/>
                    <a:pt x="535" y="30"/>
                  </a:cubicBezTo>
                  <a:cubicBezTo>
                    <a:pt x="505" y="33"/>
                    <a:pt x="487" y="53"/>
                    <a:pt x="461" y="57"/>
                  </a:cubicBezTo>
                  <a:cubicBezTo>
                    <a:pt x="484" y="51"/>
                    <a:pt x="499" y="35"/>
                    <a:pt x="520" y="31"/>
                  </a:cubicBezTo>
                  <a:cubicBezTo>
                    <a:pt x="523" y="30"/>
                    <a:pt x="536" y="31"/>
                    <a:pt x="540" y="24"/>
                  </a:cubicBezTo>
                  <a:cubicBezTo>
                    <a:pt x="538" y="23"/>
                    <a:pt x="537" y="27"/>
                    <a:pt x="536" y="24"/>
                  </a:cubicBezTo>
                  <a:cubicBezTo>
                    <a:pt x="538" y="24"/>
                    <a:pt x="540" y="24"/>
                    <a:pt x="540" y="21"/>
                  </a:cubicBezTo>
                  <a:cubicBezTo>
                    <a:pt x="536" y="21"/>
                    <a:pt x="537" y="21"/>
                    <a:pt x="531" y="21"/>
                  </a:cubicBezTo>
                  <a:cubicBezTo>
                    <a:pt x="531" y="23"/>
                    <a:pt x="531" y="23"/>
                    <a:pt x="530" y="24"/>
                  </a:cubicBezTo>
                  <a:cubicBezTo>
                    <a:pt x="520" y="31"/>
                    <a:pt x="502" y="35"/>
                    <a:pt x="492" y="39"/>
                  </a:cubicBezTo>
                  <a:cubicBezTo>
                    <a:pt x="509" y="31"/>
                    <a:pt x="495" y="38"/>
                    <a:pt x="485" y="41"/>
                  </a:cubicBezTo>
                  <a:cubicBezTo>
                    <a:pt x="483" y="43"/>
                    <a:pt x="484" y="44"/>
                    <a:pt x="483" y="45"/>
                  </a:cubicBezTo>
                  <a:cubicBezTo>
                    <a:pt x="481" y="45"/>
                    <a:pt x="479" y="45"/>
                    <a:pt x="478" y="47"/>
                  </a:cubicBezTo>
                  <a:cubicBezTo>
                    <a:pt x="459" y="52"/>
                    <a:pt x="439" y="65"/>
                    <a:pt x="422" y="75"/>
                  </a:cubicBezTo>
                  <a:cubicBezTo>
                    <a:pt x="423" y="75"/>
                    <a:pt x="424" y="75"/>
                    <a:pt x="425" y="76"/>
                  </a:cubicBezTo>
                  <a:cubicBezTo>
                    <a:pt x="421" y="77"/>
                    <a:pt x="420" y="77"/>
                    <a:pt x="420" y="75"/>
                  </a:cubicBezTo>
                  <a:cubicBezTo>
                    <a:pt x="422" y="78"/>
                    <a:pt x="410" y="83"/>
                    <a:pt x="412" y="83"/>
                  </a:cubicBezTo>
                  <a:cubicBezTo>
                    <a:pt x="414" y="83"/>
                    <a:pt x="415" y="81"/>
                    <a:pt x="415" y="83"/>
                  </a:cubicBezTo>
                  <a:cubicBezTo>
                    <a:pt x="413" y="84"/>
                    <a:pt x="411" y="85"/>
                    <a:pt x="409" y="87"/>
                  </a:cubicBezTo>
                  <a:cubicBezTo>
                    <a:pt x="411" y="87"/>
                    <a:pt x="411" y="89"/>
                    <a:pt x="412" y="89"/>
                  </a:cubicBezTo>
                  <a:cubicBezTo>
                    <a:pt x="411" y="83"/>
                    <a:pt x="438" y="72"/>
                    <a:pt x="445" y="66"/>
                  </a:cubicBezTo>
                  <a:cubicBezTo>
                    <a:pt x="445" y="67"/>
                    <a:pt x="445" y="68"/>
                    <a:pt x="446" y="68"/>
                  </a:cubicBezTo>
                  <a:cubicBezTo>
                    <a:pt x="461" y="62"/>
                    <a:pt x="476" y="54"/>
                    <a:pt x="492" y="49"/>
                  </a:cubicBezTo>
                  <a:cubicBezTo>
                    <a:pt x="489" y="52"/>
                    <a:pt x="491" y="51"/>
                    <a:pt x="493" y="52"/>
                  </a:cubicBezTo>
                  <a:cubicBezTo>
                    <a:pt x="489" y="56"/>
                    <a:pt x="481" y="56"/>
                    <a:pt x="481" y="57"/>
                  </a:cubicBezTo>
                  <a:cubicBezTo>
                    <a:pt x="481" y="60"/>
                    <a:pt x="484" y="54"/>
                    <a:pt x="484" y="58"/>
                  </a:cubicBezTo>
                  <a:cubicBezTo>
                    <a:pt x="474" y="60"/>
                    <a:pt x="475" y="66"/>
                    <a:pt x="467" y="64"/>
                  </a:cubicBezTo>
                  <a:cubicBezTo>
                    <a:pt x="468" y="64"/>
                    <a:pt x="469" y="64"/>
                    <a:pt x="470" y="62"/>
                  </a:cubicBezTo>
                  <a:cubicBezTo>
                    <a:pt x="465" y="63"/>
                    <a:pt x="461" y="63"/>
                    <a:pt x="459" y="67"/>
                  </a:cubicBezTo>
                  <a:cubicBezTo>
                    <a:pt x="462" y="67"/>
                    <a:pt x="466" y="64"/>
                    <a:pt x="468" y="67"/>
                  </a:cubicBezTo>
                  <a:cubicBezTo>
                    <a:pt x="457" y="71"/>
                    <a:pt x="446" y="75"/>
                    <a:pt x="436" y="80"/>
                  </a:cubicBezTo>
                  <a:cubicBezTo>
                    <a:pt x="435" y="79"/>
                    <a:pt x="435" y="79"/>
                    <a:pt x="435" y="78"/>
                  </a:cubicBezTo>
                  <a:cubicBezTo>
                    <a:pt x="430" y="79"/>
                    <a:pt x="424" y="81"/>
                    <a:pt x="421" y="84"/>
                  </a:cubicBezTo>
                  <a:cubicBezTo>
                    <a:pt x="424" y="85"/>
                    <a:pt x="425" y="84"/>
                    <a:pt x="426" y="85"/>
                  </a:cubicBezTo>
                  <a:cubicBezTo>
                    <a:pt x="420" y="91"/>
                    <a:pt x="401" y="99"/>
                    <a:pt x="403" y="103"/>
                  </a:cubicBezTo>
                  <a:cubicBezTo>
                    <a:pt x="399" y="103"/>
                    <a:pt x="400" y="108"/>
                    <a:pt x="397" y="110"/>
                  </a:cubicBezTo>
                  <a:close/>
                  <a:moveTo>
                    <a:pt x="1664" y="783"/>
                  </a:moveTo>
                  <a:cubicBezTo>
                    <a:pt x="1662" y="757"/>
                    <a:pt x="1654" y="739"/>
                    <a:pt x="1657" y="715"/>
                  </a:cubicBezTo>
                  <a:cubicBezTo>
                    <a:pt x="1657" y="713"/>
                    <a:pt x="1660" y="711"/>
                    <a:pt x="1660" y="709"/>
                  </a:cubicBezTo>
                  <a:cubicBezTo>
                    <a:pt x="1661" y="704"/>
                    <a:pt x="1658" y="695"/>
                    <a:pt x="1659" y="688"/>
                  </a:cubicBezTo>
                  <a:cubicBezTo>
                    <a:pt x="1663" y="662"/>
                    <a:pt x="1657" y="631"/>
                    <a:pt x="1654" y="604"/>
                  </a:cubicBezTo>
                  <a:cubicBezTo>
                    <a:pt x="1657" y="604"/>
                    <a:pt x="1656" y="608"/>
                    <a:pt x="1658" y="609"/>
                  </a:cubicBezTo>
                  <a:cubicBezTo>
                    <a:pt x="1657" y="596"/>
                    <a:pt x="1656" y="594"/>
                    <a:pt x="1660" y="586"/>
                  </a:cubicBezTo>
                  <a:cubicBezTo>
                    <a:pt x="1665" y="605"/>
                    <a:pt x="1677" y="623"/>
                    <a:pt x="1681" y="642"/>
                  </a:cubicBezTo>
                  <a:cubicBezTo>
                    <a:pt x="1653" y="494"/>
                    <a:pt x="1586" y="373"/>
                    <a:pt x="1504" y="271"/>
                  </a:cubicBezTo>
                  <a:cubicBezTo>
                    <a:pt x="1433" y="183"/>
                    <a:pt x="1339" y="108"/>
                    <a:pt x="1233" y="55"/>
                  </a:cubicBezTo>
                  <a:cubicBezTo>
                    <a:pt x="1211" y="44"/>
                    <a:pt x="1193" y="32"/>
                    <a:pt x="1170" y="30"/>
                  </a:cubicBezTo>
                  <a:cubicBezTo>
                    <a:pt x="1169" y="38"/>
                    <a:pt x="1191" y="35"/>
                    <a:pt x="1181" y="42"/>
                  </a:cubicBezTo>
                  <a:cubicBezTo>
                    <a:pt x="1185" y="42"/>
                    <a:pt x="1187" y="44"/>
                    <a:pt x="1190" y="46"/>
                  </a:cubicBezTo>
                  <a:cubicBezTo>
                    <a:pt x="1176" y="44"/>
                    <a:pt x="1163" y="34"/>
                    <a:pt x="1149" y="38"/>
                  </a:cubicBezTo>
                  <a:cubicBezTo>
                    <a:pt x="1153" y="40"/>
                    <a:pt x="1156" y="40"/>
                    <a:pt x="1159" y="42"/>
                  </a:cubicBezTo>
                  <a:cubicBezTo>
                    <a:pt x="1149" y="43"/>
                    <a:pt x="1137" y="42"/>
                    <a:pt x="1133" y="43"/>
                  </a:cubicBezTo>
                  <a:cubicBezTo>
                    <a:pt x="1134" y="43"/>
                    <a:pt x="1134" y="43"/>
                    <a:pt x="1134" y="44"/>
                  </a:cubicBezTo>
                  <a:cubicBezTo>
                    <a:pt x="1129" y="45"/>
                    <a:pt x="1128" y="38"/>
                    <a:pt x="1123" y="41"/>
                  </a:cubicBezTo>
                  <a:cubicBezTo>
                    <a:pt x="1128" y="43"/>
                    <a:pt x="1130" y="44"/>
                    <a:pt x="1134" y="48"/>
                  </a:cubicBezTo>
                  <a:cubicBezTo>
                    <a:pt x="1134" y="49"/>
                    <a:pt x="1133" y="50"/>
                    <a:pt x="1132" y="51"/>
                  </a:cubicBezTo>
                  <a:cubicBezTo>
                    <a:pt x="1122" y="41"/>
                    <a:pt x="1110" y="28"/>
                    <a:pt x="1092" y="32"/>
                  </a:cubicBezTo>
                  <a:cubicBezTo>
                    <a:pt x="1084" y="33"/>
                    <a:pt x="1075" y="30"/>
                    <a:pt x="1069" y="33"/>
                  </a:cubicBezTo>
                  <a:cubicBezTo>
                    <a:pt x="1071" y="34"/>
                    <a:pt x="1075" y="34"/>
                    <a:pt x="1077" y="36"/>
                  </a:cubicBezTo>
                  <a:cubicBezTo>
                    <a:pt x="1073" y="36"/>
                    <a:pt x="1080" y="39"/>
                    <a:pt x="1076" y="41"/>
                  </a:cubicBezTo>
                  <a:cubicBezTo>
                    <a:pt x="1073" y="41"/>
                    <a:pt x="1073" y="39"/>
                    <a:pt x="1069" y="39"/>
                  </a:cubicBezTo>
                  <a:cubicBezTo>
                    <a:pt x="1069" y="44"/>
                    <a:pt x="1063" y="43"/>
                    <a:pt x="1064" y="47"/>
                  </a:cubicBezTo>
                  <a:cubicBezTo>
                    <a:pt x="1065" y="53"/>
                    <a:pt x="1072" y="50"/>
                    <a:pt x="1074" y="57"/>
                  </a:cubicBezTo>
                  <a:cubicBezTo>
                    <a:pt x="1068" y="57"/>
                    <a:pt x="1065" y="56"/>
                    <a:pt x="1062" y="59"/>
                  </a:cubicBezTo>
                  <a:cubicBezTo>
                    <a:pt x="1067" y="66"/>
                    <a:pt x="1081" y="64"/>
                    <a:pt x="1088" y="69"/>
                  </a:cubicBezTo>
                  <a:cubicBezTo>
                    <a:pt x="1080" y="69"/>
                    <a:pt x="1076" y="66"/>
                    <a:pt x="1068" y="66"/>
                  </a:cubicBezTo>
                  <a:cubicBezTo>
                    <a:pt x="1070" y="70"/>
                    <a:pt x="1066" y="68"/>
                    <a:pt x="1065" y="70"/>
                  </a:cubicBezTo>
                  <a:cubicBezTo>
                    <a:pt x="1066" y="72"/>
                    <a:pt x="1072" y="73"/>
                    <a:pt x="1070" y="74"/>
                  </a:cubicBezTo>
                  <a:cubicBezTo>
                    <a:pt x="1063" y="73"/>
                    <a:pt x="1059" y="64"/>
                    <a:pt x="1052" y="66"/>
                  </a:cubicBezTo>
                  <a:cubicBezTo>
                    <a:pt x="1056" y="67"/>
                    <a:pt x="1057" y="70"/>
                    <a:pt x="1058" y="74"/>
                  </a:cubicBezTo>
                  <a:cubicBezTo>
                    <a:pt x="1073" y="77"/>
                    <a:pt x="1082" y="94"/>
                    <a:pt x="1098" y="88"/>
                  </a:cubicBezTo>
                  <a:cubicBezTo>
                    <a:pt x="1098" y="91"/>
                    <a:pt x="1095" y="90"/>
                    <a:pt x="1096" y="93"/>
                  </a:cubicBezTo>
                  <a:cubicBezTo>
                    <a:pt x="1104" y="97"/>
                    <a:pt x="1113" y="103"/>
                    <a:pt x="1113" y="112"/>
                  </a:cubicBezTo>
                  <a:cubicBezTo>
                    <a:pt x="1108" y="111"/>
                    <a:pt x="1100" y="114"/>
                    <a:pt x="1098" y="110"/>
                  </a:cubicBezTo>
                  <a:cubicBezTo>
                    <a:pt x="1101" y="110"/>
                    <a:pt x="1103" y="108"/>
                    <a:pt x="1105" y="107"/>
                  </a:cubicBezTo>
                  <a:cubicBezTo>
                    <a:pt x="1101" y="101"/>
                    <a:pt x="1099" y="93"/>
                    <a:pt x="1087" y="94"/>
                  </a:cubicBezTo>
                  <a:cubicBezTo>
                    <a:pt x="1083" y="92"/>
                    <a:pt x="1081" y="89"/>
                    <a:pt x="1077" y="86"/>
                  </a:cubicBezTo>
                  <a:cubicBezTo>
                    <a:pt x="1071" y="83"/>
                    <a:pt x="1063" y="81"/>
                    <a:pt x="1057" y="77"/>
                  </a:cubicBezTo>
                  <a:cubicBezTo>
                    <a:pt x="1050" y="72"/>
                    <a:pt x="1045" y="64"/>
                    <a:pt x="1031" y="66"/>
                  </a:cubicBezTo>
                  <a:cubicBezTo>
                    <a:pt x="1031" y="71"/>
                    <a:pt x="1040" y="73"/>
                    <a:pt x="1038" y="81"/>
                  </a:cubicBezTo>
                  <a:cubicBezTo>
                    <a:pt x="1046" y="82"/>
                    <a:pt x="1050" y="87"/>
                    <a:pt x="1055" y="91"/>
                  </a:cubicBezTo>
                  <a:cubicBezTo>
                    <a:pt x="1061" y="91"/>
                    <a:pt x="1070" y="92"/>
                    <a:pt x="1073" y="98"/>
                  </a:cubicBezTo>
                  <a:cubicBezTo>
                    <a:pt x="1055" y="95"/>
                    <a:pt x="1045" y="90"/>
                    <a:pt x="1026" y="91"/>
                  </a:cubicBezTo>
                  <a:cubicBezTo>
                    <a:pt x="1025" y="96"/>
                    <a:pt x="1033" y="94"/>
                    <a:pt x="1033" y="99"/>
                  </a:cubicBezTo>
                  <a:cubicBezTo>
                    <a:pt x="1030" y="99"/>
                    <a:pt x="1036" y="102"/>
                    <a:pt x="1032" y="102"/>
                  </a:cubicBezTo>
                  <a:cubicBezTo>
                    <a:pt x="1028" y="102"/>
                    <a:pt x="1030" y="96"/>
                    <a:pt x="1025" y="97"/>
                  </a:cubicBezTo>
                  <a:cubicBezTo>
                    <a:pt x="1022" y="104"/>
                    <a:pt x="1011" y="98"/>
                    <a:pt x="1008" y="106"/>
                  </a:cubicBezTo>
                  <a:cubicBezTo>
                    <a:pt x="1001" y="107"/>
                    <a:pt x="1004" y="99"/>
                    <a:pt x="999" y="99"/>
                  </a:cubicBezTo>
                  <a:cubicBezTo>
                    <a:pt x="994" y="105"/>
                    <a:pt x="978" y="105"/>
                    <a:pt x="979" y="117"/>
                  </a:cubicBezTo>
                  <a:cubicBezTo>
                    <a:pt x="974" y="119"/>
                    <a:pt x="964" y="118"/>
                    <a:pt x="964" y="111"/>
                  </a:cubicBezTo>
                  <a:cubicBezTo>
                    <a:pt x="971" y="111"/>
                    <a:pt x="971" y="111"/>
                    <a:pt x="971" y="111"/>
                  </a:cubicBezTo>
                  <a:cubicBezTo>
                    <a:pt x="968" y="105"/>
                    <a:pt x="960" y="104"/>
                    <a:pt x="950" y="105"/>
                  </a:cubicBezTo>
                  <a:cubicBezTo>
                    <a:pt x="953" y="108"/>
                    <a:pt x="958" y="109"/>
                    <a:pt x="956" y="116"/>
                  </a:cubicBezTo>
                  <a:cubicBezTo>
                    <a:pt x="959" y="119"/>
                    <a:pt x="967" y="118"/>
                    <a:pt x="966" y="125"/>
                  </a:cubicBezTo>
                  <a:cubicBezTo>
                    <a:pt x="961" y="127"/>
                    <a:pt x="959" y="121"/>
                    <a:pt x="953" y="122"/>
                  </a:cubicBezTo>
                  <a:cubicBezTo>
                    <a:pt x="951" y="127"/>
                    <a:pt x="945" y="128"/>
                    <a:pt x="943" y="133"/>
                  </a:cubicBezTo>
                  <a:cubicBezTo>
                    <a:pt x="945" y="136"/>
                    <a:pt x="951" y="136"/>
                    <a:pt x="952" y="141"/>
                  </a:cubicBezTo>
                  <a:cubicBezTo>
                    <a:pt x="942" y="142"/>
                    <a:pt x="937" y="138"/>
                    <a:pt x="930" y="135"/>
                  </a:cubicBezTo>
                  <a:cubicBezTo>
                    <a:pt x="929" y="136"/>
                    <a:pt x="928" y="138"/>
                    <a:pt x="926" y="138"/>
                  </a:cubicBezTo>
                  <a:cubicBezTo>
                    <a:pt x="927" y="144"/>
                    <a:pt x="935" y="143"/>
                    <a:pt x="939" y="146"/>
                  </a:cubicBezTo>
                  <a:cubicBezTo>
                    <a:pt x="932" y="152"/>
                    <a:pt x="927" y="141"/>
                    <a:pt x="917" y="144"/>
                  </a:cubicBezTo>
                  <a:cubicBezTo>
                    <a:pt x="916" y="138"/>
                    <a:pt x="912" y="137"/>
                    <a:pt x="914" y="131"/>
                  </a:cubicBezTo>
                  <a:cubicBezTo>
                    <a:pt x="908" y="127"/>
                    <a:pt x="897" y="126"/>
                    <a:pt x="894" y="119"/>
                  </a:cubicBezTo>
                  <a:cubicBezTo>
                    <a:pt x="908" y="124"/>
                    <a:pt x="935" y="135"/>
                    <a:pt x="948" y="122"/>
                  </a:cubicBezTo>
                  <a:cubicBezTo>
                    <a:pt x="937" y="105"/>
                    <a:pt x="911" y="105"/>
                    <a:pt x="888" y="100"/>
                  </a:cubicBezTo>
                  <a:cubicBezTo>
                    <a:pt x="888" y="98"/>
                    <a:pt x="889" y="98"/>
                    <a:pt x="889" y="96"/>
                  </a:cubicBezTo>
                  <a:cubicBezTo>
                    <a:pt x="886" y="97"/>
                    <a:pt x="885" y="94"/>
                    <a:pt x="882" y="95"/>
                  </a:cubicBezTo>
                  <a:cubicBezTo>
                    <a:pt x="882" y="98"/>
                    <a:pt x="874" y="99"/>
                    <a:pt x="872" y="97"/>
                  </a:cubicBezTo>
                  <a:cubicBezTo>
                    <a:pt x="873" y="95"/>
                    <a:pt x="876" y="96"/>
                    <a:pt x="877" y="93"/>
                  </a:cubicBezTo>
                  <a:cubicBezTo>
                    <a:pt x="874" y="91"/>
                    <a:pt x="870" y="90"/>
                    <a:pt x="866" y="89"/>
                  </a:cubicBezTo>
                  <a:cubicBezTo>
                    <a:pt x="864" y="89"/>
                    <a:pt x="865" y="93"/>
                    <a:pt x="862" y="93"/>
                  </a:cubicBezTo>
                  <a:cubicBezTo>
                    <a:pt x="864" y="90"/>
                    <a:pt x="862" y="88"/>
                    <a:pt x="858" y="87"/>
                  </a:cubicBezTo>
                  <a:cubicBezTo>
                    <a:pt x="855" y="88"/>
                    <a:pt x="858" y="94"/>
                    <a:pt x="854" y="93"/>
                  </a:cubicBezTo>
                  <a:cubicBezTo>
                    <a:pt x="852" y="93"/>
                    <a:pt x="853" y="90"/>
                    <a:pt x="852" y="90"/>
                  </a:cubicBezTo>
                  <a:cubicBezTo>
                    <a:pt x="851" y="92"/>
                    <a:pt x="848" y="96"/>
                    <a:pt x="847" y="94"/>
                  </a:cubicBezTo>
                  <a:cubicBezTo>
                    <a:pt x="847" y="91"/>
                    <a:pt x="851" y="91"/>
                    <a:pt x="851" y="87"/>
                  </a:cubicBezTo>
                  <a:cubicBezTo>
                    <a:pt x="844" y="88"/>
                    <a:pt x="840" y="91"/>
                    <a:pt x="836" y="94"/>
                  </a:cubicBezTo>
                  <a:cubicBezTo>
                    <a:pt x="828" y="94"/>
                    <a:pt x="826" y="96"/>
                    <a:pt x="821" y="100"/>
                  </a:cubicBezTo>
                  <a:cubicBezTo>
                    <a:pt x="820" y="100"/>
                    <a:pt x="820" y="98"/>
                    <a:pt x="820" y="97"/>
                  </a:cubicBezTo>
                  <a:cubicBezTo>
                    <a:pt x="816" y="96"/>
                    <a:pt x="816" y="100"/>
                    <a:pt x="813" y="101"/>
                  </a:cubicBezTo>
                  <a:cubicBezTo>
                    <a:pt x="814" y="98"/>
                    <a:pt x="816" y="97"/>
                    <a:pt x="812" y="95"/>
                  </a:cubicBezTo>
                  <a:cubicBezTo>
                    <a:pt x="808" y="104"/>
                    <a:pt x="800" y="109"/>
                    <a:pt x="790" y="111"/>
                  </a:cubicBezTo>
                  <a:cubicBezTo>
                    <a:pt x="789" y="114"/>
                    <a:pt x="793" y="115"/>
                    <a:pt x="790" y="115"/>
                  </a:cubicBezTo>
                  <a:cubicBezTo>
                    <a:pt x="779" y="120"/>
                    <a:pt x="771" y="128"/>
                    <a:pt x="766" y="139"/>
                  </a:cubicBezTo>
                  <a:cubicBezTo>
                    <a:pt x="759" y="142"/>
                    <a:pt x="752" y="144"/>
                    <a:pt x="747" y="150"/>
                  </a:cubicBezTo>
                  <a:cubicBezTo>
                    <a:pt x="735" y="145"/>
                    <a:pt x="734" y="160"/>
                    <a:pt x="722" y="159"/>
                  </a:cubicBezTo>
                  <a:cubicBezTo>
                    <a:pt x="721" y="162"/>
                    <a:pt x="726" y="162"/>
                    <a:pt x="723" y="163"/>
                  </a:cubicBezTo>
                  <a:cubicBezTo>
                    <a:pt x="715" y="161"/>
                    <a:pt x="709" y="166"/>
                    <a:pt x="708" y="174"/>
                  </a:cubicBezTo>
                  <a:cubicBezTo>
                    <a:pt x="708" y="176"/>
                    <a:pt x="713" y="173"/>
                    <a:pt x="714" y="176"/>
                  </a:cubicBezTo>
                  <a:cubicBezTo>
                    <a:pt x="705" y="176"/>
                    <a:pt x="705" y="176"/>
                    <a:pt x="705" y="176"/>
                  </a:cubicBezTo>
                  <a:cubicBezTo>
                    <a:pt x="707" y="179"/>
                    <a:pt x="704" y="183"/>
                    <a:pt x="706" y="186"/>
                  </a:cubicBezTo>
                  <a:cubicBezTo>
                    <a:pt x="704" y="189"/>
                    <a:pt x="700" y="189"/>
                    <a:pt x="699" y="193"/>
                  </a:cubicBezTo>
                  <a:cubicBezTo>
                    <a:pt x="702" y="193"/>
                    <a:pt x="705" y="193"/>
                    <a:pt x="705" y="196"/>
                  </a:cubicBezTo>
                  <a:cubicBezTo>
                    <a:pt x="705" y="199"/>
                    <a:pt x="698" y="196"/>
                    <a:pt x="698" y="200"/>
                  </a:cubicBezTo>
                  <a:cubicBezTo>
                    <a:pt x="707" y="222"/>
                    <a:pt x="728" y="200"/>
                    <a:pt x="741" y="196"/>
                  </a:cubicBezTo>
                  <a:cubicBezTo>
                    <a:pt x="749" y="204"/>
                    <a:pt x="742" y="220"/>
                    <a:pt x="752" y="229"/>
                  </a:cubicBezTo>
                  <a:cubicBezTo>
                    <a:pt x="747" y="233"/>
                    <a:pt x="752" y="236"/>
                    <a:pt x="751" y="243"/>
                  </a:cubicBezTo>
                  <a:cubicBezTo>
                    <a:pt x="754" y="244"/>
                    <a:pt x="759" y="244"/>
                    <a:pt x="763" y="244"/>
                  </a:cubicBezTo>
                  <a:cubicBezTo>
                    <a:pt x="765" y="235"/>
                    <a:pt x="771" y="232"/>
                    <a:pt x="781" y="235"/>
                  </a:cubicBezTo>
                  <a:cubicBezTo>
                    <a:pt x="785" y="227"/>
                    <a:pt x="791" y="216"/>
                    <a:pt x="790" y="206"/>
                  </a:cubicBezTo>
                  <a:cubicBezTo>
                    <a:pt x="799" y="203"/>
                    <a:pt x="805" y="201"/>
                    <a:pt x="810" y="192"/>
                  </a:cubicBezTo>
                  <a:cubicBezTo>
                    <a:pt x="807" y="187"/>
                    <a:pt x="804" y="183"/>
                    <a:pt x="797" y="182"/>
                  </a:cubicBezTo>
                  <a:cubicBezTo>
                    <a:pt x="794" y="175"/>
                    <a:pt x="798" y="173"/>
                    <a:pt x="800" y="170"/>
                  </a:cubicBezTo>
                  <a:cubicBezTo>
                    <a:pt x="802" y="166"/>
                    <a:pt x="800" y="162"/>
                    <a:pt x="803" y="159"/>
                  </a:cubicBezTo>
                  <a:cubicBezTo>
                    <a:pt x="807" y="155"/>
                    <a:pt x="816" y="157"/>
                    <a:pt x="822" y="153"/>
                  </a:cubicBezTo>
                  <a:cubicBezTo>
                    <a:pt x="828" y="148"/>
                    <a:pt x="827" y="141"/>
                    <a:pt x="830" y="133"/>
                  </a:cubicBezTo>
                  <a:cubicBezTo>
                    <a:pt x="838" y="131"/>
                    <a:pt x="850" y="130"/>
                    <a:pt x="852" y="138"/>
                  </a:cubicBezTo>
                  <a:cubicBezTo>
                    <a:pt x="844" y="146"/>
                    <a:pt x="835" y="152"/>
                    <a:pt x="827" y="158"/>
                  </a:cubicBezTo>
                  <a:cubicBezTo>
                    <a:pt x="825" y="167"/>
                    <a:pt x="830" y="173"/>
                    <a:pt x="828" y="182"/>
                  </a:cubicBezTo>
                  <a:cubicBezTo>
                    <a:pt x="841" y="199"/>
                    <a:pt x="865" y="184"/>
                    <a:pt x="883" y="183"/>
                  </a:cubicBezTo>
                  <a:cubicBezTo>
                    <a:pt x="886" y="185"/>
                    <a:pt x="888" y="187"/>
                    <a:pt x="891" y="189"/>
                  </a:cubicBezTo>
                  <a:cubicBezTo>
                    <a:pt x="889" y="192"/>
                    <a:pt x="883" y="192"/>
                    <a:pt x="882" y="196"/>
                  </a:cubicBezTo>
                  <a:cubicBezTo>
                    <a:pt x="869" y="188"/>
                    <a:pt x="830" y="199"/>
                    <a:pt x="854" y="209"/>
                  </a:cubicBezTo>
                  <a:cubicBezTo>
                    <a:pt x="852" y="215"/>
                    <a:pt x="855" y="217"/>
                    <a:pt x="855" y="224"/>
                  </a:cubicBezTo>
                  <a:cubicBezTo>
                    <a:pt x="844" y="226"/>
                    <a:pt x="846" y="216"/>
                    <a:pt x="840" y="215"/>
                  </a:cubicBezTo>
                  <a:cubicBezTo>
                    <a:pt x="827" y="212"/>
                    <a:pt x="823" y="237"/>
                    <a:pt x="829" y="248"/>
                  </a:cubicBezTo>
                  <a:cubicBezTo>
                    <a:pt x="826" y="251"/>
                    <a:pt x="821" y="247"/>
                    <a:pt x="816" y="250"/>
                  </a:cubicBezTo>
                  <a:cubicBezTo>
                    <a:pt x="814" y="251"/>
                    <a:pt x="818" y="256"/>
                    <a:pt x="814" y="256"/>
                  </a:cubicBezTo>
                  <a:cubicBezTo>
                    <a:pt x="807" y="258"/>
                    <a:pt x="806" y="253"/>
                    <a:pt x="802" y="251"/>
                  </a:cubicBezTo>
                  <a:cubicBezTo>
                    <a:pt x="785" y="249"/>
                    <a:pt x="782" y="260"/>
                    <a:pt x="766" y="259"/>
                  </a:cubicBezTo>
                  <a:cubicBezTo>
                    <a:pt x="765" y="261"/>
                    <a:pt x="762" y="262"/>
                    <a:pt x="761" y="265"/>
                  </a:cubicBezTo>
                  <a:cubicBezTo>
                    <a:pt x="754" y="254"/>
                    <a:pt x="741" y="255"/>
                    <a:pt x="729" y="260"/>
                  </a:cubicBezTo>
                  <a:cubicBezTo>
                    <a:pt x="728" y="257"/>
                    <a:pt x="733" y="255"/>
                    <a:pt x="730" y="253"/>
                  </a:cubicBezTo>
                  <a:cubicBezTo>
                    <a:pt x="710" y="255"/>
                    <a:pt x="726" y="232"/>
                    <a:pt x="734" y="228"/>
                  </a:cubicBezTo>
                  <a:cubicBezTo>
                    <a:pt x="734" y="226"/>
                    <a:pt x="728" y="229"/>
                    <a:pt x="730" y="226"/>
                  </a:cubicBezTo>
                  <a:cubicBezTo>
                    <a:pt x="731" y="221"/>
                    <a:pt x="736" y="220"/>
                    <a:pt x="734" y="215"/>
                  </a:cubicBezTo>
                  <a:cubicBezTo>
                    <a:pt x="726" y="214"/>
                    <a:pt x="726" y="222"/>
                    <a:pt x="720" y="223"/>
                  </a:cubicBezTo>
                  <a:cubicBezTo>
                    <a:pt x="721" y="221"/>
                    <a:pt x="720" y="219"/>
                    <a:pt x="718" y="219"/>
                  </a:cubicBezTo>
                  <a:cubicBezTo>
                    <a:pt x="717" y="220"/>
                    <a:pt x="715" y="222"/>
                    <a:pt x="714" y="223"/>
                  </a:cubicBezTo>
                  <a:cubicBezTo>
                    <a:pt x="713" y="226"/>
                    <a:pt x="717" y="224"/>
                    <a:pt x="715" y="227"/>
                  </a:cubicBezTo>
                  <a:cubicBezTo>
                    <a:pt x="712" y="226"/>
                    <a:pt x="709" y="229"/>
                    <a:pt x="708" y="231"/>
                  </a:cubicBezTo>
                  <a:cubicBezTo>
                    <a:pt x="708" y="231"/>
                    <a:pt x="708" y="247"/>
                    <a:pt x="708" y="247"/>
                  </a:cubicBezTo>
                  <a:cubicBezTo>
                    <a:pt x="708" y="250"/>
                    <a:pt x="711" y="251"/>
                    <a:pt x="711" y="253"/>
                  </a:cubicBezTo>
                  <a:cubicBezTo>
                    <a:pt x="710" y="260"/>
                    <a:pt x="706" y="261"/>
                    <a:pt x="701" y="266"/>
                  </a:cubicBezTo>
                  <a:cubicBezTo>
                    <a:pt x="699" y="264"/>
                    <a:pt x="697" y="261"/>
                    <a:pt x="692" y="262"/>
                  </a:cubicBezTo>
                  <a:cubicBezTo>
                    <a:pt x="690" y="263"/>
                    <a:pt x="691" y="267"/>
                    <a:pt x="689" y="267"/>
                  </a:cubicBezTo>
                  <a:cubicBezTo>
                    <a:pt x="658" y="260"/>
                    <a:pt x="655" y="300"/>
                    <a:pt x="622" y="295"/>
                  </a:cubicBezTo>
                  <a:cubicBezTo>
                    <a:pt x="624" y="289"/>
                    <a:pt x="622" y="290"/>
                    <a:pt x="619" y="287"/>
                  </a:cubicBezTo>
                  <a:cubicBezTo>
                    <a:pt x="624" y="281"/>
                    <a:pt x="635" y="282"/>
                    <a:pt x="635" y="272"/>
                  </a:cubicBezTo>
                  <a:cubicBezTo>
                    <a:pt x="632" y="268"/>
                    <a:pt x="626" y="267"/>
                    <a:pt x="621" y="270"/>
                  </a:cubicBezTo>
                  <a:cubicBezTo>
                    <a:pt x="626" y="261"/>
                    <a:pt x="625" y="249"/>
                    <a:pt x="618" y="242"/>
                  </a:cubicBezTo>
                  <a:cubicBezTo>
                    <a:pt x="620" y="240"/>
                    <a:pt x="621" y="236"/>
                    <a:pt x="622" y="234"/>
                  </a:cubicBezTo>
                  <a:cubicBezTo>
                    <a:pt x="621" y="231"/>
                    <a:pt x="619" y="228"/>
                    <a:pt x="616" y="227"/>
                  </a:cubicBezTo>
                  <a:cubicBezTo>
                    <a:pt x="622" y="221"/>
                    <a:pt x="630" y="217"/>
                    <a:pt x="634" y="209"/>
                  </a:cubicBezTo>
                  <a:cubicBezTo>
                    <a:pt x="629" y="208"/>
                    <a:pt x="623" y="208"/>
                    <a:pt x="618" y="206"/>
                  </a:cubicBezTo>
                  <a:cubicBezTo>
                    <a:pt x="622" y="203"/>
                    <a:pt x="629" y="203"/>
                    <a:pt x="629" y="197"/>
                  </a:cubicBezTo>
                  <a:cubicBezTo>
                    <a:pt x="623" y="197"/>
                    <a:pt x="620" y="198"/>
                    <a:pt x="615" y="197"/>
                  </a:cubicBezTo>
                  <a:cubicBezTo>
                    <a:pt x="610" y="200"/>
                    <a:pt x="608" y="205"/>
                    <a:pt x="602" y="206"/>
                  </a:cubicBezTo>
                  <a:cubicBezTo>
                    <a:pt x="604" y="217"/>
                    <a:pt x="593" y="215"/>
                    <a:pt x="591" y="222"/>
                  </a:cubicBezTo>
                  <a:cubicBezTo>
                    <a:pt x="592" y="225"/>
                    <a:pt x="595" y="217"/>
                    <a:pt x="596" y="221"/>
                  </a:cubicBezTo>
                  <a:cubicBezTo>
                    <a:pt x="592" y="222"/>
                    <a:pt x="592" y="228"/>
                    <a:pt x="589" y="230"/>
                  </a:cubicBezTo>
                  <a:cubicBezTo>
                    <a:pt x="589" y="227"/>
                    <a:pt x="587" y="226"/>
                    <a:pt x="583" y="228"/>
                  </a:cubicBezTo>
                  <a:cubicBezTo>
                    <a:pt x="586" y="231"/>
                    <a:pt x="586" y="232"/>
                    <a:pt x="586" y="235"/>
                  </a:cubicBezTo>
                  <a:cubicBezTo>
                    <a:pt x="588" y="233"/>
                    <a:pt x="590" y="232"/>
                    <a:pt x="593" y="234"/>
                  </a:cubicBezTo>
                  <a:cubicBezTo>
                    <a:pt x="591" y="237"/>
                    <a:pt x="587" y="237"/>
                    <a:pt x="587" y="242"/>
                  </a:cubicBezTo>
                  <a:cubicBezTo>
                    <a:pt x="590" y="244"/>
                    <a:pt x="600" y="240"/>
                    <a:pt x="602" y="241"/>
                  </a:cubicBezTo>
                  <a:cubicBezTo>
                    <a:pt x="601" y="243"/>
                    <a:pt x="597" y="243"/>
                    <a:pt x="597" y="248"/>
                  </a:cubicBezTo>
                  <a:cubicBezTo>
                    <a:pt x="597" y="250"/>
                    <a:pt x="601" y="249"/>
                    <a:pt x="601" y="252"/>
                  </a:cubicBezTo>
                  <a:cubicBezTo>
                    <a:pt x="598" y="255"/>
                    <a:pt x="597" y="260"/>
                    <a:pt x="593" y="262"/>
                  </a:cubicBezTo>
                  <a:cubicBezTo>
                    <a:pt x="589" y="260"/>
                    <a:pt x="585" y="259"/>
                    <a:pt x="580" y="259"/>
                  </a:cubicBezTo>
                  <a:cubicBezTo>
                    <a:pt x="580" y="262"/>
                    <a:pt x="578" y="263"/>
                    <a:pt x="576" y="266"/>
                  </a:cubicBezTo>
                  <a:cubicBezTo>
                    <a:pt x="578" y="266"/>
                    <a:pt x="580" y="266"/>
                    <a:pt x="581" y="268"/>
                  </a:cubicBezTo>
                  <a:cubicBezTo>
                    <a:pt x="579" y="276"/>
                    <a:pt x="565" y="272"/>
                    <a:pt x="565" y="282"/>
                  </a:cubicBezTo>
                  <a:cubicBezTo>
                    <a:pt x="572" y="279"/>
                    <a:pt x="575" y="286"/>
                    <a:pt x="581" y="287"/>
                  </a:cubicBezTo>
                  <a:cubicBezTo>
                    <a:pt x="565" y="287"/>
                    <a:pt x="557" y="295"/>
                    <a:pt x="547" y="303"/>
                  </a:cubicBezTo>
                  <a:cubicBezTo>
                    <a:pt x="554" y="307"/>
                    <a:pt x="560" y="294"/>
                    <a:pt x="567" y="302"/>
                  </a:cubicBezTo>
                  <a:cubicBezTo>
                    <a:pt x="571" y="301"/>
                    <a:pt x="573" y="297"/>
                    <a:pt x="577" y="296"/>
                  </a:cubicBezTo>
                  <a:cubicBezTo>
                    <a:pt x="580" y="295"/>
                    <a:pt x="578" y="299"/>
                    <a:pt x="581" y="299"/>
                  </a:cubicBezTo>
                  <a:cubicBezTo>
                    <a:pt x="594" y="297"/>
                    <a:pt x="607" y="300"/>
                    <a:pt x="621" y="295"/>
                  </a:cubicBezTo>
                  <a:cubicBezTo>
                    <a:pt x="626" y="312"/>
                    <a:pt x="603" y="306"/>
                    <a:pt x="599" y="317"/>
                  </a:cubicBezTo>
                  <a:cubicBezTo>
                    <a:pt x="595" y="317"/>
                    <a:pt x="591" y="317"/>
                    <a:pt x="589" y="316"/>
                  </a:cubicBezTo>
                  <a:cubicBezTo>
                    <a:pt x="589" y="312"/>
                    <a:pt x="588" y="309"/>
                    <a:pt x="583" y="310"/>
                  </a:cubicBezTo>
                  <a:cubicBezTo>
                    <a:pt x="588" y="324"/>
                    <a:pt x="570" y="328"/>
                    <a:pt x="562" y="320"/>
                  </a:cubicBezTo>
                  <a:cubicBezTo>
                    <a:pt x="558" y="323"/>
                    <a:pt x="549" y="320"/>
                    <a:pt x="546" y="323"/>
                  </a:cubicBezTo>
                  <a:cubicBezTo>
                    <a:pt x="549" y="328"/>
                    <a:pt x="541" y="328"/>
                    <a:pt x="542" y="332"/>
                  </a:cubicBezTo>
                  <a:cubicBezTo>
                    <a:pt x="549" y="336"/>
                    <a:pt x="557" y="338"/>
                    <a:pt x="562" y="345"/>
                  </a:cubicBezTo>
                  <a:cubicBezTo>
                    <a:pt x="559" y="351"/>
                    <a:pt x="563" y="357"/>
                    <a:pt x="567" y="361"/>
                  </a:cubicBezTo>
                  <a:cubicBezTo>
                    <a:pt x="564" y="378"/>
                    <a:pt x="554" y="391"/>
                    <a:pt x="545" y="403"/>
                  </a:cubicBezTo>
                  <a:cubicBezTo>
                    <a:pt x="534" y="401"/>
                    <a:pt x="525" y="401"/>
                    <a:pt x="516" y="400"/>
                  </a:cubicBezTo>
                  <a:cubicBezTo>
                    <a:pt x="510" y="400"/>
                    <a:pt x="509" y="396"/>
                    <a:pt x="504" y="395"/>
                  </a:cubicBezTo>
                  <a:cubicBezTo>
                    <a:pt x="493" y="391"/>
                    <a:pt x="483" y="396"/>
                    <a:pt x="479" y="389"/>
                  </a:cubicBezTo>
                  <a:cubicBezTo>
                    <a:pt x="474" y="395"/>
                    <a:pt x="462" y="393"/>
                    <a:pt x="457" y="398"/>
                  </a:cubicBezTo>
                  <a:cubicBezTo>
                    <a:pt x="460" y="407"/>
                    <a:pt x="456" y="410"/>
                    <a:pt x="454" y="414"/>
                  </a:cubicBezTo>
                  <a:cubicBezTo>
                    <a:pt x="451" y="422"/>
                    <a:pt x="449" y="431"/>
                    <a:pt x="441" y="441"/>
                  </a:cubicBezTo>
                  <a:cubicBezTo>
                    <a:pt x="435" y="448"/>
                    <a:pt x="425" y="458"/>
                    <a:pt x="425" y="465"/>
                  </a:cubicBezTo>
                  <a:cubicBezTo>
                    <a:pt x="424" y="467"/>
                    <a:pt x="427" y="471"/>
                    <a:pt x="427" y="472"/>
                  </a:cubicBezTo>
                  <a:cubicBezTo>
                    <a:pt x="428" y="481"/>
                    <a:pt x="421" y="484"/>
                    <a:pt x="418" y="493"/>
                  </a:cubicBezTo>
                  <a:cubicBezTo>
                    <a:pt x="421" y="496"/>
                    <a:pt x="427" y="495"/>
                    <a:pt x="429" y="498"/>
                  </a:cubicBezTo>
                  <a:cubicBezTo>
                    <a:pt x="433" y="497"/>
                    <a:pt x="436" y="495"/>
                    <a:pt x="441" y="495"/>
                  </a:cubicBezTo>
                  <a:cubicBezTo>
                    <a:pt x="446" y="500"/>
                    <a:pt x="447" y="504"/>
                    <a:pt x="446" y="514"/>
                  </a:cubicBezTo>
                  <a:cubicBezTo>
                    <a:pt x="451" y="521"/>
                    <a:pt x="455" y="514"/>
                    <a:pt x="462" y="512"/>
                  </a:cubicBezTo>
                  <a:cubicBezTo>
                    <a:pt x="476" y="506"/>
                    <a:pt x="489" y="512"/>
                    <a:pt x="501" y="513"/>
                  </a:cubicBezTo>
                  <a:cubicBezTo>
                    <a:pt x="508" y="507"/>
                    <a:pt x="510" y="498"/>
                    <a:pt x="523" y="499"/>
                  </a:cubicBezTo>
                  <a:cubicBezTo>
                    <a:pt x="527" y="491"/>
                    <a:pt x="532" y="485"/>
                    <a:pt x="542" y="483"/>
                  </a:cubicBezTo>
                  <a:cubicBezTo>
                    <a:pt x="543" y="476"/>
                    <a:pt x="538" y="477"/>
                    <a:pt x="538" y="471"/>
                  </a:cubicBezTo>
                  <a:cubicBezTo>
                    <a:pt x="543" y="459"/>
                    <a:pt x="557" y="456"/>
                    <a:pt x="564" y="445"/>
                  </a:cubicBezTo>
                  <a:cubicBezTo>
                    <a:pt x="578" y="441"/>
                    <a:pt x="602" y="440"/>
                    <a:pt x="596" y="421"/>
                  </a:cubicBezTo>
                  <a:cubicBezTo>
                    <a:pt x="602" y="415"/>
                    <a:pt x="607" y="408"/>
                    <a:pt x="615" y="408"/>
                  </a:cubicBezTo>
                  <a:cubicBezTo>
                    <a:pt x="616" y="408"/>
                    <a:pt x="618" y="410"/>
                    <a:pt x="621" y="411"/>
                  </a:cubicBezTo>
                  <a:cubicBezTo>
                    <a:pt x="632" y="413"/>
                    <a:pt x="631" y="419"/>
                    <a:pt x="644" y="418"/>
                  </a:cubicBezTo>
                  <a:cubicBezTo>
                    <a:pt x="645" y="409"/>
                    <a:pt x="656" y="410"/>
                    <a:pt x="664" y="407"/>
                  </a:cubicBezTo>
                  <a:cubicBezTo>
                    <a:pt x="670" y="404"/>
                    <a:pt x="672" y="399"/>
                    <a:pt x="676" y="398"/>
                  </a:cubicBezTo>
                  <a:cubicBezTo>
                    <a:pt x="687" y="398"/>
                    <a:pt x="695" y="409"/>
                    <a:pt x="692" y="422"/>
                  </a:cubicBezTo>
                  <a:cubicBezTo>
                    <a:pt x="703" y="432"/>
                    <a:pt x="715" y="440"/>
                    <a:pt x="723" y="453"/>
                  </a:cubicBezTo>
                  <a:cubicBezTo>
                    <a:pt x="731" y="453"/>
                    <a:pt x="731" y="453"/>
                    <a:pt x="731" y="453"/>
                  </a:cubicBezTo>
                  <a:cubicBezTo>
                    <a:pt x="732" y="462"/>
                    <a:pt x="745" y="458"/>
                    <a:pt x="749" y="464"/>
                  </a:cubicBezTo>
                  <a:cubicBezTo>
                    <a:pt x="748" y="468"/>
                    <a:pt x="750" y="469"/>
                    <a:pt x="751" y="472"/>
                  </a:cubicBezTo>
                  <a:cubicBezTo>
                    <a:pt x="753" y="473"/>
                    <a:pt x="757" y="473"/>
                    <a:pt x="759" y="475"/>
                  </a:cubicBezTo>
                  <a:cubicBezTo>
                    <a:pt x="760" y="481"/>
                    <a:pt x="762" y="487"/>
                    <a:pt x="764" y="491"/>
                  </a:cubicBezTo>
                  <a:cubicBezTo>
                    <a:pt x="760" y="496"/>
                    <a:pt x="760" y="503"/>
                    <a:pt x="753" y="505"/>
                  </a:cubicBezTo>
                  <a:cubicBezTo>
                    <a:pt x="751" y="505"/>
                    <a:pt x="747" y="504"/>
                    <a:pt x="743" y="504"/>
                  </a:cubicBezTo>
                  <a:cubicBezTo>
                    <a:pt x="733" y="505"/>
                    <a:pt x="728" y="509"/>
                    <a:pt x="722" y="503"/>
                  </a:cubicBezTo>
                  <a:cubicBezTo>
                    <a:pt x="718" y="506"/>
                    <a:pt x="716" y="504"/>
                    <a:pt x="710" y="504"/>
                  </a:cubicBezTo>
                  <a:cubicBezTo>
                    <a:pt x="709" y="507"/>
                    <a:pt x="707" y="508"/>
                    <a:pt x="709" y="512"/>
                  </a:cubicBezTo>
                  <a:cubicBezTo>
                    <a:pt x="717" y="512"/>
                    <a:pt x="720" y="521"/>
                    <a:pt x="727" y="524"/>
                  </a:cubicBezTo>
                  <a:cubicBezTo>
                    <a:pt x="729" y="525"/>
                    <a:pt x="732" y="523"/>
                    <a:pt x="734" y="524"/>
                  </a:cubicBezTo>
                  <a:cubicBezTo>
                    <a:pt x="738" y="526"/>
                    <a:pt x="742" y="535"/>
                    <a:pt x="748" y="530"/>
                  </a:cubicBezTo>
                  <a:cubicBezTo>
                    <a:pt x="750" y="523"/>
                    <a:pt x="746" y="512"/>
                    <a:pt x="754" y="510"/>
                  </a:cubicBezTo>
                  <a:cubicBezTo>
                    <a:pt x="768" y="513"/>
                    <a:pt x="768" y="494"/>
                    <a:pt x="780" y="492"/>
                  </a:cubicBezTo>
                  <a:cubicBezTo>
                    <a:pt x="781" y="483"/>
                    <a:pt x="773" y="483"/>
                    <a:pt x="771" y="477"/>
                  </a:cubicBezTo>
                  <a:cubicBezTo>
                    <a:pt x="774" y="474"/>
                    <a:pt x="774" y="468"/>
                    <a:pt x="779" y="467"/>
                  </a:cubicBezTo>
                  <a:cubicBezTo>
                    <a:pt x="788" y="467"/>
                    <a:pt x="791" y="482"/>
                    <a:pt x="800" y="475"/>
                  </a:cubicBezTo>
                  <a:cubicBezTo>
                    <a:pt x="796" y="458"/>
                    <a:pt x="776" y="458"/>
                    <a:pt x="764" y="449"/>
                  </a:cubicBezTo>
                  <a:cubicBezTo>
                    <a:pt x="766" y="447"/>
                    <a:pt x="768" y="446"/>
                    <a:pt x="767" y="442"/>
                  </a:cubicBezTo>
                  <a:cubicBezTo>
                    <a:pt x="757" y="440"/>
                    <a:pt x="749" y="439"/>
                    <a:pt x="743" y="433"/>
                  </a:cubicBezTo>
                  <a:cubicBezTo>
                    <a:pt x="739" y="428"/>
                    <a:pt x="739" y="420"/>
                    <a:pt x="736" y="414"/>
                  </a:cubicBezTo>
                  <a:cubicBezTo>
                    <a:pt x="731" y="406"/>
                    <a:pt x="720" y="405"/>
                    <a:pt x="720" y="395"/>
                  </a:cubicBezTo>
                  <a:cubicBezTo>
                    <a:pt x="724" y="394"/>
                    <a:pt x="725" y="389"/>
                    <a:pt x="722" y="386"/>
                  </a:cubicBezTo>
                  <a:cubicBezTo>
                    <a:pt x="726" y="383"/>
                    <a:pt x="734" y="378"/>
                    <a:pt x="740" y="381"/>
                  </a:cubicBezTo>
                  <a:cubicBezTo>
                    <a:pt x="740" y="386"/>
                    <a:pt x="736" y="388"/>
                    <a:pt x="738" y="394"/>
                  </a:cubicBezTo>
                  <a:cubicBezTo>
                    <a:pt x="744" y="394"/>
                    <a:pt x="742" y="388"/>
                    <a:pt x="748" y="390"/>
                  </a:cubicBezTo>
                  <a:cubicBezTo>
                    <a:pt x="751" y="402"/>
                    <a:pt x="761" y="406"/>
                    <a:pt x="765" y="417"/>
                  </a:cubicBezTo>
                  <a:cubicBezTo>
                    <a:pt x="770" y="416"/>
                    <a:pt x="773" y="418"/>
                    <a:pt x="777" y="418"/>
                  </a:cubicBezTo>
                  <a:cubicBezTo>
                    <a:pt x="778" y="420"/>
                    <a:pt x="778" y="423"/>
                    <a:pt x="780" y="424"/>
                  </a:cubicBezTo>
                  <a:cubicBezTo>
                    <a:pt x="795" y="428"/>
                    <a:pt x="801" y="441"/>
                    <a:pt x="814" y="446"/>
                  </a:cubicBezTo>
                  <a:cubicBezTo>
                    <a:pt x="813" y="455"/>
                    <a:pt x="811" y="463"/>
                    <a:pt x="809" y="469"/>
                  </a:cubicBezTo>
                  <a:cubicBezTo>
                    <a:pt x="811" y="473"/>
                    <a:pt x="818" y="473"/>
                    <a:pt x="817" y="481"/>
                  </a:cubicBezTo>
                  <a:cubicBezTo>
                    <a:pt x="827" y="485"/>
                    <a:pt x="831" y="496"/>
                    <a:pt x="838" y="503"/>
                  </a:cubicBezTo>
                  <a:cubicBezTo>
                    <a:pt x="841" y="504"/>
                    <a:pt x="847" y="501"/>
                    <a:pt x="847" y="505"/>
                  </a:cubicBezTo>
                  <a:cubicBezTo>
                    <a:pt x="845" y="507"/>
                    <a:pt x="840" y="506"/>
                    <a:pt x="839" y="510"/>
                  </a:cubicBezTo>
                  <a:cubicBezTo>
                    <a:pt x="843" y="516"/>
                    <a:pt x="846" y="518"/>
                    <a:pt x="844" y="529"/>
                  </a:cubicBezTo>
                  <a:cubicBezTo>
                    <a:pt x="848" y="531"/>
                    <a:pt x="851" y="529"/>
                    <a:pt x="856" y="529"/>
                  </a:cubicBezTo>
                  <a:cubicBezTo>
                    <a:pt x="856" y="531"/>
                    <a:pt x="857" y="532"/>
                    <a:pt x="858" y="535"/>
                  </a:cubicBezTo>
                  <a:cubicBezTo>
                    <a:pt x="863" y="530"/>
                    <a:pt x="865" y="538"/>
                    <a:pt x="870" y="536"/>
                  </a:cubicBezTo>
                  <a:cubicBezTo>
                    <a:pt x="870" y="528"/>
                    <a:pt x="864" y="521"/>
                    <a:pt x="864" y="516"/>
                  </a:cubicBezTo>
                  <a:cubicBezTo>
                    <a:pt x="869" y="516"/>
                    <a:pt x="868" y="521"/>
                    <a:pt x="874" y="519"/>
                  </a:cubicBezTo>
                  <a:cubicBezTo>
                    <a:pt x="873" y="511"/>
                    <a:pt x="857" y="510"/>
                    <a:pt x="852" y="503"/>
                  </a:cubicBezTo>
                  <a:cubicBezTo>
                    <a:pt x="863" y="501"/>
                    <a:pt x="870" y="511"/>
                    <a:pt x="881" y="513"/>
                  </a:cubicBezTo>
                  <a:cubicBezTo>
                    <a:pt x="883" y="510"/>
                    <a:pt x="881" y="506"/>
                    <a:pt x="880" y="504"/>
                  </a:cubicBezTo>
                  <a:cubicBezTo>
                    <a:pt x="883" y="503"/>
                    <a:pt x="886" y="502"/>
                    <a:pt x="885" y="496"/>
                  </a:cubicBezTo>
                  <a:cubicBezTo>
                    <a:pt x="881" y="496"/>
                    <a:pt x="876" y="496"/>
                    <a:pt x="873" y="493"/>
                  </a:cubicBezTo>
                  <a:cubicBezTo>
                    <a:pt x="867" y="489"/>
                    <a:pt x="860" y="474"/>
                    <a:pt x="858" y="467"/>
                  </a:cubicBezTo>
                  <a:cubicBezTo>
                    <a:pt x="864" y="469"/>
                    <a:pt x="866" y="474"/>
                    <a:pt x="872" y="476"/>
                  </a:cubicBezTo>
                  <a:cubicBezTo>
                    <a:pt x="878" y="473"/>
                    <a:pt x="872" y="463"/>
                    <a:pt x="880" y="461"/>
                  </a:cubicBezTo>
                  <a:cubicBezTo>
                    <a:pt x="884" y="461"/>
                    <a:pt x="884" y="464"/>
                    <a:pt x="887" y="465"/>
                  </a:cubicBezTo>
                  <a:cubicBezTo>
                    <a:pt x="891" y="463"/>
                    <a:pt x="891" y="459"/>
                    <a:pt x="895" y="459"/>
                  </a:cubicBezTo>
                  <a:cubicBezTo>
                    <a:pt x="900" y="461"/>
                    <a:pt x="908" y="461"/>
                    <a:pt x="908" y="467"/>
                  </a:cubicBezTo>
                  <a:cubicBezTo>
                    <a:pt x="906" y="469"/>
                    <a:pt x="900" y="468"/>
                    <a:pt x="902" y="473"/>
                  </a:cubicBezTo>
                  <a:cubicBezTo>
                    <a:pt x="906" y="477"/>
                    <a:pt x="907" y="470"/>
                    <a:pt x="911" y="470"/>
                  </a:cubicBezTo>
                  <a:cubicBezTo>
                    <a:pt x="910" y="479"/>
                    <a:pt x="910" y="484"/>
                    <a:pt x="906" y="490"/>
                  </a:cubicBezTo>
                  <a:cubicBezTo>
                    <a:pt x="910" y="490"/>
                    <a:pt x="912" y="492"/>
                    <a:pt x="916" y="492"/>
                  </a:cubicBezTo>
                  <a:cubicBezTo>
                    <a:pt x="920" y="487"/>
                    <a:pt x="914" y="487"/>
                    <a:pt x="912" y="484"/>
                  </a:cubicBezTo>
                  <a:cubicBezTo>
                    <a:pt x="922" y="483"/>
                    <a:pt x="922" y="498"/>
                    <a:pt x="923" y="502"/>
                  </a:cubicBezTo>
                  <a:cubicBezTo>
                    <a:pt x="919" y="497"/>
                    <a:pt x="915" y="497"/>
                    <a:pt x="907" y="498"/>
                  </a:cubicBezTo>
                  <a:cubicBezTo>
                    <a:pt x="907" y="504"/>
                    <a:pt x="907" y="504"/>
                    <a:pt x="907" y="504"/>
                  </a:cubicBezTo>
                  <a:cubicBezTo>
                    <a:pt x="918" y="505"/>
                    <a:pt x="933" y="506"/>
                    <a:pt x="930" y="519"/>
                  </a:cubicBezTo>
                  <a:cubicBezTo>
                    <a:pt x="936" y="523"/>
                    <a:pt x="943" y="525"/>
                    <a:pt x="946" y="531"/>
                  </a:cubicBezTo>
                  <a:cubicBezTo>
                    <a:pt x="957" y="529"/>
                    <a:pt x="965" y="543"/>
                    <a:pt x="980" y="537"/>
                  </a:cubicBezTo>
                  <a:cubicBezTo>
                    <a:pt x="978" y="524"/>
                    <a:pt x="995" y="524"/>
                    <a:pt x="1003" y="530"/>
                  </a:cubicBezTo>
                  <a:cubicBezTo>
                    <a:pt x="1006" y="532"/>
                    <a:pt x="1006" y="537"/>
                    <a:pt x="1010" y="539"/>
                  </a:cubicBezTo>
                  <a:cubicBezTo>
                    <a:pt x="1030" y="545"/>
                    <a:pt x="1038" y="516"/>
                    <a:pt x="1055" y="528"/>
                  </a:cubicBezTo>
                  <a:cubicBezTo>
                    <a:pt x="1059" y="527"/>
                    <a:pt x="1058" y="522"/>
                    <a:pt x="1063" y="522"/>
                  </a:cubicBezTo>
                  <a:cubicBezTo>
                    <a:pt x="1064" y="533"/>
                    <a:pt x="1056" y="553"/>
                    <a:pt x="1068" y="561"/>
                  </a:cubicBezTo>
                  <a:cubicBezTo>
                    <a:pt x="1054" y="576"/>
                    <a:pt x="1068" y="603"/>
                    <a:pt x="1059" y="616"/>
                  </a:cubicBezTo>
                  <a:cubicBezTo>
                    <a:pt x="1054" y="616"/>
                    <a:pt x="1054" y="616"/>
                    <a:pt x="1054" y="616"/>
                  </a:cubicBezTo>
                  <a:cubicBezTo>
                    <a:pt x="1052" y="630"/>
                    <a:pt x="1039" y="623"/>
                    <a:pt x="1027" y="625"/>
                  </a:cubicBezTo>
                  <a:cubicBezTo>
                    <a:pt x="1022" y="616"/>
                    <a:pt x="1015" y="621"/>
                    <a:pt x="1005" y="622"/>
                  </a:cubicBezTo>
                  <a:cubicBezTo>
                    <a:pt x="1002" y="622"/>
                    <a:pt x="1000" y="621"/>
                    <a:pt x="999" y="621"/>
                  </a:cubicBezTo>
                  <a:cubicBezTo>
                    <a:pt x="990" y="623"/>
                    <a:pt x="983" y="633"/>
                    <a:pt x="977" y="634"/>
                  </a:cubicBezTo>
                  <a:cubicBezTo>
                    <a:pt x="970" y="628"/>
                    <a:pt x="960" y="632"/>
                    <a:pt x="952" y="630"/>
                  </a:cubicBezTo>
                  <a:cubicBezTo>
                    <a:pt x="949" y="629"/>
                    <a:pt x="947" y="626"/>
                    <a:pt x="944" y="625"/>
                  </a:cubicBezTo>
                  <a:cubicBezTo>
                    <a:pt x="942" y="624"/>
                    <a:pt x="938" y="626"/>
                    <a:pt x="934" y="625"/>
                  </a:cubicBezTo>
                  <a:cubicBezTo>
                    <a:pt x="925" y="624"/>
                    <a:pt x="920" y="619"/>
                    <a:pt x="913" y="624"/>
                  </a:cubicBezTo>
                  <a:cubicBezTo>
                    <a:pt x="911" y="622"/>
                    <a:pt x="908" y="621"/>
                    <a:pt x="908" y="616"/>
                  </a:cubicBezTo>
                  <a:cubicBezTo>
                    <a:pt x="895" y="618"/>
                    <a:pt x="893" y="610"/>
                    <a:pt x="879" y="612"/>
                  </a:cubicBezTo>
                  <a:cubicBezTo>
                    <a:pt x="875" y="611"/>
                    <a:pt x="874" y="606"/>
                    <a:pt x="872" y="603"/>
                  </a:cubicBezTo>
                  <a:cubicBezTo>
                    <a:pt x="866" y="605"/>
                    <a:pt x="862" y="600"/>
                    <a:pt x="857" y="600"/>
                  </a:cubicBezTo>
                  <a:cubicBezTo>
                    <a:pt x="850" y="599"/>
                    <a:pt x="847" y="602"/>
                    <a:pt x="843" y="603"/>
                  </a:cubicBezTo>
                  <a:cubicBezTo>
                    <a:pt x="839" y="604"/>
                    <a:pt x="834" y="602"/>
                    <a:pt x="834" y="603"/>
                  </a:cubicBezTo>
                  <a:cubicBezTo>
                    <a:pt x="831" y="604"/>
                    <a:pt x="822" y="612"/>
                    <a:pt x="821" y="615"/>
                  </a:cubicBezTo>
                  <a:cubicBezTo>
                    <a:pt x="819" y="622"/>
                    <a:pt x="827" y="628"/>
                    <a:pt x="826" y="635"/>
                  </a:cubicBezTo>
                  <a:cubicBezTo>
                    <a:pt x="825" y="641"/>
                    <a:pt x="818" y="646"/>
                    <a:pt x="813" y="647"/>
                  </a:cubicBezTo>
                  <a:cubicBezTo>
                    <a:pt x="803" y="649"/>
                    <a:pt x="802" y="644"/>
                    <a:pt x="797" y="640"/>
                  </a:cubicBezTo>
                  <a:cubicBezTo>
                    <a:pt x="792" y="636"/>
                    <a:pt x="782" y="631"/>
                    <a:pt x="778" y="630"/>
                  </a:cubicBezTo>
                  <a:cubicBezTo>
                    <a:pt x="768" y="628"/>
                    <a:pt x="760" y="632"/>
                    <a:pt x="754" y="628"/>
                  </a:cubicBezTo>
                  <a:cubicBezTo>
                    <a:pt x="748" y="624"/>
                    <a:pt x="751" y="613"/>
                    <a:pt x="744" y="608"/>
                  </a:cubicBezTo>
                  <a:cubicBezTo>
                    <a:pt x="743" y="606"/>
                    <a:pt x="738" y="606"/>
                    <a:pt x="735" y="605"/>
                  </a:cubicBezTo>
                  <a:cubicBezTo>
                    <a:pt x="731" y="603"/>
                    <a:pt x="729" y="600"/>
                    <a:pt x="727" y="599"/>
                  </a:cubicBezTo>
                  <a:cubicBezTo>
                    <a:pt x="718" y="596"/>
                    <a:pt x="709" y="601"/>
                    <a:pt x="701" y="599"/>
                  </a:cubicBezTo>
                  <a:cubicBezTo>
                    <a:pt x="693" y="597"/>
                    <a:pt x="691" y="590"/>
                    <a:pt x="683" y="588"/>
                  </a:cubicBezTo>
                  <a:cubicBezTo>
                    <a:pt x="682" y="586"/>
                    <a:pt x="681" y="584"/>
                    <a:pt x="680" y="582"/>
                  </a:cubicBezTo>
                  <a:cubicBezTo>
                    <a:pt x="672" y="582"/>
                    <a:pt x="667" y="579"/>
                    <a:pt x="666" y="573"/>
                  </a:cubicBezTo>
                  <a:cubicBezTo>
                    <a:pt x="673" y="563"/>
                    <a:pt x="687" y="562"/>
                    <a:pt x="685" y="550"/>
                  </a:cubicBezTo>
                  <a:cubicBezTo>
                    <a:pt x="684" y="546"/>
                    <a:pt x="677" y="544"/>
                    <a:pt x="677" y="539"/>
                  </a:cubicBezTo>
                  <a:cubicBezTo>
                    <a:pt x="676" y="531"/>
                    <a:pt x="690" y="530"/>
                    <a:pt x="687" y="521"/>
                  </a:cubicBezTo>
                  <a:cubicBezTo>
                    <a:pt x="680" y="521"/>
                    <a:pt x="678" y="529"/>
                    <a:pt x="673" y="527"/>
                  </a:cubicBezTo>
                  <a:cubicBezTo>
                    <a:pt x="672" y="522"/>
                    <a:pt x="677" y="521"/>
                    <a:pt x="674" y="516"/>
                  </a:cubicBezTo>
                  <a:cubicBezTo>
                    <a:pt x="663" y="512"/>
                    <a:pt x="646" y="528"/>
                    <a:pt x="635" y="516"/>
                  </a:cubicBezTo>
                  <a:cubicBezTo>
                    <a:pt x="631" y="521"/>
                    <a:pt x="623" y="519"/>
                    <a:pt x="619" y="515"/>
                  </a:cubicBezTo>
                  <a:cubicBezTo>
                    <a:pt x="615" y="521"/>
                    <a:pt x="608" y="518"/>
                    <a:pt x="602" y="522"/>
                  </a:cubicBezTo>
                  <a:cubicBezTo>
                    <a:pt x="590" y="516"/>
                    <a:pt x="573" y="518"/>
                    <a:pt x="559" y="518"/>
                  </a:cubicBezTo>
                  <a:cubicBezTo>
                    <a:pt x="545" y="519"/>
                    <a:pt x="529" y="519"/>
                    <a:pt x="523" y="529"/>
                  </a:cubicBezTo>
                  <a:cubicBezTo>
                    <a:pt x="505" y="526"/>
                    <a:pt x="499" y="548"/>
                    <a:pt x="484" y="534"/>
                  </a:cubicBezTo>
                  <a:cubicBezTo>
                    <a:pt x="475" y="537"/>
                    <a:pt x="470" y="529"/>
                    <a:pt x="462" y="534"/>
                  </a:cubicBezTo>
                  <a:cubicBezTo>
                    <a:pt x="457" y="531"/>
                    <a:pt x="455" y="526"/>
                    <a:pt x="452" y="520"/>
                  </a:cubicBezTo>
                  <a:cubicBezTo>
                    <a:pt x="446" y="520"/>
                    <a:pt x="446" y="520"/>
                    <a:pt x="446" y="520"/>
                  </a:cubicBezTo>
                  <a:cubicBezTo>
                    <a:pt x="436" y="536"/>
                    <a:pt x="428" y="552"/>
                    <a:pt x="406" y="555"/>
                  </a:cubicBezTo>
                  <a:cubicBezTo>
                    <a:pt x="394" y="554"/>
                    <a:pt x="392" y="564"/>
                    <a:pt x="383" y="567"/>
                  </a:cubicBezTo>
                  <a:cubicBezTo>
                    <a:pt x="382" y="577"/>
                    <a:pt x="373" y="580"/>
                    <a:pt x="369" y="587"/>
                  </a:cubicBezTo>
                  <a:cubicBezTo>
                    <a:pt x="370" y="593"/>
                    <a:pt x="367" y="596"/>
                    <a:pt x="365" y="598"/>
                  </a:cubicBezTo>
                  <a:cubicBezTo>
                    <a:pt x="367" y="603"/>
                    <a:pt x="365" y="608"/>
                    <a:pt x="363" y="611"/>
                  </a:cubicBezTo>
                  <a:cubicBezTo>
                    <a:pt x="353" y="614"/>
                    <a:pt x="353" y="626"/>
                    <a:pt x="340" y="626"/>
                  </a:cubicBezTo>
                  <a:cubicBezTo>
                    <a:pt x="336" y="635"/>
                    <a:pt x="323" y="638"/>
                    <a:pt x="311" y="636"/>
                  </a:cubicBezTo>
                  <a:cubicBezTo>
                    <a:pt x="303" y="642"/>
                    <a:pt x="302" y="655"/>
                    <a:pt x="292" y="659"/>
                  </a:cubicBezTo>
                  <a:cubicBezTo>
                    <a:pt x="287" y="658"/>
                    <a:pt x="286" y="658"/>
                    <a:pt x="282" y="659"/>
                  </a:cubicBezTo>
                  <a:cubicBezTo>
                    <a:pt x="282" y="667"/>
                    <a:pt x="277" y="670"/>
                    <a:pt x="273" y="674"/>
                  </a:cubicBezTo>
                  <a:cubicBezTo>
                    <a:pt x="273" y="684"/>
                    <a:pt x="273" y="684"/>
                    <a:pt x="273" y="684"/>
                  </a:cubicBezTo>
                  <a:cubicBezTo>
                    <a:pt x="267" y="688"/>
                    <a:pt x="263" y="695"/>
                    <a:pt x="255" y="696"/>
                  </a:cubicBezTo>
                  <a:cubicBezTo>
                    <a:pt x="252" y="705"/>
                    <a:pt x="246" y="711"/>
                    <a:pt x="242" y="719"/>
                  </a:cubicBezTo>
                  <a:cubicBezTo>
                    <a:pt x="233" y="723"/>
                    <a:pt x="230" y="729"/>
                    <a:pt x="230" y="738"/>
                  </a:cubicBezTo>
                  <a:cubicBezTo>
                    <a:pt x="229" y="745"/>
                    <a:pt x="233" y="751"/>
                    <a:pt x="234" y="755"/>
                  </a:cubicBezTo>
                  <a:cubicBezTo>
                    <a:pt x="234" y="761"/>
                    <a:pt x="229" y="767"/>
                    <a:pt x="228" y="773"/>
                  </a:cubicBezTo>
                  <a:cubicBezTo>
                    <a:pt x="227" y="779"/>
                    <a:pt x="230" y="785"/>
                    <a:pt x="230" y="791"/>
                  </a:cubicBezTo>
                  <a:cubicBezTo>
                    <a:pt x="228" y="807"/>
                    <a:pt x="214" y="817"/>
                    <a:pt x="215" y="834"/>
                  </a:cubicBezTo>
                  <a:cubicBezTo>
                    <a:pt x="213" y="838"/>
                    <a:pt x="204" y="841"/>
                    <a:pt x="203" y="848"/>
                  </a:cubicBezTo>
                  <a:cubicBezTo>
                    <a:pt x="202" y="853"/>
                    <a:pt x="209" y="862"/>
                    <a:pt x="208" y="872"/>
                  </a:cubicBezTo>
                  <a:cubicBezTo>
                    <a:pt x="207" y="878"/>
                    <a:pt x="202" y="883"/>
                    <a:pt x="203" y="887"/>
                  </a:cubicBezTo>
                  <a:cubicBezTo>
                    <a:pt x="203" y="892"/>
                    <a:pt x="208" y="895"/>
                    <a:pt x="210" y="897"/>
                  </a:cubicBezTo>
                  <a:cubicBezTo>
                    <a:pt x="209" y="899"/>
                    <a:pt x="209" y="901"/>
                    <a:pt x="210" y="903"/>
                  </a:cubicBezTo>
                  <a:cubicBezTo>
                    <a:pt x="212" y="905"/>
                    <a:pt x="215" y="902"/>
                    <a:pt x="217" y="905"/>
                  </a:cubicBezTo>
                  <a:cubicBezTo>
                    <a:pt x="217" y="917"/>
                    <a:pt x="222" y="924"/>
                    <a:pt x="228" y="929"/>
                  </a:cubicBezTo>
                  <a:cubicBezTo>
                    <a:pt x="228" y="943"/>
                    <a:pt x="249" y="953"/>
                    <a:pt x="242" y="971"/>
                  </a:cubicBezTo>
                  <a:cubicBezTo>
                    <a:pt x="246" y="980"/>
                    <a:pt x="248" y="990"/>
                    <a:pt x="253" y="997"/>
                  </a:cubicBezTo>
                  <a:cubicBezTo>
                    <a:pt x="255" y="999"/>
                    <a:pt x="258" y="999"/>
                    <a:pt x="259" y="1000"/>
                  </a:cubicBezTo>
                  <a:cubicBezTo>
                    <a:pt x="265" y="1005"/>
                    <a:pt x="269" y="1015"/>
                    <a:pt x="276" y="1021"/>
                  </a:cubicBezTo>
                  <a:cubicBezTo>
                    <a:pt x="279" y="1024"/>
                    <a:pt x="281" y="1024"/>
                    <a:pt x="283" y="1027"/>
                  </a:cubicBezTo>
                  <a:cubicBezTo>
                    <a:pt x="287" y="1032"/>
                    <a:pt x="289" y="1039"/>
                    <a:pt x="293" y="1044"/>
                  </a:cubicBezTo>
                  <a:cubicBezTo>
                    <a:pt x="297" y="1048"/>
                    <a:pt x="304" y="1051"/>
                    <a:pt x="308" y="1055"/>
                  </a:cubicBezTo>
                  <a:cubicBezTo>
                    <a:pt x="312" y="1058"/>
                    <a:pt x="314" y="1062"/>
                    <a:pt x="317" y="1065"/>
                  </a:cubicBezTo>
                  <a:cubicBezTo>
                    <a:pt x="325" y="1070"/>
                    <a:pt x="331" y="1063"/>
                    <a:pt x="343" y="1062"/>
                  </a:cubicBezTo>
                  <a:cubicBezTo>
                    <a:pt x="350" y="1061"/>
                    <a:pt x="357" y="1063"/>
                    <a:pt x="363" y="1064"/>
                  </a:cubicBezTo>
                  <a:cubicBezTo>
                    <a:pt x="374" y="1064"/>
                    <a:pt x="378" y="1062"/>
                    <a:pt x="384" y="1068"/>
                  </a:cubicBezTo>
                  <a:cubicBezTo>
                    <a:pt x="387" y="1069"/>
                    <a:pt x="389" y="1068"/>
                    <a:pt x="391" y="1067"/>
                  </a:cubicBezTo>
                  <a:cubicBezTo>
                    <a:pt x="394" y="1075"/>
                    <a:pt x="405" y="1075"/>
                    <a:pt x="409" y="1082"/>
                  </a:cubicBezTo>
                  <a:cubicBezTo>
                    <a:pt x="425" y="1078"/>
                    <a:pt x="440" y="1078"/>
                    <a:pt x="452" y="1070"/>
                  </a:cubicBezTo>
                  <a:cubicBezTo>
                    <a:pt x="460" y="1078"/>
                    <a:pt x="467" y="1068"/>
                    <a:pt x="474" y="1067"/>
                  </a:cubicBezTo>
                  <a:cubicBezTo>
                    <a:pt x="477" y="1067"/>
                    <a:pt x="481" y="1070"/>
                    <a:pt x="486" y="1069"/>
                  </a:cubicBezTo>
                  <a:cubicBezTo>
                    <a:pt x="489" y="1069"/>
                    <a:pt x="491" y="1067"/>
                    <a:pt x="493" y="1067"/>
                  </a:cubicBezTo>
                  <a:cubicBezTo>
                    <a:pt x="496" y="1068"/>
                    <a:pt x="498" y="1071"/>
                    <a:pt x="501" y="1071"/>
                  </a:cubicBezTo>
                  <a:cubicBezTo>
                    <a:pt x="504" y="1072"/>
                    <a:pt x="507" y="1070"/>
                    <a:pt x="509" y="1069"/>
                  </a:cubicBezTo>
                  <a:cubicBezTo>
                    <a:pt x="525" y="1069"/>
                    <a:pt x="539" y="1084"/>
                    <a:pt x="543" y="1095"/>
                  </a:cubicBezTo>
                  <a:cubicBezTo>
                    <a:pt x="547" y="1108"/>
                    <a:pt x="548" y="1115"/>
                    <a:pt x="568" y="1113"/>
                  </a:cubicBezTo>
                  <a:cubicBezTo>
                    <a:pt x="569" y="1112"/>
                    <a:pt x="568" y="1109"/>
                    <a:pt x="571" y="1110"/>
                  </a:cubicBezTo>
                  <a:cubicBezTo>
                    <a:pt x="580" y="1109"/>
                    <a:pt x="585" y="1116"/>
                    <a:pt x="592" y="1115"/>
                  </a:cubicBezTo>
                  <a:cubicBezTo>
                    <a:pt x="597" y="1115"/>
                    <a:pt x="604" y="1108"/>
                    <a:pt x="609" y="1115"/>
                  </a:cubicBezTo>
                  <a:cubicBezTo>
                    <a:pt x="610" y="1128"/>
                    <a:pt x="627" y="1131"/>
                    <a:pt x="629" y="1141"/>
                  </a:cubicBezTo>
                  <a:cubicBezTo>
                    <a:pt x="631" y="1149"/>
                    <a:pt x="623" y="1151"/>
                    <a:pt x="625" y="1162"/>
                  </a:cubicBezTo>
                  <a:cubicBezTo>
                    <a:pt x="623" y="1165"/>
                    <a:pt x="619" y="1166"/>
                    <a:pt x="617" y="1169"/>
                  </a:cubicBezTo>
                  <a:cubicBezTo>
                    <a:pt x="618" y="1175"/>
                    <a:pt x="623" y="1177"/>
                    <a:pt x="623" y="1184"/>
                  </a:cubicBezTo>
                  <a:cubicBezTo>
                    <a:pt x="622" y="1185"/>
                    <a:pt x="619" y="1184"/>
                    <a:pt x="618" y="1186"/>
                  </a:cubicBezTo>
                  <a:cubicBezTo>
                    <a:pt x="619" y="1196"/>
                    <a:pt x="616" y="1203"/>
                    <a:pt x="607" y="1203"/>
                  </a:cubicBezTo>
                  <a:cubicBezTo>
                    <a:pt x="608" y="1210"/>
                    <a:pt x="613" y="1213"/>
                    <a:pt x="618" y="1216"/>
                  </a:cubicBezTo>
                  <a:cubicBezTo>
                    <a:pt x="619" y="1219"/>
                    <a:pt x="617" y="1219"/>
                    <a:pt x="618" y="1222"/>
                  </a:cubicBezTo>
                  <a:cubicBezTo>
                    <a:pt x="622" y="1224"/>
                    <a:pt x="625" y="1227"/>
                    <a:pt x="626" y="1233"/>
                  </a:cubicBezTo>
                  <a:cubicBezTo>
                    <a:pt x="633" y="1233"/>
                    <a:pt x="632" y="1237"/>
                    <a:pt x="635" y="1240"/>
                  </a:cubicBezTo>
                  <a:cubicBezTo>
                    <a:pt x="637" y="1243"/>
                    <a:pt x="642" y="1244"/>
                    <a:pt x="643" y="1246"/>
                  </a:cubicBezTo>
                  <a:cubicBezTo>
                    <a:pt x="646" y="1249"/>
                    <a:pt x="646" y="1252"/>
                    <a:pt x="648" y="1255"/>
                  </a:cubicBezTo>
                  <a:cubicBezTo>
                    <a:pt x="653" y="1260"/>
                    <a:pt x="661" y="1262"/>
                    <a:pt x="666" y="1267"/>
                  </a:cubicBezTo>
                  <a:cubicBezTo>
                    <a:pt x="673" y="1274"/>
                    <a:pt x="674" y="1284"/>
                    <a:pt x="681" y="1291"/>
                  </a:cubicBezTo>
                  <a:cubicBezTo>
                    <a:pt x="681" y="1294"/>
                    <a:pt x="678" y="1293"/>
                    <a:pt x="679" y="1297"/>
                  </a:cubicBezTo>
                  <a:cubicBezTo>
                    <a:pt x="682" y="1301"/>
                    <a:pt x="688" y="1303"/>
                    <a:pt x="688" y="1311"/>
                  </a:cubicBezTo>
                  <a:cubicBezTo>
                    <a:pt x="693" y="1317"/>
                    <a:pt x="701" y="1320"/>
                    <a:pt x="700" y="1331"/>
                  </a:cubicBezTo>
                  <a:cubicBezTo>
                    <a:pt x="699" y="1335"/>
                    <a:pt x="695" y="1335"/>
                    <a:pt x="694" y="1339"/>
                  </a:cubicBezTo>
                  <a:cubicBezTo>
                    <a:pt x="696" y="1352"/>
                    <a:pt x="713" y="1360"/>
                    <a:pt x="712" y="1373"/>
                  </a:cubicBezTo>
                  <a:cubicBezTo>
                    <a:pt x="711" y="1378"/>
                    <a:pt x="705" y="1379"/>
                    <a:pt x="707" y="1385"/>
                  </a:cubicBezTo>
                  <a:cubicBezTo>
                    <a:pt x="697" y="1384"/>
                    <a:pt x="698" y="1394"/>
                    <a:pt x="689" y="1393"/>
                  </a:cubicBezTo>
                  <a:cubicBezTo>
                    <a:pt x="689" y="1403"/>
                    <a:pt x="684" y="1405"/>
                    <a:pt x="687" y="1415"/>
                  </a:cubicBezTo>
                  <a:cubicBezTo>
                    <a:pt x="680" y="1417"/>
                    <a:pt x="683" y="1423"/>
                    <a:pt x="677" y="1427"/>
                  </a:cubicBezTo>
                  <a:cubicBezTo>
                    <a:pt x="679" y="1436"/>
                    <a:pt x="676" y="1443"/>
                    <a:pt x="679" y="1451"/>
                  </a:cubicBezTo>
                  <a:cubicBezTo>
                    <a:pt x="683" y="1459"/>
                    <a:pt x="695" y="1464"/>
                    <a:pt x="704" y="1475"/>
                  </a:cubicBezTo>
                  <a:cubicBezTo>
                    <a:pt x="706" y="1477"/>
                    <a:pt x="706" y="1479"/>
                    <a:pt x="708" y="1481"/>
                  </a:cubicBezTo>
                  <a:cubicBezTo>
                    <a:pt x="712" y="1487"/>
                    <a:pt x="718" y="1489"/>
                    <a:pt x="721" y="1493"/>
                  </a:cubicBezTo>
                  <a:cubicBezTo>
                    <a:pt x="722" y="1494"/>
                    <a:pt x="721" y="1496"/>
                    <a:pt x="722" y="1497"/>
                  </a:cubicBezTo>
                  <a:cubicBezTo>
                    <a:pt x="726" y="1500"/>
                    <a:pt x="731" y="1499"/>
                    <a:pt x="733" y="1503"/>
                  </a:cubicBezTo>
                  <a:cubicBezTo>
                    <a:pt x="735" y="1508"/>
                    <a:pt x="733" y="1515"/>
                    <a:pt x="735" y="1521"/>
                  </a:cubicBezTo>
                  <a:cubicBezTo>
                    <a:pt x="736" y="1524"/>
                    <a:pt x="740" y="1527"/>
                    <a:pt x="741" y="1529"/>
                  </a:cubicBezTo>
                  <a:cubicBezTo>
                    <a:pt x="742" y="1530"/>
                    <a:pt x="740" y="1533"/>
                    <a:pt x="740" y="1534"/>
                  </a:cubicBezTo>
                  <a:cubicBezTo>
                    <a:pt x="741" y="1535"/>
                    <a:pt x="744" y="1541"/>
                    <a:pt x="744" y="1542"/>
                  </a:cubicBezTo>
                  <a:cubicBezTo>
                    <a:pt x="746" y="1545"/>
                    <a:pt x="751" y="1550"/>
                    <a:pt x="753" y="1552"/>
                  </a:cubicBezTo>
                  <a:cubicBezTo>
                    <a:pt x="762" y="1563"/>
                    <a:pt x="783" y="1564"/>
                    <a:pt x="783" y="1578"/>
                  </a:cubicBezTo>
                  <a:cubicBezTo>
                    <a:pt x="788" y="1583"/>
                    <a:pt x="799" y="1582"/>
                    <a:pt x="800" y="1592"/>
                  </a:cubicBezTo>
                  <a:cubicBezTo>
                    <a:pt x="800" y="1594"/>
                    <a:pt x="797" y="1594"/>
                    <a:pt x="794" y="1594"/>
                  </a:cubicBezTo>
                  <a:cubicBezTo>
                    <a:pt x="794" y="1599"/>
                    <a:pt x="800" y="1599"/>
                    <a:pt x="801" y="1604"/>
                  </a:cubicBezTo>
                  <a:cubicBezTo>
                    <a:pt x="808" y="1602"/>
                    <a:pt x="813" y="1607"/>
                    <a:pt x="820" y="1608"/>
                  </a:cubicBezTo>
                  <a:cubicBezTo>
                    <a:pt x="833" y="1609"/>
                    <a:pt x="848" y="1604"/>
                    <a:pt x="860" y="1603"/>
                  </a:cubicBezTo>
                  <a:cubicBezTo>
                    <a:pt x="881" y="1601"/>
                    <a:pt x="902" y="1604"/>
                    <a:pt x="921" y="1600"/>
                  </a:cubicBezTo>
                  <a:cubicBezTo>
                    <a:pt x="940" y="1597"/>
                    <a:pt x="954" y="1584"/>
                    <a:pt x="970" y="1580"/>
                  </a:cubicBezTo>
                  <a:cubicBezTo>
                    <a:pt x="984" y="1576"/>
                    <a:pt x="990" y="1567"/>
                    <a:pt x="1000" y="1562"/>
                  </a:cubicBezTo>
                  <a:cubicBezTo>
                    <a:pt x="1004" y="1559"/>
                    <a:pt x="1011" y="1559"/>
                    <a:pt x="1016" y="1556"/>
                  </a:cubicBezTo>
                  <a:cubicBezTo>
                    <a:pt x="1024" y="1552"/>
                    <a:pt x="1029" y="1542"/>
                    <a:pt x="1033" y="1535"/>
                  </a:cubicBezTo>
                  <a:cubicBezTo>
                    <a:pt x="1034" y="1532"/>
                    <a:pt x="1029" y="1534"/>
                    <a:pt x="1030" y="1530"/>
                  </a:cubicBezTo>
                  <a:cubicBezTo>
                    <a:pt x="1046" y="1521"/>
                    <a:pt x="1066" y="1516"/>
                    <a:pt x="1082" y="1507"/>
                  </a:cubicBezTo>
                  <a:cubicBezTo>
                    <a:pt x="1083" y="1504"/>
                    <a:pt x="1080" y="1504"/>
                    <a:pt x="1080" y="1501"/>
                  </a:cubicBezTo>
                  <a:cubicBezTo>
                    <a:pt x="1086" y="1499"/>
                    <a:pt x="1087" y="1493"/>
                    <a:pt x="1089" y="1487"/>
                  </a:cubicBezTo>
                  <a:cubicBezTo>
                    <a:pt x="1085" y="1486"/>
                    <a:pt x="1085" y="1482"/>
                    <a:pt x="1082" y="1479"/>
                  </a:cubicBezTo>
                  <a:cubicBezTo>
                    <a:pt x="1084" y="1478"/>
                    <a:pt x="1085" y="1476"/>
                    <a:pt x="1085" y="1474"/>
                  </a:cubicBezTo>
                  <a:cubicBezTo>
                    <a:pt x="1084" y="1472"/>
                    <a:pt x="1081" y="1472"/>
                    <a:pt x="1079" y="1471"/>
                  </a:cubicBezTo>
                  <a:cubicBezTo>
                    <a:pt x="1081" y="1463"/>
                    <a:pt x="1089" y="1464"/>
                    <a:pt x="1095" y="1460"/>
                  </a:cubicBezTo>
                  <a:cubicBezTo>
                    <a:pt x="1098" y="1458"/>
                    <a:pt x="1100" y="1454"/>
                    <a:pt x="1103" y="1451"/>
                  </a:cubicBezTo>
                  <a:cubicBezTo>
                    <a:pt x="1108" y="1449"/>
                    <a:pt x="1114" y="1448"/>
                    <a:pt x="1119" y="1445"/>
                  </a:cubicBezTo>
                  <a:cubicBezTo>
                    <a:pt x="1122" y="1442"/>
                    <a:pt x="1124" y="1437"/>
                    <a:pt x="1127" y="1434"/>
                  </a:cubicBezTo>
                  <a:cubicBezTo>
                    <a:pt x="1142" y="1423"/>
                    <a:pt x="1160" y="1422"/>
                    <a:pt x="1174" y="1412"/>
                  </a:cubicBezTo>
                  <a:cubicBezTo>
                    <a:pt x="1179" y="1409"/>
                    <a:pt x="1188" y="1400"/>
                    <a:pt x="1193" y="1395"/>
                  </a:cubicBezTo>
                  <a:cubicBezTo>
                    <a:pt x="1200" y="1387"/>
                    <a:pt x="1197" y="1383"/>
                    <a:pt x="1197" y="1373"/>
                  </a:cubicBezTo>
                  <a:cubicBezTo>
                    <a:pt x="1197" y="1369"/>
                    <a:pt x="1198" y="1363"/>
                    <a:pt x="1199" y="1360"/>
                  </a:cubicBezTo>
                  <a:cubicBezTo>
                    <a:pt x="1202" y="1350"/>
                    <a:pt x="1203" y="1342"/>
                    <a:pt x="1208" y="1331"/>
                  </a:cubicBezTo>
                  <a:cubicBezTo>
                    <a:pt x="1207" y="1325"/>
                    <a:pt x="1197" y="1327"/>
                    <a:pt x="1194" y="1323"/>
                  </a:cubicBezTo>
                  <a:cubicBezTo>
                    <a:pt x="1197" y="1312"/>
                    <a:pt x="1186" y="1305"/>
                    <a:pt x="1194" y="1299"/>
                  </a:cubicBezTo>
                  <a:cubicBezTo>
                    <a:pt x="1188" y="1292"/>
                    <a:pt x="1199" y="1289"/>
                    <a:pt x="1197" y="1281"/>
                  </a:cubicBezTo>
                  <a:cubicBezTo>
                    <a:pt x="1194" y="1279"/>
                    <a:pt x="1187" y="1280"/>
                    <a:pt x="1186" y="1276"/>
                  </a:cubicBezTo>
                  <a:cubicBezTo>
                    <a:pt x="1190" y="1267"/>
                    <a:pt x="1190" y="1259"/>
                    <a:pt x="1194" y="1251"/>
                  </a:cubicBezTo>
                  <a:cubicBezTo>
                    <a:pt x="1198" y="1245"/>
                    <a:pt x="1210" y="1240"/>
                    <a:pt x="1208" y="1230"/>
                  </a:cubicBezTo>
                  <a:cubicBezTo>
                    <a:pt x="1210" y="1227"/>
                    <a:pt x="1213" y="1224"/>
                    <a:pt x="1216" y="1222"/>
                  </a:cubicBezTo>
                  <a:cubicBezTo>
                    <a:pt x="1216" y="1219"/>
                    <a:pt x="1215" y="1219"/>
                    <a:pt x="1215" y="1216"/>
                  </a:cubicBezTo>
                  <a:cubicBezTo>
                    <a:pt x="1221" y="1213"/>
                    <a:pt x="1226" y="1209"/>
                    <a:pt x="1228" y="1202"/>
                  </a:cubicBezTo>
                  <a:cubicBezTo>
                    <a:pt x="1231" y="1202"/>
                    <a:pt x="1232" y="1200"/>
                    <a:pt x="1236" y="1200"/>
                  </a:cubicBezTo>
                  <a:cubicBezTo>
                    <a:pt x="1244" y="1193"/>
                    <a:pt x="1246" y="1183"/>
                    <a:pt x="1253" y="1175"/>
                  </a:cubicBezTo>
                  <a:cubicBezTo>
                    <a:pt x="1257" y="1170"/>
                    <a:pt x="1264" y="1167"/>
                    <a:pt x="1267" y="1163"/>
                  </a:cubicBezTo>
                  <a:cubicBezTo>
                    <a:pt x="1269" y="1160"/>
                    <a:pt x="1269" y="1157"/>
                    <a:pt x="1271" y="1154"/>
                  </a:cubicBezTo>
                  <a:cubicBezTo>
                    <a:pt x="1273" y="1152"/>
                    <a:pt x="1276" y="1151"/>
                    <a:pt x="1278" y="1149"/>
                  </a:cubicBezTo>
                  <a:cubicBezTo>
                    <a:pt x="1304" y="1121"/>
                    <a:pt x="1338" y="1099"/>
                    <a:pt x="1353" y="1061"/>
                  </a:cubicBezTo>
                  <a:cubicBezTo>
                    <a:pt x="1355" y="1054"/>
                    <a:pt x="1362" y="1049"/>
                    <a:pt x="1365" y="1042"/>
                  </a:cubicBezTo>
                  <a:cubicBezTo>
                    <a:pt x="1368" y="1037"/>
                    <a:pt x="1367" y="1031"/>
                    <a:pt x="1368" y="1025"/>
                  </a:cubicBezTo>
                  <a:cubicBezTo>
                    <a:pt x="1369" y="1021"/>
                    <a:pt x="1376" y="1015"/>
                    <a:pt x="1378" y="1007"/>
                  </a:cubicBezTo>
                  <a:cubicBezTo>
                    <a:pt x="1381" y="995"/>
                    <a:pt x="1382" y="986"/>
                    <a:pt x="1388" y="981"/>
                  </a:cubicBezTo>
                  <a:cubicBezTo>
                    <a:pt x="1388" y="974"/>
                    <a:pt x="1389" y="967"/>
                    <a:pt x="1387" y="961"/>
                  </a:cubicBezTo>
                  <a:cubicBezTo>
                    <a:pt x="1388" y="958"/>
                    <a:pt x="1391" y="958"/>
                    <a:pt x="1391" y="954"/>
                  </a:cubicBezTo>
                  <a:cubicBezTo>
                    <a:pt x="1390" y="946"/>
                    <a:pt x="1389" y="937"/>
                    <a:pt x="1392" y="931"/>
                  </a:cubicBezTo>
                  <a:cubicBezTo>
                    <a:pt x="1391" y="931"/>
                    <a:pt x="1390" y="930"/>
                    <a:pt x="1389" y="928"/>
                  </a:cubicBezTo>
                  <a:cubicBezTo>
                    <a:pt x="1386" y="928"/>
                    <a:pt x="1385" y="929"/>
                    <a:pt x="1382" y="929"/>
                  </a:cubicBezTo>
                  <a:cubicBezTo>
                    <a:pt x="1378" y="948"/>
                    <a:pt x="1351" y="944"/>
                    <a:pt x="1341" y="956"/>
                  </a:cubicBezTo>
                  <a:cubicBezTo>
                    <a:pt x="1338" y="957"/>
                    <a:pt x="1339" y="954"/>
                    <a:pt x="1336" y="954"/>
                  </a:cubicBezTo>
                  <a:cubicBezTo>
                    <a:pt x="1329" y="958"/>
                    <a:pt x="1326" y="965"/>
                    <a:pt x="1319" y="969"/>
                  </a:cubicBezTo>
                  <a:cubicBezTo>
                    <a:pt x="1316" y="968"/>
                    <a:pt x="1315" y="966"/>
                    <a:pt x="1311" y="967"/>
                  </a:cubicBezTo>
                  <a:cubicBezTo>
                    <a:pt x="1301" y="972"/>
                    <a:pt x="1295" y="982"/>
                    <a:pt x="1282" y="979"/>
                  </a:cubicBezTo>
                  <a:cubicBezTo>
                    <a:pt x="1273" y="977"/>
                    <a:pt x="1270" y="964"/>
                    <a:pt x="1261" y="963"/>
                  </a:cubicBezTo>
                  <a:cubicBezTo>
                    <a:pt x="1271" y="953"/>
                    <a:pt x="1263" y="938"/>
                    <a:pt x="1248" y="938"/>
                  </a:cubicBezTo>
                  <a:cubicBezTo>
                    <a:pt x="1248" y="935"/>
                    <a:pt x="1247" y="932"/>
                    <a:pt x="1245" y="929"/>
                  </a:cubicBezTo>
                  <a:cubicBezTo>
                    <a:pt x="1239" y="930"/>
                    <a:pt x="1236" y="927"/>
                    <a:pt x="1232" y="925"/>
                  </a:cubicBezTo>
                  <a:cubicBezTo>
                    <a:pt x="1230" y="922"/>
                    <a:pt x="1230" y="916"/>
                    <a:pt x="1227" y="914"/>
                  </a:cubicBezTo>
                  <a:cubicBezTo>
                    <a:pt x="1224" y="912"/>
                    <a:pt x="1222" y="913"/>
                    <a:pt x="1218" y="914"/>
                  </a:cubicBezTo>
                  <a:cubicBezTo>
                    <a:pt x="1216" y="913"/>
                    <a:pt x="1214" y="910"/>
                    <a:pt x="1211" y="909"/>
                  </a:cubicBezTo>
                  <a:cubicBezTo>
                    <a:pt x="1200" y="909"/>
                    <a:pt x="1191" y="903"/>
                    <a:pt x="1188" y="894"/>
                  </a:cubicBezTo>
                  <a:cubicBezTo>
                    <a:pt x="1186" y="888"/>
                    <a:pt x="1188" y="882"/>
                    <a:pt x="1186" y="877"/>
                  </a:cubicBezTo>
                  <a:cubicBezTo>
                    <a:pt x="1181" y="865"/>
                    <a:pt x="1173" y="858"/>
                    <a:pt x="1162" y="853"/>
                  </a:cubicBezTo>
                  <a:cubicBezTo>
                    <a:pt x="1161" y="852"/>
                    <a:pt x="1162" y="848"/>
                    <a:pt x="1159" y="849"/>
                  </a:cubicBezTo>
                  <a:cubicBezTo>
                    <a:pt x="1156" y="846"/>
                    <a:pt x="1152" y="850"/>
                    <a:pt x="1149" y="848"/>
                  </a:cubicBezTo>
                  <a:cubicBezTo>
                    <a:pt x="1149" y="833"/>
                    <a:pt x="1138" y="819"/>
                    <a:pt x="1142" y="805"/>
                  </a:cubicBezTo>
                  <a:cubicBezTo>
                    <a:pt x="1140" y="802"/>
                    <a:pt x="1136" y="801"/>
                    <a:pt x="1135" y="797"/>
                  </a:cubicBezTo>
                  <a:cubicBezTo>
                    <a:pt x="1135" y="784"/>
                    <a:pt x="1124" y="781"/>
                    <a:pt x="1114" y="778"/>
                  </a:cubicBezTo>
                  <a:cubicBezTo>
                    <a:pt x="1108" y="772"/>
                    <a:pt x="1104" y="760"/>
                    <a:pt x="1106" y="753"/>
                  </a:cubicBezTo>
                  <a:cubicBezTo>
                    <a:pt x="1094" y="749"/>
                    <a:pt x="1092" y="733"/>
                    <a:pt x="1084" y="723"/>
                  </a:cubicBezTo>
                  <a:cubicBezTo>
                    <a:pt x="1080" y="718"/>
                    <a:pt x="1074" y="715"/>
                    <a:pt x="1072" y="709"/>
                  </a:cubicBezTo>
                  <a:cubicBezTo>
                    <a:pt x="1070" y="706"/>
                    <a:pt x="1071" y="703"/>
                    <a:pt x="1070" y="700"/>
                  </a:cubicBezTo>
                  <a:cubicBezTo>
                    <a:pt x="1067" y="695"/>
                    <a:pt x="1059" y="696"/>
                    <a:pt x="1060" y="689"/>
                  </a:cubicBezTo>
                  <a:cubicBezTo>
                    <a:pt x="1064" y="692"/>
                    <a:pt x="1066" y="696"/>
                    <a:pt x="1074" y="695"/>
                  </a:cubicBezTo>
                  <a:cubicBezTo>
                    <a:pt x="1075" y="687"/>
                    <a:pt x="1067" y="675"/>
                    <a:pt x="1074" y="670"/>
                  </a:cubicBezTo>
                  <a:cubicBezTo>
                    <a:pt x="1074" y="687"/>
                    <a:pt x="1082" y="694"/>
                    <a:pt x="1096" y="697"/>
                  </a:cubicBezTo>
                  <a:cubicBezTo>
                    <a:pt x="1099" y="702"/>
                    <a:pt x="1101" y="710"/>
                    <a:pt x="1106" y="715"/>
                  </a:cubicBezTo>
                  <a:cubicBezTo>
                    <a:pt x="1111" y="721"/>
                    <a:pt x="1117" y="722"/>
                    <a:pt x="1122" y="726"/>
                  </a:cubicBezTo>
                  <a:cubicBezTo>
                    <a:pt x="1127" y="731"/>
                    <a:pt x="1127" y="739"/>
                    <a:pt x="1131" y="746"/>
                  </a:cubicBezTo>
                  <a:cubicBezTo>
                    <a:pt x="1136" y="754"/>
                    <a:pt x="1143" y="749"/>
                    <a:pt x="1150" y="751"/>
                  </a:cubicBezTo>
                  <a:cubicBezTo>
                    <a:pt x="1174" y="756"/>
                    <a:pt x="1166" y="802"/>
                    <a:pt x="1188" y="811"/>
                  </a:cubicBezTo>
                  <a:cubicBezTo>
                    <a:pt x="1191" y="811"/>
                    <a:pt x="1193" y="810"/>
                    <a:pt x="1197" y="810"/>
                  </a:cubicBezTo>
                  <a:cubicBezTo>
                    <a:pt x="1201" y="812"/>
                    <a:pt x="1206" y="818"/>
                    <a:pt x="1210" y="823"/>
                  </a:cubicBezTo>
                  <a:cubicBezTo>
                    <a:pt x="1215" y="829"/>
                    <a:pt x="1221" y="838"/>
                    <a:pt x="1228" y="847"/>
                  </a:cubicBezTo>
                  <a:cubicBezTo>
                    <a:pt x="1240" y="860"/>
                    <a:pt x="1255" y="866"/>
                    <a:pt x="1246" y="889"/>
                  </a:cubicBezTo>
                  <a:cubicBezTo>
                    <a:pt x="1256" y="893"/>
                    <a:pt x="1257" y="910"/>
                    <a:pt x="1254" y="923"/>
                  </a:cubicBezTo>
                  <a:cubicBezTo>
                    <a:pt x="1259" y="927"/>
                    <a:pt x="1264" y="932"/>
                    <a:pt x="1267" y="938"/>
                  </a:cubicBezTo>
                  <a:cubicBezTo>
                    <a:pt x="1274" y="939"/>
                    <a:pt x="1283" y="939"/>
                    <a:pt x="1289" y="935"/>
                  </a:cubicBezTo>
                  <a:cubicBezTo>
                    <a:pt x="1293" y="931"/>
                    <a:pt x="1293" y="921"/>
                    <a:pt x="1299" y="921"/>
                  </a:cubicBezTo>
                  <a:cubicBezTo>
                    <a:pt x="1311" y="920"/>
                    <a:pt x="1318" y="917"/>
                    <a:pt x="1325" y="914"/>
                  </a:cubicBezTo>
                  <a:cubicBezTo>
                    <a:pt x="1329" y="912"/>
                    <a:pt x="1333" y="912"/>
                    <a:pt x="1336" y="911"/>
                  </a:cubicBezTo>
                  <a:cubicBezTo>
                    <a:pt x="1340" y="908"/>
                    <a:pt x="1343" y="900"/>
                    <a:pt x="1348" y="895"/>
                  </a:cubicBezTo>
                  <a:cubicBezTo>
                    <a:pt x="1356" y="887"/>
                    <a:pt x="1362" y="882"/>
                    <a:pt x="1370" y="875"/>
                  </a:cubicBezTo>
                  <a:cubicBezTo>
                    <a:pt x="1377" y="868"/>
                    <a:pt x="1382" y="864"/>
                    <a:pt x="1393" y="863"/>
                  </a:cubicBezTo>
                  <a:cubicBezTo>
                    <a:pt x="1396" y="838"/>
                    <a:pt x="1419" y="832"/>
                    <a:pt x="1434" y="818"/>
                  </a:cubicBezTo>
                  <a:cubicBezTo>
                    <a:pt x="1434" y="814"/>
                    <a:pt x="1433" y="812"/>
                    <a:pt x="1433" y="808"/>
                  </a:cubicBezTo>
                  <a:cubicBezTo>
                    <a:pt x="1439" y="803"/>
                    <a:pt x="1449" y="801"/>
                    <a:pt x="1447" y="788"/>
                  </a:cubicBezTo>
                  <a:cubicBezTo>
                    <a:pt x="1455" y="782"/>
                    <a:pt x="1457" y="771"/>
                    <a:pt x="1455" y="757"/>
                  </a:cubicBezTo>
                  <a:cubicBezTo>
                    <a:pt x="1459" y="758"/>
                    <a:pt x="1461" y="756"/>
                    <a:pt x="1463" y="755"/>
                  </a:cubicBezTo>
                  <a:cubicBezTo>
                    <a:pt x="1460" y="738"/>
                    <a:pt x="1475" y="729"/>
                    <a:pt x="1466" y="712"/>
                  </a:cubicBezTo>
                  <a:cubicBezTo>
                    <a:pt x="1457" y="713"/>
                    <a:pt x="1454" y="700"/>
                    <a:pt x="1447" y="697"/>
                  </a:cubicBezTo>
                  <a:cubicBezTo>
                    <a:pt x="1437" y="692"/>
                    <a:pt x="1426" y="699"/>
                    <a:pt x="1417" y="693"/>
                  </a:cubicBezTo>
                  <a:cubicBezTo>
                    <a:pt x="1406" y="686"/>
                    <a:pt x="1409" y="668"/>
                    <a:pt x="1401" y="658"/>
                  </a:cubicBezTo>
                  <a:cubicBezTo>
                    <a:pt x="1400" y="677"/>
                    <a:pt x="1385" y="685"/>
                    <a:pt x="1387" y="706"/>
                  </a:cubicBezTo>
                  <a:cubicBezTo>
                    <a:pt x="1381" y="709"/>
                    <a:pt x="1377" y="706"/>
                    <a:pt x="1370" y="707"/>
                  </a:cubicBezTo>
                  <a:cubicBezTo>
                    <a:pt x="1365" y="709"/>
                    <a:pt x="1362" y="716"/>
                    <a:pt x="1358" y="715"/>
                  </a:cubicBezTo>
                  <a:cubicBezTo>
                    <a:pt x="1340" y="714"/>
                    <a:pt x="1363" y="674"/>
                    <a:pt x="1338" y="679"/>
                  </a:cubicBezTo>
                  <a:cubicBezTo>
                    <a:pt x="1335" y="685"/>
                    <a:pt x="1344" y="697"/>
                    <a:pt x="1338" y="703"/>
                  </a:cubicBezTo>
                  <a:cubicBezTo>
                    <a:pt x="1334" y="690"/>
                    <a:pt x="1318" y="689"/>
                    <a:pt x="1317" y="673"/>
                  </a:cubicBezTo>
                  <a:cubicBezTo>
                    <a:pt x="1310" y="669"/>
                    <a:pt x="1298" y="668"/>
                    <a:pt x="1298" y="657"/>
                  </a:cubicBezTo>
                  <a:cubicBezTo>
                    <a:pt x="1293" y="654"/>
                    <a:pt x="1290" y="651"/>
                    <a:pt x="1289" y="645"/>
                  </a:cubicBezTo>
                  <a:cubicBezTo>
                    <a:pt x="1284" y="643"/>
                    <a:pt x="1278" y="641"/>
                    <a:pt x="1277" y="635"/>
                  </a:cubicBezTo>
                  <a:cubicBezTo>
                    <a:pt x="1278" y="634"/>
                    <a:pt x="1283" y="635"/>
                    <a:pt x="1285" y="634"/>
                  </a:cubicBezTo>
                  <a:cubicBezTo>
                    <a:pt x="1285" y="627"/>
                    <a:pt x="1285" y="627"/>
                    <a:pt x="1285" y="627"/>
                  </a:cubicBezTo>
                  <a:cubicBezTo>
                    <a:pt x="1290" y="627"/>
                    <a:pt x="1290" y="627"/>
                    <a:pt x="1290" y="627"/>
                  </a:cubicBezTo>
                  <a:cubicBezTo>
                    <a:pt x="1288" y="610"/>
                    <a:pt x="1299" y="620"/>
                    <a:pt x="1306" y="626"/>
                  </a:cubicBezTo>
                  <a:cubicBezTo>
                    <a:pt x="1316" y="635"/>
                    <a:pt x="1327" y="651"/>
                    <a:pt x="1336" y="657"/>
                  </a:cubicBezTo>
                  <a:cubicBezTo>
                    <a:pt x="1352" y="644"/>
                    <a:pt x="1362" y="667"/>
                    <a:pt x="1380" y="666"/>
                  </a:cubicBezTo>
                  <a:cubicBezTo>
                    <a:pt x="1388" y="661"/>
                    <a:pt x="1393" y="652"/>
                    <a:pt x="1401" y="647"/>
                  </a:cubicBezTo>
                  <a:cubicBezTo>
                    <a:pt x="1408" y="652"/>
                    <a:pt x="1412" y="659"/>
                    <a:pt x="1416" y="666"/>
                  </a:cubicBezTo>
                  <a:cubicBezTo>
                    <a:pt x="1429" y="670"/>
                    <a:pt x="1436" y="663"/>
                    <a:pt x="1448" y="668"/>
                  </a:cubicBezTo>
                  <a:cubicBezTo>
                    <a:pt x="1451" y="668"/>
                    <a:pt x="1450" y="664"/>
                    <a:pt x="1455" y="665"/>
                  </a:cubicBezTo>
                  <a:cubicBezTo>
                    <a:pt x="1464" y="670"/>
                    <a:pt x="1468" y="663"/>
                    <a:pt x="1474" y="659"/>
                  </a:cubicBezTo>
                  <a:cubicBezTo>
                    <a:pt x="1479" y="657"/>
                    <a:pt x="1486" y="658"/>
                    <a:pt x="1486" y="652"/>
                  </a:cubicBezTo>
                  <a:cubicBezTo>
                    <a:pt x="1495" y="653"/>
                    <a:pt x="1501" y="644"/>
                    <a:pt x="1508" y="640"/>
                  </a:cubicBezTo>
                  <a:cubicBezTo>
                    <a:pt x="1514" y="642"/>
                    <a:pt x="1516" y="648"/>
                    <a:pt x="1519" y="653"/>
                  </a:cubicBezTo>
                  <a:cubicBezTo>
                    <a:pt x="1523" y="653"/>
                    <a:pt x="1526" y="651"/>
                    <a:pt x="1531" y="652"/>
                  </a:cubicBezTo>
                  <a:cubicBezTo>
                    <a:pt x="1532" y="655"/>
                    <a:pt x="1535" y="657"/>
                    <a:pt x="1536" y="659"/>
                  </a:cubicBezTo>
                  <a:cubicBezTo>
                    <a:pt x="1539" y="659"/>
                    <a:pt x="1541" y="658"/>
                    <a:pt x="1544" y="659"/>
                  </a:cubicBezTo>
                  <a:cubicBezTo>
                    <a:pt x="1545" y="662"/>
                    <a:pt x="1546" y="664"/>
                    <a:pt x="1547" y="667"/>
                  </a:cubicBezTo>
                  <a:cubicBezTo>
                    <a:pt x="1555" y="671"/>
                    <a:pt x="1559" y="664"/>
                    <a:pt x="1562" y="659"/>
                  </a:cubicBezTo>
                  <a:cubicBezTo>
                    <a:pt x="1566" y="671"/>
                    <a:pt x="1552" y="672"/>
                    <a:pt x="1553" y="682"/>
                  </a:cubicBezTo>
                  <a:cubicBezTo>
                    <a:pt x="1553" y="687"/>
                    <a:pt x="1566" y="695"/>
                    <a:pt x="1571" y="697"/>
                  </a:cubicBezTo>
                  <a:cubicBezTo>
                    <a:pt x="1592" y="705"/>
                    <a:pt x="1580" y="671"/>
                    <a:pt x="1586" y="661"/>
                  </a:cubicBezTo>
                  <a:cubicBezTo>
                    <a:pt x="1587" y="667"/>
                    <a:pt x="1585" y="672"/>
                    <a:pt x="1585" y="677"/>
                  </a:cubicBezTo>
                  <a:cubicBezTo>
                    <a:pt x="1587" y="680"/>
                    <a:pt x="1590" y="681"/>
                    <a:pt x="1592" y="683"/>
                  </a:cubicBezTo>
                  <a:cubicBezTo>
                    <a:pt x="1595" y="712"/>
                    <a:pt x="1602" y="735"/>
                    <a:pt x="1614" y="755"/>
                  </a:cubicBezTo>
                  <a:cubicBezTo>
                    <a:pt x="1614" y="758"/>
                    <a:pt x="1614" y="760"/>
                    <a:pt x="1615" y="762"/>
                  </a:cubicBezTo>
                  <a:cubicBezTo>
                    <a:pt x="1616" y="764"/>
                    <a:pt x="1619" y="763"/>
                    <a:pt x="1621" y="765"/>
                  </a:cubicBezTo>
                  <a:cubicBezTo>
                    <a:pt x="1621" y="772"/>
                    <a:pt x="1625" y="776"/>
                    <a:pt x="1629" y="779"/>
                  </a:cubicBezTo>
                  <a:cubicBezTo>
                    <a:pt x="1628" y="802"/>
                    <a:pt x="1645" y="814"/>
                    <a:pt x="1647" y="830"/>
                  </a:cubicBezTo>
                  <a:cubicBezTo>
                    <a:pt x="1648" y="844"/>
                    <a:pt x="1651" y="853"/>
                    <a:pt x="1658" y="862"/>
                  </a:cubicBezTo>
                  <a:cubicBezTo>
                    <a:pt x="1663" y="856"/>
                    <a:pt x="1660" y="849"/>
                    <a:pt x="1661" y="842"/>
                  </a:cubicBezTo>
                  <a:cubicBezTo>
                    <a:pt x="1662" y="838"/>
                    <a:pt x="1665" y="835"/>
                    <a:pt x="1666" y="831"/>
                  </a:cubicBezTo>
                  <a:cubicBezTo>
                    <a:pt x="1666" y="830"/>
                    <a:pt x="1665" y="827"/>
                    <a:pt x="1665" y="825"/>
                  </a:cubicBezTo>
                  <a:cubicBezTo>
                    <a:pt x="1665" y="820"/>
                    <a:pt x="1669" y="814"/>
                    <a:pt x="1669" y="810"/>
                  </a:cubicBezTo>
                  <a:cubicBezTo>
                    <a:pt x="1669" y="804"/>
                    <a:pt x="1665" y="794"/>
                    <a:pt x="1664" y="783"/>
                  </a:cubicBezTo>
                  <a:close/>
                  <a:moveTo>
                    <a:pt x="911" y="465"/>
                  </a:moveTo>
                  <a:cubicBezTo>
                    <a:pt x="918" y="465"/>
                    <a:pt x="918" y="465"/>
                    <a:pt x="918" y="465"/>
                  </a:cubicBezTo>
                  <a:cubicBezTo>
                    <a:pt x="918" y="468"/>
                    <a:pt x="910" y="471"/>
                    <a:pt x="911" y="465"/>
                  </a:cubicBezTo>
                  <a:close/>
                  <a:moveTo>
                    <a:pt x="923" y="465"/>
                  </a:moveTo>
                  <a:cubicBezTo>
                    <a:pt x="924" y="455"/>
                    <a:pt x="940" y="454"/>
                    <a:pt x="947" y="459"/>
                  </a:cubicBezTo>
                  <a:cubicBezTo>
                    <a:pt x="947" y="468"/>
                    <a:pt x="931" y="466"/>
                    <a:pt x="923" y="465"/>
                  </a:cubicBezTo>
                  <a:close/>
                  <a:moveTo>
                    <a:pt x="1059" y="449"/>
                  </a:moveTo>
                  <a:cubicBezTo>
                    <a:pt x="1056" y="449"/>
                    <a:pt x="1055" y="446"/>
                    <a:pt x="1052" y="444"/>
                  </a:cubicBezTo>
                  <a:cubicBezTo>
                    <a:pt x="1049" y="444"/>
                    <a:pt x="1048" y="446"/>
                    <a:pt x="1045" y="445"/>
                  </a:cubicBezTo>
                  <a:cubicBezTo>
                    <a:pt x="1041" y="445"/>
                    <a:pt x="1041" y="441"/>
                    <a:pt x="1038" y="440"/>
                  </a:cubicBezTo>
                  <a:cubicBezTo>
                    <a:pt x="1035" y="439"/>
                    <a:pt x="1033" y="441"/>
                    <a:pt x="1030" y="442"/>
                  </a:cubicBezTo>
                  <a:cubicBezTo>
                    <a:pt x="1026" y="440"/>
                    <a:pt x="1024" y="437"/>
                    <a:pt x="1021" y="435"/>
                  </a:cubicBezTo>
                  <a:cubicBezTo>
                    <a:pt x="1015" y="442"/>
                    <a:pt x="1008" y="436"/>
                    <a:pt x="1001" y="437"/>
                  </a:cubicBezTo>
                  <a:cubicBezTo>
                    <a:pt x="990" y="438"/>
                    <a:pt x="981" y="446"/>
                    <a:pt x="976" y="453"/>
                  </a:cubicBezTo>
                  <a:cubicBezTo>
                    <a:pt x="959" y="454"/>
                    <a:pt x="951" y="450"/>
                    <a:pt x="934" y="450"/>
                  </a:cubicBezTo>
                  <a:cubicBezTo>
                    <a:pt x="931" y="445"/>
                    <a:pt x="929" y="437"/>
                    <a:pt x="924" y="433"/>
                  </a:cubicBezTo>
                  <a:cubicBezTo>
                    <a:pt x="925" y="429"/>
                    <a:pt x="927" y="425"/>
                    <a:pt x="925" y="420"/>
                  </a:cubicBezTo>
                  <a:cubicBezTo>
                    <a:pt x="927" y="419"/>
                    <a:pt x="929" y="418"/>
                    <a:pt x="932" y="419"/>
                  </a:cubicBezTo>
                  <a:cubicBezTo>
                    <a:pt x="930" y="406"/>
                    <a:pt x="932" y="395"/>
                    <a:pt x="944" y="395"/>
                  </a:cubicBezTo>
                  <a:cubicBezTo>
                    <a:pt x="945" y="389"/>
                    <a:pt x="942" y="388"/>
                    <a:pt x="942" y="383"/>
                  </a:cubicBezTo>
                  <a:cubicBezTo>
                    <a:pt x="950" y="377"/>
                    <a:pt x="951" y="363"/>
                    <a:pt x="968" y="365"/>
                  </a:cubicBezTo>
                  <a:cubicBezTo>
                    <a:pt x="971" y="368"/>
                    <a:pt x="966" y="366"/>
                    <a:pt x="966" y="370"/>
                  </a:cubicBezTo>
                  <a:cubicBezTo>
                    <a:pt x="971" y="376"/>
                    <a:pt x="981" y="370"/>
                    <a:pt x="987" y="374"/>
                  </a:cubicBezTo>
                  <a:cubicBezTo>
                    <a:pt x="985" y="379"/>
                    <a:pt x="979" y="379"/>
                    <a:pt x="978" y="384"/>
                  </a:cubicBezTo>
                  <a:cubicBezTo>
                    <a:pt x="982" y="386"/>
                    <a:pt x="988" y="386"/>
                    <a:pt x="991" y="389"/>
                  </a:cubicBezTo>
                  <a:cubicBezTo>
                    <a:pt x="991" y="392"/>
                    <a:pt x="990" y="396"/>
                    <a:pt x="992" y="397"/>
                  </a:cubicBezTo>
                  <a:cubicBezTo>
                    <a:pt x="993" y="399"/>
                    <a:pt x="996" y="398"/>
                    <a:pt x="998" y="399"/>
                  </a:cubicBezTo>
                  <a:cubicBezTo>
                    <a:pt x="1001" y="393"/>
                    <a:pt x="1013" y="396"/>
                    <a:pt x="1014" y="387"/>
                  </a:cubicBezTo>
                  <a:cubicBezTo>
                    <a:pt x="1016" y="388"/>
                    <a:pt x="1019" y="389"/>
                    <a:pt x="1023" y="389"/>
                  </a:cubicBezTo>
                  <a:cubicBezTo>
                    <a:pt x="1025" y="388"/>
                    <a:pt x="1025" y="384"/>
                    <a:pt x="1027" y="382"/>
                  </a:cubicBezTo>
                  <a:cubicBezTo>
                    <a:pt x="1017" y="381"/>
                    <a:pt x="1005" y="384"/>
                    <a:pt x="999" y="373"/>
                  </a:cubicBezTo>
                  <a:cubicBezTo>
                    <a:pt x="1005" y="364"/>
                    <a:pt x="1021" y="365"/>
                    <a:pt x="1027" y="356"/>
                  </a:cubicBezTo>
                  <a:cubicBezTo>
                    <a:pt x="1035" y="358"/>
                    <a:pt x="1039" y="350"/>
                    <a:pt x="1047" y="353"/>
                  </a:cubicBezTo>
                  <a:cubicBezTo>
                    <a:pt x="1045" y="358"/>
                    <a:pt x="1040" y="360"/>
                    <a:pt x="1035" y="362"/>
                  </a:cubicBezTo>
                  <a:cubicBezTo>
                    <a:pt x="1036" y="366"/>
                    <a:pt x="1039" y="366"/>
                    <a:pt x="1042" y="368"/>
                  </a:cubicBezTo>
                  <a:cubicBezTo>
                    <a:pt x="1038" y="370"/>
                    <a:pt x="1040" y="378"/>
                    <a:pt x="1037" y="382"/>
                  </a:cubicBezTo>
                  <a:cubicBezTo>
                    <a:pt x="1033" y="383"/>
                    <a:pt x="1033" y="379"/>
                    <a:pt x="1029" y="380"/>
                  </a:cubicBezTo>
                  <a:cubicBezTo>
                    <a:pt x="1029" y="388"/>
                    <a:pt x="1037" y="388"/>
                    <a:pt x="1040" y="393"/>
                  </a:cubicBezTo>
                  <a:cubicBezTo>
                    <a:pt x="1049" y="391"/>
                    <a:pt x="1049" y="398"/>
                    <a:pt x="1058" y="396"/>
                  </a:cubicBezTo>
                  <a:cubicBezTo>
                    <a:pt x="1067" y="408"/>
                    <a:pt x="1087" y="411"/>
                    <a:pt x="1099" y="418"/>
                  </a:cubicBezTo>
                  <a:cubicBezTo>
                    <a:pt x="1105" y="421"/>
                    <a:pt x="1106" y="431"/>
                    <a:pt x="1112" y="436"/>
                  </a:cubicBezTo>
                  <a:cubicBezTo>
                    <a:pt x="1106" y="454"/>
                    <a:pt x="1075" y="450"/>
                    <a:pt x="1059" y="449"/>
                  </a:cubicBezTo>
                  <a:close/>
                  <a:moveTo>
                    <a:pt x="1104" y="91"/>
                  </a:moveTo>
                  <a:cubicBezTo>
                    <a:pt x="1108" y="89"/>
                    <a:pt x="1112" y="93"/>
                    <a:pt x="1115" y="94"/>
                  </a:cubicBezTo>
                  <a:cubicBezTo>
                    <a:pt x="1112" y="96"/>
                    <a:pt x="1108" y="92"/>
                    <a:pt x="1104" y="91"/>
                  </a:cubicBezTo>
                  <a:close/>
                  <a:moveTo>
                    <a:pt x="215" y="250"/>
                  </a:moveTo>
                  <a:cubicBezTo>
                    <a:pt x="215" y="251"/>
                    <a:pt x="214" y="252"/>
                    <a:pt x="215" y="252"/>
                  </a:cubicBezTo>
                  <a:cubicBezTo>
                    <a:pt x="217" y="250"/>
                    <a:pt x="221" y="244"/>
                    <a:pt x="217" y="245"/>
                  </a:cubicBezTo>
                  <a:cubicBezTo>
                    <a:pt x="222" y="239"/>
                    <a:pt x="233" y="233"/>
                    <a:pt x="233" y="227"/>
                  </a:cubicBezTo>
                  <a:cubicBezTo>
                    <a:pt x="238" y="227"/>
                    <a:pt x="246" y="222"/>
                    <a:pt x="248" y="214"/>
                  </a:cubicBezTo>
                  <a:cubicBezTo>
                    <a:pt x="246" y="214"/>
                    <a:pt x="243" y="217"/>
                    <a:pt x="242" y="215"/>
                  </a:cubicBezTo>
                  <a:cubicBezTo>
                    <a:pt x="248" y="212"/>
                    <a:pt x="251" y="208"/>
                    <a:pt x="258" y="206"/>
                  </a:cubicBezTo>
                  <a:cubicBezTo>
                    <a:pt x="260" y="209"/>
                    <a:pt x="257" y="213"/>
                    <a:pt x="257" y="216"/>
                  </a:cubicBezTo>
                  <a:cubicBezTo>
                    <a:pt x="262" y="217"/>
                    <a:pt x="268" y="210"/>
                    <a:pt x="274" y="208"/>
                  </a:cubicBezTo>
                  <a:cubicBezTo>
                    <a:pt x="277" y="207"/>
                    <a:pt x="283" y="209"/>
                    <a:pt x="287" y="206"/>
                  </a:cubicBezTo>
                  <a:cubicBezTo>
                    <a:pt x="288" y="206"/>
                    <a:pt x="290" y="202"/>
                    <a:pt x="292" y="201"/>
                  </a:cubicBezTo>
                  <a:cubicBezTo>
                    <a:pt x="297" y="196"/>
                    <a:pt x="310" y="191"/>
                    <a:pt x="305" y="187"/>
                  </a:cubicBezTo>
                  <a:cubicBezTo>
                    <a:pt x="309" y="187"/>
                    <a:pt x="308" y="182"/>
                    <a:pt x="311" y="180"/>
                  </a:cubicBezTo>
                  <a:cubicBezTo>
                    <a:pt x="313" y="181"/>
                    <a:pt x="313" y="182"/>
                    <a:pt x="314" y="181"/>
                  </a:cubicBezTo>
                  <a:cubicBezTo>
                    <a:pt x="323" y="157"/>
                    <a:pt x="359" y="143"/>
                    <a:pt x="376" y="124"/>
                  </a:cubicBezTo>
                  <a:cubicBezTo>
                    <a:pt x="369" y="128"/>
                    <a:pt x="360" y="131"/>
                    <a:pt x="353" y="134"/>
                  </a:cubicBezTo>
                  <a:cubicBezTo>
                    <a:pt x="361" y="124"/>
                    <a:pt x="378" y="117"/>
                    <a:pt x="387" y="108"/>
                  </a:cubicBezTo>
                  <a:cubicBezTo>
                    <a:pt x="396" y="101"/>
                    <a:pt x="401" y="100"/>
                    <a:pt x="400" y="94"/>
                  </a:cubicBezTo>
                  <a:cubicBezTo>
                    <a:pt x="322" y="137"/>
                    <a:pt x="252" y="193"/>
                    <a:pt x="200" y="258"/>
                  </a:cubicBezTo>
                  <a:cubicBezTo>
                    <a:pt x="202" y="257"/>
                    <a:pt x="206" y="253"/>
                    <a:pt x="208" y="254"/>
                  </a:cubicBezTo>
                  <a:cubicBezTo>
                    <a:pt x="203" y="260"/>
                    <a:pt x="192" y="264"/>
                    <a:pt x="192" y="271"/>
                  </a:cubicBezTo>
                  <a:cubicBezTo>
                    <a:pt x="194" y="265"/>
                    <a:pt x="199" y="268"/>
                    <a:pt x="203" y="266"/>
                  </a:cubicBezTo>
                  <a:cubicBezTo>
                    <a:pt x="210" y="262"/>
                    <a:pt x="210" y="255"/>
                    <a:pt x="215" y="250"/>
                  </a:cubicBezTo>
                  <a:close/>
                  <a:moveTo>
                    <a:pt x="63" y="1119"/>
                  </a:moveTo>
                  <a:cubicBezTo>
                    <a:pt x="63" y="1103"/>
                    <a:pt x="54" y="1079"/>
                    <a:pt x="50" y="1063"/>
                  </a:cubicBezTo>
                  <a:cubicBezTo>
                    <a:pt x="48" y="1055"/>
                    <a:pt x="40" y="1047"/>
                    <a:pt x="37" y="1040"/>
                  </a:cubicBezTo>
                  <a:cubicBezTo>
                    <a:pt x="33" y="1032"/>
                    <a:pt x="30" y="1023"/>
                    <a:pt x="27" y="1015"/>
                  </a:cubicBezTo>
                  <a:cubicBezTo>
                    <a:pt x="21" y="998"/>
                    <a:pt x="12" y="982"/>
                    <a:pt x="8" y="967"/>
                  </a:cubicBezTo>
                  <a:cubicBezTo>
                    <a:pt x="7" y="962"/>
                    <a:pt x="6" y="954"/>
                    <a:pt x="5" y="947"/>
                  </a:cubicBezTo>
                  <a:cubicBezTo>
                    <a:pt x="4" y="944"/>
                    <a:pt x="0" y="929"/>
                    <a:pt x="1" y="934"/>
                  </a:cubicBezTo>
                  <a:cubicBezTo>
                    <a:pt x="15" y="1040"/>
                    <a:pt x="48" y="1132"/>
                    <a:pt x="89" y="1208"/>
                  </a:cubicBezTo>
                  <a:cubicBezTo>
                    <a:pt x="80" y="1183"/>
                    <a:pt x="62" y="1159"/>
                    <a:pt x="61" y="1131"/>
                  </a:cubicBezTo>
                  <a:cubicBezTo>
                    <a:pt x="61" y="1127"/>
                    <a:pt x="63" y="1123"/>
                    <a:pt x="63" y="1119"/>
                  </a:cubicBezTo>
                  <a:close/>
                  <a:moveTo>
                    <a:pt x="585" y="5"/>
                  </a:moveTo>
                  <a:cubicBezTo>
                    <a:pt x="584" y="5"/>
                    <a:pt x="583" y="5"/>
                    <a:pt x="583" y="4"/>
                  </a:cubicBezTo>
                  <a:cubicBezTo>
                    <a:pt x="584" y="4"/>
                    <a:pt x="585" y="4"/>
                    <a:pt x="585" y="3"/>
                  </a:cubicBezTo>
                  <a:cubicBezTo>
                    <a:pt x="581" y="3"/>
                    <a:pt x="578" y="3"/>
                    <a:pt x="577" y="6"/>
                  </a:cubicBezTo>
                  <a:cubicBezTo>
                    <a:pt x="580" y="7"/>
                    <a:pt x="584" y="7"/>
                    <a:pt x="585" y="5"/>
                  </a:cubicBezTo>
                  <a:close/>
                </a:path>
              </a:pathLst>
            </a:custGeom>
            <a:grpFill/>
            <a:ln w="9525" cap="flat" cmpd="sng">
              <a:noFill/>
              <a:prstDash val="solid"/>
              <a:round/>
              <a:headEnd type="none" w="med" len="med"/>
              <a:tailEnd type="none" w="med" len="med"/>
            </a:ln>
            <a:effectLst/>
          </p:spPr>
          <p:txBody>
            <a:bodyPr/>
            <a:lstStyle/>
            <a:p>
              <a:endParaRPr lang="de-DE" sz="2350"/>
            </a:p>
          </p:txBody>
        </p:sp>
      </p:grpSp>
    </p:spTree>
  </p:cSld>
  <p:clrMapOvr>
    <a:masterClrMapping/>
  </p:clrMapOvr>
  <mc:AlternateContent xmlns:mc="http://schemas.openxmlformats.org/markup-compatibility/2006" xmlns:p14="http://schemas.microsoft.com/office/powerpoint/2010/main">
    <mc:Choice Requires="p14">
      <p:transition spd="slow" p14:dur="1400" advTm="5272">
        <p14:doors dir="vert"/>
      </p:transition>
    </mc:Choice>
    <mc:Fallback xmlns="">
      <p:transition spd="slow" advTm="52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ppt_w</p:attrName>
                                        </p:attrNameLst>
                                      </p:cBhvr>
                                      <p:tavLst>
                                        <p:tav tm="0" fmla="#ppt_w*sin(2.5*pi*$)">
                                          <p:val>
                                            <p:fltVal val="0"/>
                                          </p:val>
                                        </p:tav>
                                        <p:tav tm="100000">
                                          <p:val>
                                            <p:fltVal val="1"/>
                                          </p:val>
                                        </p:tav>
                                      </p:tavLst>
                                    </p:anim>
                                    <p:anim calcmode="lin" valueType="num">
                                      <p:cBhvr>
                                        <p:cTn id="9" dur="1000" fill="hold"/>
                                        <p:tgtEl>
                                          <p:spTgt spid="25"/>
                                        </p:tgtEl>
                                        <p:attrNameLst>
                                          <p:attrName>ppt_h</p:attrName>
                                        </p:attrNameLst>
                                      </p:cBhvr>
                                      <p:tavLst>
                                        <p:tav tm="0">
                                          <p:val>
                                            <p:strVal val="#ppt_h"/>
                                          </p:val>
                                        </p:tav>
                                        <p:tav tm="100000">
                                          <p:val>
                                            <p:strVal val="#ppt_h"/>
                                          </p:val>
                                        </p:tav>
                                      </p:tavLst>
                                    </p:anim>
                                  </p:childTnLst>
                                </p:cTn>
                              </p:par>
                            </p:childTnLst>
                          </p:cTn>
                        </p:par>
                        <p:par>
                          <p:cTn id="10" fill="hold">
                            <p:stCondLst>
                              <p:cond delay="1000"/>
                            </p:stCondLst>
                            <p:childTnLst>
                              <p:par>
                                <p:cTn id="11" presetID="2" presetClass="entr" presetSubtype="9"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0-#ppt_w/2"/>
                                          </p:val>
                                        </p:tav>
                                        <p:tav tm="100000">
                                          <p:val>
                                            <p:strVal val="#ppt_x"/>
                                          </p:val>
                                        </p:tav>
                                      </p:tavLst>
                                    </p:anim>
                                    <p:anim calcmode="lin" valueType="num">
                                      <p:cBhvr additive="base">
                                        <p:cTn id="14" dur="500" fill="hold"/>
                                        <p:tgtEl>
                                          <p:spTgt spid="17"/>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14" presetClass="entr" presetSubtype="10"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childTnLst>
                          </p:cTn>
                        </p:par>
                        <p:par>
                          <p:cTn id="19" fill="hold">
                            <p:stCondLst>
                              <p:cond delay="2000"/>
                            </p:stCondLst>
                            <p:childTnLst>
                              <p:par>
                                <p:cTn id="20" presetID="2" presetClass="entr" presetSubtype="3"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1+#ppt_w/2"/>
                                          </p:val>
                                        </p:tav>
                                        <p:tav tm="100000">
                                          <p:val>
                                            <p:strVal val="#ppt_x"/>
                                          </p:val>
                                        </p:tav>
                                      </p:tavLst>
                                    </p:anim>
                                    <p:anim calcmode="lin" valueType="num">
                                      <p:cBhvr additive="base">
                                        <p:cTn id="23" dur="500" fill="hold"/>
                                        <p:tgtEl>
                                          <p:spTgt spid="20"/>
                                        </p:tgtEl>
                                        <p:attrNameLst>
                                          <p:attrName>ppt_y</p:attrName>
                                        </p:attrNameLst>
                                      </p:cBhvr>
                                      <p:tavLst>
                                        <p:tav tm="0">
                                          <p:val>
                                            <p:strVal val="0-#ppt_h/2"/>
                                          </p:val>
                                        </p:tav>
                                        <p:tav tm="100000">
                                          <p:val>
                                            <p:strVal val="#ppt_y"/>
                                          </p:val>
                                        </p:tav>
                                      </p:tavLst>
                                    </p:anim>
                                  </p:childTnLst>
                                </p:cTn>
                              </p:par>
                            </p:childTnLst>
                          </p:cTn>
                        </p:par>
                        <p:par>
                          <p:cTn id="24" fill="hold">
                            <p:stCondLst>
                              <p:cond delay="2500"/>
                            </p:stCondLst>
                            <p:childTnLst>
                              <p:par>
                                <p:cTn id="25" presetID="14" presetClass="entr" presetSubtype="10"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randombar(horizontal)">
                                      <p:cBhvr>
                                        <p:cTn id="27" dur="500"/>
                                        <p:tgtEl>
                                          <p:spTgt spid="23"/>
                                        </p:tgtEl>
                                      </p:cBhvr>
                                    </p:animEffect>
                                  </p:childTnLst>
                                </p:cTn>
                              </p:par>
                            </p:childTnLst>
                          </p:cTn>
                        </p:par>
                        <p:par>
                          <p:cTn id="28" fill="hold">
                            <p:stCondLst>
                              <p:cond delay="3000"/>
                            </p:stCondLst>
                            <p:childTnLst>
                              <p:par>
                                <p:cTn id="29" presetID="2" presetClass="entr" presetSubtype="12"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par>
                          <p:cTn id="33" fill="hold">
                            <p:stCondLst>
                              <p:cond delay="3500"/>
                            </p:stCondLst>
                            <p:childTnLst>
                              <p:par>
                                <p:cTn id="34" presetID="14" presetClass="entr" presetSubtype="10"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randombar(horizontal)">
                                      <p:cBhvr>
                                        <p:cTn id="36" dur="500"/>
                                        <p:tgtEl>
                                          <p:spTgt spid="21"/>
                                        </p:tgtEl>
                                      </p:cBhvr>
                                    </p:animEffect>
                                  </p:childTnLst>
                                </p:cTn>
                              </p:par>
                            </p:childTnLst>
                          </p:cTn>
                        </p:par>
                        <p:par>
                          <p:cTn id="37" fill="hold">
                            <p:stCondLst>
                              <p:cond delay="4000"/>
                            </p:stCondLst>
                            <p:childTnLst>
                              <p:par>
                                <p:cTn id="38" presetID="2" presetClass="entr" presetSubtype="6"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1+#ppt_w/2"/>
                                          </p:val>
                                        </p:tav>
                                        <p:tav tm="100000">
                                          <p:val>
                                            <p:strVal val="#ppt_x"/>
                                          </p:val>
                                        </p:tav>
                                      </p:tavLst>
                                    </p:anim>
                                    <p:anim calcmode="lin" valueType="num">
                                      <p:cBhvr additive="base">
                                        <p:cTn id="41" dur="500" fill="hold"/>
                                        <p:tgtEl>
                                          <p:spTgt spid="19"/>
                                        </p:tgtEl>
                                        <p:attrNameLst>
                                          <p:attrName>ppt_y</p:attrName>
                                        </p:attrNameLst>
                                      </p:cBhvr>
                                      <p:tavLst>
                                        <p:tav tm="0">
                                          <p:val>
                                            <p:strVal val="1+#ppt_h/2"/>
                                          </p:val>
                                        </p:tav>
                                        <p:tav tm="100000">
                                          <p:val>
                                            <p:strVal val="#ppt_y"/>
                                          </p:val>
                                        </p:tav>
                                      </p:tavLst>
                                    </p:anim>
                                  </p:childTnLst>
                                </p:cTn>
                              </p:par>
                              <p:par>
                                <p:cTn id="42" presetID="14" presetClass="entr" presetSubtype="10" fill="hold" grpId="0" nodeType="withEffect">
                                  <p:stCondLst>
                                    <p:cond delay="600"/>
                                  </p:stCondLst>
                                  <p:childTnLst>
                                    <p:set>
                                      <p:cBhvr>
                                        <p:cTn id="43" dur="1" fill="hold">
                                          <p:stCondLst>
                                            <p:cond delay="0"/>
                                          </p:stCondLst>
                                        </p:cTn>
                                        <p:tgtEl>
                                          <p:spTgt spid="22"/>
                                        </p:tgtEl>
                                        <p:attrNameLst>
                                          <p:attrName>style.visibility</p:attrName>
                                        </p:attrNameLst>
                                      </p:cBhvr>
                                      <p:to>
                                        <p:strVal val="visible"/>
                                      </p:to>
                                    </p:set>
                                    <p:animEffect transition="in" filter="randombar(horizontal)">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8" grpId="0" bldLvl="0" animBg="1"/>
      <p:bldP spid="19" grpId="0" bldLvl="0" animBg="1"/>
      <p:bldP spid="20" grpId="0" bldLvl="0" animBg="1"/>
      <p:bldP spid="21" grpId="0" bldLvl="0" animBg="1"/>
      <p:bldP spid="22" grpId="0" bldLvl="0" animBg="1"/>
      <p:bldP spid="23" grpId="0" bldLvl="0" animBg="1"/>
      <p:bldP spid="24"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userDrawn="1"/>
        </p:nvSpPr>
        <p:spPr>
          <a:xfrm>
            <a:off x="340789" y="316072"/>
            <a:ext cx="195175" cy="685877"/>
          </a:xfrm>
          <a:prstGeom prst="rect">
            <a:avLst/>
          </a:pr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lIns="92925" tIns="46462" rIns="92925" bIns="46462" rtlCol="0" anchor="ctr"/>
          <a:lstStyle/>
          <a:p>
            <a:pPr algn="l" defTabSz="685165"/>
            <a:endParaRPr lang="zh-CN" altLang="en-US" sz="1895" dirty="0">
              <a:solidFill>
                <a:srgbClr val="E7E6E6">
                  <a:lumMod val="50000"/>
                </a:srgbClr>
              </a:solidFill>
              <a:cs typeface="+mn-ea"/>
              <a:sym typeface="+mn-lt"/>
            </a:endParaRPr>
          </a:p>
        </p:txBody>
      </p:sp>
      <p:sp>
        <p:nvSpPr>
          <p:cNvPr id="15" name="文本框 37"/>
          <p:cNvSpPr txBox="1"/>
          <p:nvPr userDrawn="1"/>
        </p:nvSpPr>
        <p:spPr>
          <a:xfrm>
            <a:off x="570731" y="316072"/>
            <a:ext cx="2487862" cy="461645"/>
          </a:xfrm>
          <a:prstGeom prst="rect">
            <a:avLst/>
          </a:prstGeom>
          <a:noFill/>
        </p:spPr>
        <p:txBody>
          <a:bodyPr wrap="square" lIns="92925" tIns="46462" rIns="92925" bIns="46462" rtlCol="0">
            <a:spAutoFit/>
          </a:bodyPr>
          <a:lstStyle/>
          <a:p>
            <a:pPr lvl="0" algn="l"/>
            <a:r>
              <a:rPr lang="zh-CN" altLang="en-US" sz="2400" dirty="0">
                <a:solidFill>
                  <a:srgbClr val="1BA9B3"/>
                </a:solidFill>
                <a:latin typeface="微软雅黑" panose="020B0503020204020204" charset="-122"/>
                <a:ea typeface="微软雅黑" panose="020B0503020204020204" charset="-122"/>
              </a:rPr>
              <a:t>选题理由</a:t>
            </a:r>
          </a:p>
        </p:txBody>
      </p:sp>
      <p:sp>
        <p:nvSpPr>
          <p:cNvPr id="16" name="文本框 38"/>
          <p:cNvSpPr txBox="1"/>
          <p:nvPr userDrawn="1"/>
        </p:nvSpPr>
        <p:spPr>
          <a:xfrm>
            <a:off x="570731" y="687143"/>
            <a:ext cx="2763044" cy="323215"/>
          </a:xfrm>
          <a:prstGeom prst="rect">
            <a:avLst/>
          </a:prstGeom>
          <a:noFill/>
        </p:spPr>
        <p:txBody>
          <a:bodyPr wrap="square" lIns="92925" tIns="46462" rIns="92925" bIns="46462" rtlCol="0">
            <a:spAutoFit/>
          </a:bodyPr>
          <a:lstStyle/>
          <a:p>
            <a:pPr algn="l" defTabSz="685165"/>
            <a:r>
              <a:rPr lang="en-US" altLang="zh-CN" sz="1500" dirty="0">
                <a:solidFill>
                  <a:schemeClr val="tx1">
                    <a:lumMod val="50000"/>
                    <a:lumOff val="50000"/>
                  </a:schemeClr>
                </a:solidFill>
                <a:cs typeface="+mn-ea"/>
                <a:sym typeface="+mn-lt"/>
              </a:rPr>
              <a:t>ADD RELATED TITLE WORDS</a:t>
            </a:r>
            <a:endParaRPr lang="zh-CN" altLang="en-US" sz="1500" dirty="0">
              <a:solidFill>
                <a:schemeClr val="tx1">
                  <a:lumMod val="50000"/>
                  <a:lumOff val="50000"/>
                </a:schemeClr>
              </a:solidFill>
              <a:cs typeface="+mn-ea"/>
              <a:sym typeface="+mn-lt"/>
            </a:endParaRPr>
          </a:p>
        </p:txBody>
      </p:sp>
      <p:sp>
        <p:nvSpPr>
          <p:cNvPr id="2" name="平行四边形 2"/>
          <p:cNvSpPr/>
          <p:nvPr/>
        </p:nvSpPr>
        <p:spPr>
          <a:xfrm rot="2353060">
            <a:off x="4550198" y="3894911"/>
            <a:ext cx="898904" cy="646561"/>
          </a:xfrm>
          <a:custGeom>
            <a:avLst/>
            <a:gdLst>
              <a:gd name="connsiteX0" fmla="*/ 0 w 1620000"/>
              <a:gd name="connsiteY0" fmla="*/ 612000 h 612000"/>
              <a:gd name="connsiteX1" fmla="*/ 143655 w 1620000"/>
              <a:gd name="connsiteY1" fmla="*/ 0 h 612000"/>
              <a:gd name="connsiteX2" fmla="*/ 1620000 w 1620000"/>
              <a:gd name="connsiteY2" fmla="*/ 0 h 612000"/>
              <a:gd name="connsiteX3" fmla="*/ 1476345 w 1620000"/>
              <a:gd name="connsiteY3" fmla="*/ 612000 h 612000"/>
              <a:gd name="connsiteX4" fmla="*/ 0 w 1620000"/>
              <a:gd name="connsiteY4" fmla="*/ 612000 h 612000"/>
              <a:gd name="connsiteX0-1" fmla="*/ 0 w 1620000"/>
              <a:gd name="connsiteY0-2" fmla="*/ 612000 h 612081"/>
              <a:gd name="connsiteX1-3" fmla="*/ 143655 w 1620000"/>
              <a:gd name="connsiteY1-4" fmla="*/ 0 h 612081"/>
              <a:gd name="connsiteX2-5" fmla="*/ 1620000 w 1620000"/>
              <a:gd name="connsiteY2-6" fmla="*/ 0 h 612081"/>
              <a:gd name="connsiteX3-7" fmla="*/ 1525434 w 1620000"/>
              <a:gd name="connsiteY3-8" fmla="*/ 612081 h 612081"/>
              <a:gd name="connsiteX4-9" fmla="*/ 0 w 1620000"/>
              <a:gd name="connsiteY4-10" fmla="*/ 612000 h 612081"/>
              <a:gd name="connsiteX0-11" fmla="*/ 0 w 1525434"/>
              <a:gd name="connsiteY0-12" fmla="*/ 613014 h 613095"/>
              <a:gd name="connsiteX1-13" fmla="*/ 143655 w 1525434"/>
              <a:gd name="connsiteY1-14" fmla="*/ 1014 h 613095"/>
              <a:gd name="connsiteX2-15" fmla="*/ 965458 w 1525434"/>
              <a:gd name="connsiteY2-16" fmla="*/ 0 h 613095"/>
              <a:gd name="connsiteX3-17" fmla="*/ 1525434 w 1525434"/>
              <a:gd name="connsiteY3-18" fmla="*/ 613095 h 613095"/>
              <a:gd name="connsiteX4-19" fmla="*/ 0 w 1525434"/>
              <a:gd name="connsiteY4-20" fmla="*/ 613014 h 613095"/>
              <a:gd name="connsiteX0-21" fmla="*/ 0 w 990402"/>
              <a:gd name="connsiteY0-22" fmla="*/ 613014 h 613285"/>
              <a:gd name="connsiteX1-23" fmla="*/ 143655 w 990402"/>
              <a:gd name="connsiteY1-24" fmla="*/ 1014 h 613285"/>
              <a:gd name="connsiteX2-25" fmla="*/ 965458 w 990402"/>
              <a:gd name="connsiteY2-26" fmla="*/ 0 h 613285"/>
              <a:gd name="connsiteX3-27" fmla="*/ 990402 w 990402"/>
              <a:gd name="connsiteY3-28" fmla="*/ 613285 h 613285"/>
              <a:gd name="connsiteX4-29" fmla="*/ 0 w 990402"/>
              <a:gd name="connsiteY4-30" fmla="*/ 613014 h 613285"/>
              <a:gd name="connsiteX0-31" fmla="*/ 0 w 965458"/>
              <a:gd name="connsiteY0-32" fmla="*/ 613014 h 613014"/>
              <a:gd name="connsiteX1-33" fmla="*/ 143655 w 965458"/>
              <a:gd name="connsiteY1-34" fmla="*/ 1014 h 613014"/>
              <a:gd name="connsiteX2-35" fmla="*/ 965458 w 965458"/>
              <a:gd name="connsiteY2-36" fmla="*/ 0 h 613014"/>
              <a:gd name="connsiteX3-37" fmla="*/ 892039 w 965458"/>
              <a:gd name="connsiteY3-38" fmla="*/ 584330 h 613014"/>
              <a:gd name="connsiteX4-39" fmla="*/ 0 w 965458"/>
              <a:gd name="connsiteY4-40" fmla="*/ 613014 h 613014"/>
              <a:gd name="connsiteX0-41" fmla="*/ 0 w 965458"/>
              <a:gd name="connsiteY0-42" fmla="*/ 613014 h 613014"/>
              <a:gd name="connsiteX1-43" fmla="*/ 143655 w 965458"/>
              <a:gd name="connsiteY1-44" fmla="*/ 1014 h 613014"/>
              <a:gd name="connsiteX2-45" fmla="*/ 965458 w 965458"/>
              <a:gd name="connsiteY2-46" fmla="*/ 0 h 613014"/>
              <a:gd name="connsiteX3-47" fmla="*/ 815065 w 965458"/>
              <a:gd name="connsiteY3-48" fmla="*/ 566027 h 613014"/>
              <a:gd name="connsiteX4-49" fmla="*/ 0 w 965458"/>
              <a:gd name="connsiteY4-50" fmla="*/ 613014 h 613014"/>
              <a:gd name="connsiteX0-51" fmla="*/ 0 w 965458"/>
              <a:gd name="connsiteY0-52" fmla="*/ 613014 h 613014"/>
              <a:gd name="connsiteX1-53" fmla="*/ 143655 w 965458"/>
              <a:gd name="connsiteY1-54" fmla="*/ 1014 h 613014"/>
              <a:gd name="connsiteX2-55" fmla="*/ 965458 w 965458"/>
              <a:gd name="connsiteY2-56" fmla="*/ 0 h 613014"/>
              <a:gd name="connsiteX3-57" fmla="*/ 889102 w 965458"/>
              <a:gd name="connsiteY3-58" fmla="*/ 590436 h 613014"/>
              <a:gd name="connsiteX4-59" fmla="*/ 0 w 965458"/>
              <a:gd name="connsiteY4-60" fmla="*/ 613014 h 613014"/>
              <a:gd name="connsiteX0-61" fmla="*/ 0 w 895659"/>
              <a:gd name="connsiteY0-62" fmla="*/ 612000 h 612000"/>
              <a:gd name="connsiteX1-63" fmla="*/ 143655 w 895659"/>
              <a:gd name="connsiteY1-64" fmla="*/ 0 h 612000"/>
              <a:gd name="connsiteX2-65" fmla="*/ 895659 w 895659"/>
              <a:gd name="connsiteY2-66" fmla="*/ 17644 h 612000"/>
              <a:gd name="connsiteX3-67" fmla="*/ 889102 w 895659"/>
              <a:gd name="connsiteY3-68" fmla="*/ 589422 h 612000"/>
              <a:gd name="connsiteX4-69" fmla="*/ 0 w 895659"/>
              <a:gd name="connsiteY4-70" fmla="*/ 612000 h 612000"/>
              <a:gd name="connsiteX0-71" fmla="*/ 0 w 921393"/>
              <a:gd name="connsiteY0-72" fmla="*/ 612000 h 612000"/>
              <a:gd name="connsiteX1-73" fmla="*/ 143655 w 921393"/>
              <a:gd name="connsiteY1-74" fmla="*/ 0 h 612000"/>
              <a:gd name="connsiteX2-75" fmla="*/ 921393 w 921393"/>
              <a:gd name="connsiteY2-76" fmla="*/ 9538 h 612000"/>
              <a:gd name="connsiteX3-77" fmla="*/ 889102 w 921393"/>
              <a:gd name="connsiteY3-78" fmla="*/ 589422 h 612000"/>
              <a:gd name="connsiteX4-79" fmla="*/ 0 w 921393"/>
              <a:gd name="connsiteY4-80" fmla="*/ 612000 h 612000"/>
              <a:gd name="connsiteX0-81" fmla="*/ 0 w 921393"/>
              <a:gd name="connsiteY0-82" fmla="*/ 612000 h 612000"/>
              <a:gd name="connsiteX1-83" fmla="*/ 143655 w 921393"/>
              <a:gd name="connsiteY1-84" fmla="*/ 0 h 612000"/>
              <a:gd name="connsiteX2-85" fmla="*/ 921393 w 921393"/>
              <a:gd name="connsiteY2-86" fmla="*/ 9538 h 612000"/>
              <a:gd name="connsiteX3-87" fmla="*/ 883698 w 921393"/>
              <a:gd name="connsiteY3-88" fmla="*/ 597414 h 612000"/>
              <a:gd name="connsiteX4-89" fmla="*/ 0 w 921393"/>
              <a:gd name="connsiteY4-90" fmla="*/ 612000 h 612000"/>
              <a:gd name="connsiteX0-91" fmla="*/ 0 w 921393"/>
              <a:gd name="connsiteY0-92" fmla="*/ 612000 h 612000"/>
              <a:gd name="connsiteX1-93" fmla="*/ 143655 w 921393"/>
              <a:gd name="connsiteY1-94" fmla="*/ 0 h 612000"/>
              <a:gd name="connsiteX2-95" fmla="*/ 921393 w 921393"/>
              <a:gd name="connsiteY2-96" fmla="*/ 9538 h 612000"/>
              <a:gd name="connsiteX3-97" fmla="*/ 889602 w 921393"/>
              <a:gd name="connsiteY3-98" fmla="*/ 590004 h 612000"/>
              <a:gd name="connsiteX4-99" fmla="*/ 0 w 921393"/>
              <a:gd name="connsiteY4-100" fmla="*/ 612000 h 612000"/>
              <a:gd name="connsiteX0-101" fmla="*/ 0 w 894278"/>
              <a:gd name="connsiteY0-102" fmla="*/ 612000 h 612000"/>
              <a:gd name="connsiteX1-103" fmla="*/ 143655 w 894278"/>
              <a:gd name="connsiteY1-104" fmla="*/ 0 h 612000"/>
              <a:gd name="connsiteX2-105" fmla="*/ 894278 w 894278"/>
              <a:gd name="connsiteY2-106" fmla="*/ 10138 h 612000"/>
              <a:gd name="connsiteX3-107" fmla="*/ 889602 w 894278"/>
              <a:gd name="connsiteY3-108" fmla="*/ 590004 h 612000"/>
              <a:gd name="connsiteX4-109" fmla="*/ 0 w 894278"/>
              <a:gd name="connsiteY4-110" fmla="*/ 612000 h 612000"/>
              <a:gd name="connsiteX0-111" fmla="*/ 0 w 901763"/>
              <a:gd name="connsiteY0-112" fmla="*/ 612000 h 612000"/>
              <a:gd name="connsiteX1-113" fmla="*/ 143655 w 901763"/>
              <a:gd name="connsiteY1-114" fmla="*/ 0 h 612000"/>
              <a:gd name="connsiteX2-115" fmla="*/ 894278 w 901763"/>
              <a:gd name="connsiteY2-116" fmla="*/ 10138 h 612000"/>
              <a:gd name="connsiteX3-117" fmla="*/ 901487 w 901763"/>
              <a:gd name="connsiteY3-118" fmla="*/ 589544 h 612000"/>
              <a:gd name="connsiteX4-119" fmla="*/ 0 w 901763"/>
              <a:gd name="connsiteY4-120" fmla="*/ 612000 h 612000"/>
              <a:gd name="connsiteX0-121" fmla="*/ 0 w 901770"/>
              <a:gd name="connsiteY0-122" fmla="*/ 612000 h 612000"/>
              <a:gd name="connsiteX1-123" fmla="*/ 143655 w 901770"/>
              <a:gd name="connsiteY1-124" fmla="*/ 0 h 612000"/>
              <a:gd name="connsiteX2-125" fmla="*/ 894617 w 901770"/>
              <a:gd name="connsiteY2-126" fmla="*/ 6980 h 612000"/>
              <a:gd name="connsiteX3-127" fmla="*/ 901487 w 901770"/>
              <a:gd name="connsiteY3-128" fmla="*/ 589544 h 612000"/>
              <a:gd name="connsiteX4-129" fmla="*/ 0 w 901770"/>
              <a:gd name="connsiteY4-130" fmla="*/ 612000 h 612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01770" h="612000">
                <a:moveTo>
                  <a:pt x="0" y="612000"/>
                </a:moveTo>
                <a:lnTo>
                  <a:pt x="143655" y="0"/>
                </a:lnTo>
                <a:lnTo>
                  <a:pt x="894617" y="6980"/>
                </a:lnTo>
                <a:cubicBezTo>
                  <a:pt x="892431" y="197573"/>
                  <a:pt x="903673" y="398951"/>
                  <a:pt x="901487" y="589544"/>
                </a:cubicBezTo>
                <a:lnTo>
                  <a:pt x="0" y="612000"/>
                </a:lnTo>
                <a:close/>
              </a:path>
            </a:pathLst>
          </a:cu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20">
              <a:solidFill>
                <a:schemeClr val="tx1">
                  <a:lumMod val="75000"/>
                  <a:lumOff val="25000"/>
                </a:schemeClr>
              </a:solidFill>
              <a:latin typeface="微软雅黑" panose="020B0503020204020204" charset="-122"/>
              <a:ea typeface="微软雅黑" panose="020B0503020204020204" charset="-122"/>
            </a:endParaRPr>
          </a:p>
        </p:txBody>
      </p:sp>
      <p:sp>
        <p:nvSpPr>
          <p:cNvPr id="3" name="平行四边形 2"/>
          <p:cNvSpPr/>
          <p:nvPr/>
        </p:nvSpPr>
        <p:spPr>
          <a:xfrm rot="8460000" flipV="1">
            <a:off x="6590431" y="3739059"/>
            <a:ext cx="1612452" cy="610202"/>
          </a:xfrm>
          <a:custGeom>
            <a:avLst/>
            <a:gdLst>
              <a:gd name="connsiteX0" fmla="*/ 0 w 1620000"/>
              <a:gd name="connsiteY0" fmla="*/ 612000 h 612000"/>
              <a:gd name="connsiteX1" fmla="*/ 143655 w 1620000"/>
              <a:gd name="connsiteY1" fmla="*/ 0 h 612000"/>
              <a:gd name="connsiteX2" fmla="*/ 1620000 w 1620000"/>
              <a:gd name="connsiteY2" fmla="*/ 0 h 612000"/>
              <a:gd name="connsiteX3" fmla="*/ 1476345 w 1620000"/>
              <a:gd name="connsiteY3" fmla="*/ 612000 h 612000"/>
              <a:gd name="connsiteX4" fmla="*/ 0 w 1620000"/>
              <a:gd name="connsiteY4" fmla="*/ 612000 h 612000"/>
              <a:gd name="connsiteX0-1" fmla="*/ 0 w 1620000"/>
              <a:gd name="connsiteY0-2" fmla="*/ 612000 h 612081"/>
              <a:gd name="connsiteX1-3" fmla="*/ 143655 w 1620000"/>
              <a:gd name="connsiteY1-4" fmla="*/ 0 h 612081"/>
              <a:gd name="connsiteX2-5" fmla="*/ 1620000 w 1620000"/>
              <a:gd name="connsiteY2-6" fmla="*/ 0 h 612081"/>
              <a:gd name="connsiteX3-7" fmla="*/ 1525434 w 1620000"/>
              <a:gd name="connsiteY3-8" fmla="*/ 612081 h 612081"/>
              <a:gd name="connsiteX4-9" fmla="*/ 0 w 1620000"/>
              <a:gd name="connsiteY4-10" fmla="*/ 612000 h 61208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20000" h="612081">
                <a:moveTo>
                  <a:pt x="0" y="612000"/>
                </a:moveTo>
                <a:lnTo>
                  <a:pt x="143655" y="0"/>
                </a:lnTo>
                <a:lnTo>
                  <a:pt x="1620000" y="0"/>
                </a:lnTo>
                <a:lnTo>
                  <a:pt x="1525434" y="612081"/>
                </a:lnTo>
                <a:lnTo>
                  <a:pt x="0" y="612000"/>
                </a:lnTo>
                <a:close/>
              </a:path>
            </a:pathLst>
          </a:cu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20">
              <a:solidFill>
                <a:schemeClr val="tx1">
                  <a:lumMod val="75000"/>
                  <a:lumOff val="25000"/>
                </a:schemeClr>
              </a:solidFill>
              <a:latin typeface="微软雅黑" panose="020B0503020204020204" charset="-122"/>
              <a:ea typeface="微软雅黑" panose="020B0503020204020204" charset="-122"/>
            </a:endParaRPr>
          </a:p>
        </p:txBody>
      </p:sp>
      <p:sp>
        <p:nvSpPr>
          <p:cNvPr id="4" name="平行四边形 2"/>
          <p:cNvSpPr/>
          <p:nvPr/>
        </p:nvSpPr>
        <p:spPr>
          <a:xfrm rot="7740000">
            <a:off x="5197715" y="2398510"/>
            <a:ext cx="916885" cy="644981"/>
          </a:xfrm>
          <a:custGeom>
            <a:avLst/>
            <a:gdLst>
              <a:gd name="connsiteX0" fmla="*/ 0 w 1620000"/>
              <a:gd name="connsiteY0" fmla="*/ 612000 h 612000"/>
              <a:gd name="connsiteX1" fmla="*/ 143655 w 1620000"/>
              <a:gd name="connsiteY1" fmla="*/ 0 h 612000"/>
              <a:gd name="connsiteX2" fmla="*/ 1620000 w 1620000"/>
              <a:gd name="connsiteY2" fmla="*/ 0 h 612000"/>
              <a:gd name="connsiteX3" fmla="*/ 1476345 w 1620000"/>
              <a:gd name="connsiteY3" fmla="*/ 612000 h 612000"/>
              <a:gd name="connsiteX4" fmla="*/ 0 w 1620000"/>
              <a:gd name="connsiteY4" fmla="*/ 612000 h 612000"/>
              <a:gd name="connsiteX0-1" fmla="*/ 0 w 1620000"/>
              <a:gd name="connsiteY0-2" fmla="*/ 612000 h 612081"/>
              <a:gd name="connsiteX1-3" fmla="*/ 143655 w 1620000"/>
              <a:gd name="connsiteY1-4" fmla="*/ 0 h 612081"/>
              <a:gd name="connsiteX2-5" fmla="*/ 1620000 w 1620000"/>
              <a:gd name="connsiteY2-6" fmla="*/ 0 h 612081"/>
              <a:gd name="connsiteX3-7" fmla="*/ 1525434 w 1620000"/>
              <a:gd name="connsiteY3-8" fmla="*/ 612081 h 612081"/>
              <a:gd name="connsiteX4-9" fmla="*/ 0 w 1620000"/>
              <a:gd name="connsiteY4-10" fmla="*/ 612000 h 612081"/>
              <a:gd name="connsiteX0-11" fmla="*/ 0 w 1525434"/>
              <a:gd name="connsiteY0-12" fmla="*/ 613014 h 613095"/>
              <a:gd name="connsiteX1-13" fmla="*/ 143655 w 1525434"/>
              <a:gd name="connsiteY1-14" fmla="*/ 1014 h 613095"/>
              <a:gd name="connsiteX2-15" fmla="*/ 965458 w 1525434"/>
              <a:gd name="connsiteY2-16" fmla="*/ 0 h 613095"/>
              <a:gd name="connsiteX3-17" fmla="*/ 1525434 w 1525434"/>
              <a:gd name="connsiteY3-18" fmla="*/ 613095 h 613095"/>
              <a:gd name="connsiteX4-19" fmla="*/ 0 w 1525434"/>
              <a:gd name="connsiteY4-20" fmla="*/ 613014 h 613095"/>
              <a:gd name="connsiteX0-21" fmla="*/ 0 w 990402"/>
              <a:gd name="connsiteY0-22" fmla="*/ 613014 h 613285"/>
              <a:gd name="connsiteX1-23" fmla="*/ 143655 w 990402"/>
              <a:gd name="connsiteY1-24" fmla="*/ 1014 h 613285"/>
              <a:gd name="connsiteX2-25" fmla="*/ 965458 w 990402"/>
              <a:gd name="connsiteY2-26" fmla="*/ 0 h 613285"/>
              <a:gd name="connsiteX3-27" fmla="*/ 990402 w 990402"/>
              <a:gd name="connsiteY3-28" fmla="*/ 613285 h 613285"/>
              <a:gd name="connsiteX4-29" fmla="*/ 0 w 990402"/>
              <a:gd name="connsiteY4-30" fmla="*/ 613014 h 613285"/>
              <a:gd name="connsiteX0-31" fmla="*/ 0 w 965458"/>
              <a:gd name="connsiteY0-32" fmla="*/ 613014 h 613014"/>
              <a:gd name="connsiteX1-33" fmla="*/ 143655 w 965458"/>
              <a:gd name="connsiteY1-34" fmla="*/ 1014 h 613014"/>
              <a:gd name="connsiteX2-35" fmla="*/ 965458 w 965458"/>
              <a:gd name="connsiteY2-36" fmla="*/ 0 h 613014"/>
              <a:gd name="connsiteX3-37" fmla="*/ 892039 w 965458"/>
              <a:gd name="connsiteY3-38" fmla="*/ 584330 h 613014"/>
              <a:gd name="connsiteX4-39" fmla="*/ 0 w 965458"/>
              <a:gd name="connsiteY4-40" fmla="*/ 613014 h 613014"/>
              <a:gd name="connsiteX0-41" fmla="*/ 0 w 965458"/>
              <a:gd name="connsiteY0-42" fmla="*/ 613014 h 613014"/>
              <a:gd name="connsiteX1-43" fmla="*/ 143655 w 965458"/>
              <a:gd name="connsiteY1-44" fmla="*/ 1014 h 613014"/>
              <a:gd name="connsiteX2-45" fmla="*/ 965458 w 965458"/>
              <a:gd name="connsiteY2-46" fmla="*/ 0 h 613014"/>
              <a:gd name="connsiteX3-47" fmla="*/ 815065 w 965458"/>
              <a:gd name="connsiteY3-48" fmla="*/ 566027 h 613014"/>
              <a:gd name="connsiteX4-49" fmla="*/ 0 w 965458"/>
              <a:gd name="connsiteY4-50" fmla="*/ 613014 h 613014"/>
              <a:gd name="connsiteX0-51" fmla="*/ 0 w 965458"/>
              <a:gd name="connsiteY0-52" fmla="*/ 613014 h 613014"/>
              <a:gd name="connsiteX1-53" fmla="*/ 143655 w 965458"/>
              <a:gd name="connsiteY1-54" fmla="*/ 1014 h 613014"/>
              <a:gd name="connsiteX2-55" fmla="*/ 965458 w 965458"/>
              <a:gd name="connsiteY2-56" fmla="*/ 0 h 613014"/>
              <a:gd name="connsiteX3-57" fmla="*/ 889102 w 965458"/>
              <a:gd name="connsiteY3-58" fmla="*/ 590436 h 613014"/>
              <a:gd name="connsiteX4-59" fmla="*/ 0 w 965458"/>
              <a:gd name="connsiteY4-60" fmla="*/ 613014 h 613014"/>
              <a:gd name="connsiteX0-61" fmla="*/ 0 w 895659"/>
              <a:gd name="connsiteY0-62" fmla="*/ 612000 h 612000"/>
              <a:gd name="connsiteX1-63" fmla="*/ 143655 w 895659"/>
              <a:gd name="connsiteY1-64" fmla="*/ 0 h 612000"/>
              <a:gd name="connsiteX2-65" fmla="*/ 895659 w 895659"/>
              <a:gd name="connsiteY2-66" fmla="*/ 17644 h 612000"/>
              <a:gd name="connsiteX3-67" fmla="*/ 889102 w 895659"/>
              <a:gd name="connsiteY3-68" fmla="*/ 589422 h 612000"/>
              <a:gd name="connsiteX4-69" fmla="*/ 0 w 895659"/>
              <a:gd name="connsiteY4-70" fmla="*/ 612000 h 612000"/>
              <a:gd name="connsiteX0-71" fmla="*/ 0 w 921393"/>
              <a:gd name="connsiteY0-72" fmla="*/ 612000 h 612000"/>
              <a:gd name="connsiteX1-73" fmla="*/ 143655 w 921393"/>
              <a:gd name="connsiteY1-74" fmla="*/ 0 h 612000"/>
              <a:gd name="connsiteX2-75" fmla="*/ 921393 w 921393"/>
              <a:gd name="connsiteY2-76" fmla="*/ 9538 h 612000"/>
              <a:gd name="connsiteX3-77" fmla="*/ 889102 w 921393"/>
              <a:gd name="connsiteY3-78" fmla="*/ 589422 h 612000"/>
              <a:gd name="connsiteX4-79" fmla="*/ 0 w 921393"/>
              <a:gd name="connsiteY4-80" fmla="*/ 612000 h 612000"/>
              <a:gd name="connsiteX0-81" fmla="*/ 0 w 921393"/>
              <a:gd name="connsiteY0-82" fmla="*/ 612000 h 612000"/>
              <a:gd name="connsiteX1-83" fmla="*/ 143655 w 921393"/>
              <a:gd name="connsiteY1-84" fmla="*/ 0 h 612000"/>
              <a:gd name="connsiteX2-85" fmla="*/ 921393 w 921393"/>
              <a:gd name="connsiteY2-86" fmla="*/ 9538 h 612000"/>
              <a:gd name="connsiteX3-87" fmla="*/ 883698 w 921393"/>
              <a:gd name="connsiteY3-88" fmla="*/ 597414 h 612000"/>
              <a:gd name="connsiteX4-89" fmla="*/ 0 w 921393"/>
              <a:gd name="connsiteY4-90" fmla="*/ 612000 h 612000"/>
              <a:gd name="connsiteX0-91" fmla="*/ 0 w 921393"/>
              <a:gd name="connsiteY0-92" fmla="*/ 612000 h 612000"/>
              <a:gd name="connsiteX1-93" fmla="*/ 143655 w 921393"/>
              <a:gd name="connsiteY1-94" fmla="*/ 0 h 612000"/>
              <a:gd name="connsiteX2-95" fmla="*/ 921393 w 921393"/>
              <a:gd name="connsiteY2-96" fmla="*/ 9538 h 612000"/>
              <a:gd name="connsiteX3-97" fmla="*/ 889602 w 921393"/>
              <a:gd name="connsiteY3-98" fmla="*/ 590004 h 612000"/>
              <a:gd name="connsiteX4-99" fmla="*/ 0 w 921393"/>
              <a:gd name="connsiteY4-100" fmla="*/ 612000 h 612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21393" h="612000">
                <a:moveTo>
                  <a:pt x="0" y="612000"/>
                </a:moveTo>
                <a:lnTo>
                  <a:pt x="143655" y="0"/>
                </a:lnTo>
                <a:lnTo>
                  <a:pt x="921393" y="9538"/>
                </a:lnTo>
                <a:cubicBezTo>
                  <a:pt x="919207" y="200131"/>
                  <a:pt x="891788" y="399411"/>
                  <a:pt x="889602" y="590004"/>
                </a:cubicBezTo>
                <a:lnTo>
                  <a:pt x="0" y="612000"/>
                </a:lnTo>
                <a:close/>
              </a:path>
            </a:pathLst>
          </a:cu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20">
              <a:solidFill>
                <a:schemeClr val="tx1">
                  <a:lumMod val="75000"/>
                  <a:lumOff val="25000"/>
                </a:schemeClr>
              </a:solidFill>
              <a:latin typeface="微软雅黑" panose="020B0503020204020204" charset="-122"/>
              <a:ea typeface="微软雅黑" panose="020B0503020204020204" charset="-122"/>
            </a:endParaRPr>
          </a:p>
        </p:txBody>
      </p:sp>
      <p:sp>
        <p:nvSpPr>
          <p:cNvPr id="5" name="平行四边形 2"/>
          <p:cNvSpPr/>
          <p:nvPr/>
        </p:nvSpPr>
        <p:spPr>
          <a:xfrm rot="13140000">
            <a:off x="6707413" y="3035587"/>
            <a:ext cx="916885" cy="644981"/>
          </a:xfrm>
          <a:custGeom>
            <a:avLst/>
            <a:gdLst>
              <a:gd name="connsiteX0" fmla="*/ 0 w 1620000"/>
              <a:gd name="connsiteY0" fmla="*/ 612000 h 612000"/>
              <a:gd name="connsiteX1" fmla="*/ 143655 w 1620000"/>
              <a:gd name="connsiteY1" fmla="*/ 0 h 612000"/>
              <a:gd name="connsiteX2" fmla="*/ 1620000 w 1620000"/>
              <a:gd name="connsiteY2" fmla="*/ 0 h 612000"/>
              <a:gd name="connsiteX3" fmla="*/ 1476345 w 1620000"/>
              <a:gd name="connsiteY3" fmla="*/ 612000 h 612000"/>
              <a:gd name="connsiteX4" fmla="*/ 0 w 1620000"/>
              <a:gd name="connsiteY4" fmla="*/ 612000 h 612000"/>
              <a:gd name="connsiteX0-1" fmla="*/ 0 w 1620000"/>
              <a:gd name="connsiteY0-2" fmla="*/ 612000 h 612081"/>
              <a:gd name="connsiteX1-3" fmla="*/ 143655 w 1620000"/>
              <a:gd name="connsiteY1-4" fmla="*/ 0 h 612081"/>
              <a:gd name="connsiteX2-5" fmla="*/ 1620000 w 1620000"/>
              <a:gd name="connsiteY2-6" fmla="*/ 0 h 612081"/>
              <a:gd name="connsiteX3-7" fmla="*/ 1525434 w 1620000"/>
              <a:gd name="connsiteY3-8" fmla="*/ 612081 h 612081"/>
              <a:gd name="connsiteX4-9" fmla="*/ 0 w 1620000"/>
              <a:gd name="connsiteY4-10" fmla="*/ 612000 h 612081"/>
              <a:gd name="connsiteX0-11" fmla="*/ 0 w 1525434"/>
              <a:gd name="connsiteY0-12" fmla="*/ 613014 h 613095"/>
              <a:gd name="connsiteX1-13" fmla="*/ 143655 w 1525434"/>
              <a:gd name="connsiteY1-14" fmla="*/ 1014 h 613095"/>
              <a:gd name="connsiteX2-15" fmla="*/ 965458 w 1525434"/>
              <a:gd name="connsiteY2-16" fmla="*/ 0 h 613095"/>
              <a:gd name="connsiteX3-17" fmla="*/ 1525434 w 1525434"/>
              <a:gd name="connsiteY3-18" fmla="*/ 613095 h 613095"/>
              <a:gd name="connsiteX4-19" fmla="*/ 0 w 1525434"/>
              <a:gd name="connsiteY4-20" fmla="*/ 613014 h 613095"/>
              <a:gd name="connsiteX0-21" fmla="*/ 0 w 990402"/>
              <a:gd name="connsiteY0-22" fmla="*/ 613014 h 613285"/>
              <a:gd name="connsiteX1-23" fmla="*/ 143655 w 990402"/>
              <a:gd name="connsiteY1-24" fmla="*/ 1014 h 613285"/>
              <a:gd name="connsiteX2-25" fmla="*/ 965458 w 990402"/>
              <a:gd name="connsiteY2-26" fmla="*/ 0 h 613285"/>
              <a:gd name="connsiteX3-27" fmla="*/ 990402 w 990402"/>
              <a:gd name="connsiteY3-28" fmla="*/ 613285 h 613285"/>
              <a:gd name="connsiteX4-29" fmla="*/ 0 w 990402"/>
              <a:gd name="connsiteY4-30" fmla="*/ 613014 h 613285"/>
              <a:gd name="connsiteX0-31" fmla="*/ 0 w 965458"/>
              <a:gd name="connsiteY0-32" fmla="*/ 613014 h 613014"/>
              <a:gd name="connsiteX1-33" fmla="*/ 143655 w 965458"/>
              <a:gd name="connsiteY1-34" fmla="*/ 1014 h 613014"/>
              <a:gd name="connsiteX2-35" fmla="*/ 965458 w 965458"/>
              <a:gd name="connsiteY2-36" fmla="*/ 0 h 613014"/>
              <a:gd name="connsiteX3-37" fmla="*/ 892039 w 965458"/>
              <a:gd name="connsiteY3-38" fmla="*/ 584330 h 613014"/>
              <a:gd name="connsiteX4-39" fmla="*/ 0 w 965458"/>
              <a:gd name="connsiteY4-40" fmla="*/ 613014 h 613014"/>
              <a:gd name="connsiteX0-41" fmla="*/ 0 w 965458"/>
              <a:gd name="connsiteY0-42" fmla="*/ 613014 h 613014"/>
              <a:gd name="connsiteX1-43" fmla="*/ 143655 w 965458"/>
              <a:gd name="connsiteY1-44" fmla="*/ 1014 h 613014"/>
              <a:gd name="connsiteX2-45" fmla="*/ 965458 w 965458"/>
              <a:gd name="connsiteY2-46" fmla="*/ 0 h 613014"/>
              <a:gd name="connsiteX3-47" fmla="*/ 815065 w 965458"/>
              <a:gd name="connsiteY3-48" fmla="*/ 566027 h 613014"/>
              <a:gd name="connsiteX4-49" fmla="*/ 0 w 965458"/>
              <a:gd name="connsiteY4-50" fmla="*/ 613014 h 613014"/>
              <a:gd name="connsiteX0-51" fmla="*/ 0 w 965458"/>
              <a:gd name="connsiteY0-52" fmla="*/ 613014 h 613014"/>
              <a:gd name="connsiteX1-53" fmla="*/ 143655 w 965458"/>
              <a:gd name="connsiteY1-54" fmla="*/ 1014 h 613014"/>
              <a:gd name="connsiteX2-55" fmla="*/ 965458 w 965458"/>
              <a:gd name="connsiteY2-56" fmla="*/ 0 h 613014"/>
              <a:gd name="connsiteX3-57" fmla="*/ 889102 w 965458"/>
              <a:gd name="connsiteY3-58" fmla="*/ 590436 h 613014"/>
              <a:gd name="connsiteX4-59" fmla="*/ 0 w 965458"/>
              <a:gd name="connsiteY4-60" fmla="*/ 613014 h 613014"/>
              <a:gd name="connsiteX0-61" fmla="*/ 0 w 895659"/>
              <a:gd name="connsiteY0-62" fmla="*/ 612000 h 612000"/>
              <a:gd name="connsiteX1-63" fmla="*/ 143655 w 895659"/>
              <a:gd name="connsiteY1-64" fmla="*/ 0 h 612000"/>
              <a:gd name="connsiteX2-65" fmla="*/ 895659 w 895659"/>
              <a:gd name="connsiteY2-66" fmla="*/ 17644 h 612000"/>
              <a:gd name="connsiteX3-67" fmla="*/ 889102 w 895659"/>
              <a:gd name="connsiteY3-68" fmla="*/ 589422 h 612000"/>
              <a:gd name="connsiteX4-69" fmla="*/ 0 w 895659"/>
              <a:gd name="connsiteY4-70" fmla="*/ 612000 h 612000"/>
              <a:gd name="connsiteX0-71" fmla="*/ 0 w 921393"/>
              <a:gd name="connsiteY0-72" fmla="*/ 612000 h 612000"/>
              <a:gd name="connsiteX1-73" fmla="*/ 143655 w 921393"/>
              <a:gd name="connsiteY1-74" fmla="*/ 0 h 612000"/>
              <a:gd name="connsiteX2-75" fmla="*/ 921393 w 921393"/>
              <a:gd name="connsiteY2-76" fmla="*/ 9538 h 612000"/>
              <a:gd name="connsiteX3-77" fmla="*/ 889102 w 921393"/>
              <a:gd name="connsiteY3-78" fmla="*/ 589422 h 612000"/>
              <a:gd name="connsiteX4-79" fmla="*/ 0 w 921393"/>
              <a:gd name="connsiteY4-80" fmla="*/ 612000 h 612000"/>
              <a:gd name="connsiteX0-81" fmla="*/ 0 w 921393"/>
              <a:gd name="connsiteY0-82" fmla="*/ 612000 h 612000"/>
              <a:gd name="connsiteX1-83" fmla="*/ 143655 w 921393"/>
              <a:gd name="connsiteY1-84" fmla="*/ 0 h 612000"/>
              <a:gd name="connsiteX2-85" fmla="*/ 921393 w 921393"/>
              <a:gd name="connsiteY2-86" fmla="*/ 9538 h 612000"/>
              <a:gd name="connsiteX3-87" fmla="*/ 883698 w 921393"/>
              <a:gd name="connsiteY3-88" fmla="*/ 597414 h 612000"/>
              <a:gd name="connsiteX4-89" fmla="*/ 0 w 921393"/>
              <a:gd name="connsiteY4-90" fmla="*/ 612000 h 612000"/>
              <a:gd name="connsiteX0-91" fmla="*/ 0 w 921393"/>
              <a:gd name="connsiteY0-92" fmla="*/ 612000 h 612000"/>
              <a:gd name="connsiteX1-93" fmla="*/ 143655 w 921393"/>
              <a:gd name="connsiteY1-94" fmla="*/ 0 h 612000"/>
              <a:gd name="connsiteX2-95" fmla="*/ 921393 w 921393"/>
              <a:gd name="connsiteY2-96" fmla="*/ 9538 h 612000"/>
              <a:gd name="connsiteX3-97" fmla="*/ 889602 w 921393"/>
              <a:gd name="connsiteY3-98" fmla="*/ 590004 h 612000"/>
              <a:gd name="connsiteX4-99" fmla="*/ 0 w 921393"/>
              <a:gd name="connsiteY4-100" fmla="*/ 612000 h 612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21393" h="612000">
                <a:moveTo>
                  <a:pt x="0" y="612000"/>
                </a:moveTo>
                <a:lnTo>
                  <a:pt x="143655" y="0"/>
                </a:lnTo>
                <a:lnTo>
                  <a:pt x="921393" y="9538"/>
                </a:lnTo>
                <a:cubicBezTo>
                  <a:pt x="919207" y="200131"/>
                  <a:pt x="891788" y="399411"/>
                  <a:pt x="889602" y="590004"/>
                </a:cubicBezTo>
                <a:lnTo>
                  <a:pt x="0" y="612000"/>
                </a:lnTo>
                <a:close/>
              </a:path>
            </a:pathLst>
          </a:cu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20">
              <a:solidFill>
                <a:schemeClr val="tx1">
                  <a:lumMod val="75000"/>
                  <a:lumOff val="25000"/>
                </a:schemeClr>
              </a:solidFill>
              <a:latin typeface="微软雅黑" panose="020B0503020204020204" charset="-122"/>
              <a:ea typeface="微软雅黑" panose="020B0503020204020204" charset="-122"/>
            </a:endParaRPr>
          </a:p>
        </p:txBody>
      </p:sp>
      <p:sp>
        <p:nvSpPr>
          <p:cNvPr id="6" name="平行四边形 2"/>
          <p:cNvSpPr/>
          <p:nvPr/>
        </p:nvSpPr>
        <p:spPr>
          <a:xfrm rot="18540000">
            <a:off x="6072708" y="4546075"/>
            <a:ext cx="916885" cy="646563"/>
          </a:xfrm>
          <a:custGeom>
            <a:avLst/>
            <a:gdLst>
              <a:gd name="connsiteX0" fmla="*/ 0 w 1620000"/>
              <a:gd name="connsiteY0" fmla="*/ 612000 h 612000"/>
              <a:gd name="connsiteX1" fmla="*/ 143655 w 1620000"/>
              <a:gd name="connsiteY1" fmla="*/ 0 h 612000"/>
              <a:gd name="connsiteX2" fmla="*/ 1620000 w 1620000"/>
              <a:gd name="connsiteY2" fmla="*/ 0 h 612000"/>
              <a:gd name="connsiteX3" fmla="*/ 1476345 w 1620000"/>
              <a:gd name="connsiteY3" fmla="*/ 612000 h 612000"/>
              <a:gd name="connsiteX4" fmla="*/ 0 w 1620000"/>
              <a:gd name="connsiteY4" fmla="*/ 612000 h 612000"/>
              <a:gd name="connsiteX0-1" fmla="*/ 0 w 1620000"/>
              <a:gd name="connsiteY0-2" fmla="*/ 612000 h 612081"/>
              <a:gd name="connsiteX1-3" fmla="*/ 143655 w 1620000"/>
              <a:gd name="connsiteY1-4" fmla="*/ 0 h 612081"/>
              <a:gd name="connsiteX2-5" fmla="*/ 1620000 w 1620000"/>
              <a:gd name="connsiteY2-6" fmla="*/ 0 h 612081"/>
              <a:gd name="connsiteX3-7" fmla="*/ 1525434 w 1620000"/>
              <a:gd name="connsiteY3-8" fmla="*/ 612081 h 612081"/>
              <a:gd name="connsiteX4-9" fmla="*/ 0 w 1620000"/>
              <a:gd name="connsiteY4-10" fmla="*/ 612000 h 612081"/>
              <a:gd name="connsiteX0-11" fmla="*/ 0 w 1525434"/>
              <a:gd name="connsiteY0-12" fmla="*/ 613014 h 613095"/>
              <a:gd name="connsiteX1-13" fmla="*/ 143655 w 1525434"/>
              <a:gd name="connsiteY1-14" fmla="*/ 1014 h 613095"/>
              <a:gd name="connsiteX2-15" fmla="*/ 965458 w 1525434"/>
              <a:gd name="connsiteY2-16" fmla="*/ 0 h 613095"/>
              <a:gd name="connsiteX3-17" fmla="*/ 1525434 w 1525434"/>
              <a:gd name="connsiteY3-18" fmla="*/ 613095 h 613095"/>
              <a:gd name="connsiteX4-19" fmla="*/ 0 w 1525434"/>
              <a:gd name="connsiteY4-20" fmla="*/ 613014 h 613095"/>
              <a:gd name="connsiteX0-21" fmla="*/ 0 w 990402"/>
              <a:gd name="connsiteY0-22" fmla="*/ 613014 h 613285"/>
              <a:gd name="connsiteX1-23" fmla="*/ 143655 w 990402"/>
              <a:gd name="connsiteY1-24" fmla="*/ 1014 h 613285"/>
              <a:gd name="connsiteX2-25" fmla="*/ 965458 w 990402"/>
              <a:gd name="connsiteY2-26" fmla="*/ 0 h 613285"/>
              <a:gd name="connsiteX3-27" fmla="*/ 990402 w 990402"/>
              <a:gd name="connsiteY3-28" fmla="*/ 613285 h 613285"/>
              <a:gd name="connsiteX4-29" fmla="*/ 0 w 990402"/>
              <a:gd name="connsiteY4-30" fmla="*/ 613014 h 613285"/>
              <a:gd name="connsiteX0-31" fmla="*/ 0 w 965458"/>
              <a:gd name="connsiteY0-32" fmla="*/ 613014 h 613014"/>
              <a:gd name="connsiteX1-33" fmla="*/ 143655 w 965458"/>
              <a:gd name="connsiteY1-34" fmla="*/ 1014 h 613014"/>
              <a:gd name="connsiteX2-35" fmla="*/ 965458 w 965458"/>
              <a:gd name="connsiteY2-36" fmla="*/ 0 h 613014"/>
              <a:gd name="connsiteX3-37" fmla="*/ 892039 w 965458"/>
              <a:gd name="connsiteY3-38" fmla="*/ 584330 h 613014"/>
              <a:gd name="connsiteX4-39" fmla="*/ 0 w 965458"/>
              <a:gd name="connsiteY4-40" fmla="*/ 613014 h 613014"/>
              <a:gd name="connsiteX0-41" fmla="*/ 0 w 965458"/>
              <a:gd name="connsiteY0-42" fmla="*/ 613014 h 613014"/>
              <a:gd name="connsiteX1-43" fmla="*/ 143655 w 965458"/>
              <a:gd name="connsiteY1-44" fmla="*/ 1014 h 613014"/>
              <a:gd name="connsiteX2-45" fmla="*/ 965458 w 965458"/>
              <a:gd name="connsiteY2-46" fmla="*/ 0 h 613014"/>
              <a:gd name="connsiteX3-47" fmla="*/ 815065 w 965458"/>
              <a:gd name="connsiteY3-48" fmla="*/ 566027 h 613014"/>
              <a:gd name="connsiteX4-49" fmla="*/ 0 w 965458"/>
              <a:gd name="connsiteY4-50" fmla="*/ 613014 h 613014"/>
              <a:gd name="connsiteX0-51" fmla="*/ 0 w 965458"/>
              <a:gd name="connsiteY0-52" fmla="*/ 613014 h 613014"/>
              <a:gd name="connsiteX1-53" fmla="*/ 143655 w 965458"/>
              <a:gd name="connsiteY1-54" fmla="*/ 1014 h 613014"/>
              <a:gd name="connsiteX2-55" fmla="*/ 965458 w 965458"/>
              <a:gd name="connsiteY2-56" fmla="*/ 0 h 613014"/>
              <a:gd name="connsiteX3-57" fmla="*/ 889102 w 965458"/>
              <a:gd name="connsiteY3-58" fmla="*/ 590436 h 613014"/>
              <a:gd name="connsiteX4-59" fmla="*/ 0 w 965458"/>
              <a:gd name="connsiteY4-60" fmla="*/ 613014 h 613014"/>
              <a:gd name="connsiteX0-61" fmla="*/ 0 w 895659"/>
              <a:gd name="connsiteY0-62" fmla="*/ 612000 h 612000"/>
              <a:gd name="connsiteX1-63" fmla="*/ 143655 w 895659"/>
              <a:gd name="connsiteY1-64" fmla="*/ 0 h 612000"/>
              <a:gd name="connsiteX2-65" fmla="*/ 895659 w 895659"/>
              <a:gd name="connsiteY2-66" fmla="*/ 17644 h 612000"/>
              <a:gd name="connsiteX3-67" fmla="*/ 889102 w 895659"/>
              <a:gd name="connsiteY3-68" fmla="*/ 589422 h 612000"/>
              <a:gd name="connsiteX4-69" fmla="*/ 0 w 895659"/>
              <a:gd name="connsiteY4-70" fmla="*/ 612000 h 612000"/>
              <a:gd name="connsiteX0-71" fmla="*/ 0 w 921393"/>
              <a:gd name="connsiteY0-72" fmla="*/ 612000 h 612000"/>
              <a:gd name="connsiteX1-73" fmla="*/ 143655 w 921393"/>
              <a:gd name="connsiteY1-74" fmla="*/ 0 h 612000"/>
              <a:gd name="connsiteX2-75" fmla="*/ 921393 w 921393"/>
              <a:gd name="connsiteY2-76" fmla="*/ 9538 h 612000"/>
              <a:gd name="connsiteX3-77" fmla="*/ 889102 w 921393"/>
              <a:gd name="connsiteY3-78" fmla="*/ 589422 h 612000"/>
              <a:gd name="connsiteX4-79" fmla="*/ 0 w 921393"/>
              <a:gd name="connsiteY4-80" fmla="*/ 612000 h 612000"/>
              <a:gd name="connsiteX0-81" fmla="*/ 0 w 921393"/>
              <a:gd name="connsiteY0-82" fmla="*/ 612000 h 612000"/>
              <a:gd name="connsiteX1-83" fmla="*/ 143655 w 921393"/>
              <a:gd name="connsiteY1-84" fmla="*/ 0 h 612000"/>
              <a:gd name="connsiteX2-85" fmla="*/ 921393 w 921393"/>
              <a:gd name="connsiteY2-86" fmla="*/ 9538 h 612000"/>
              <a:gd name="connsiteX3-87" fmla="*/ 883698 w 921393"/>
              <a:gd name="connsiteY3-88" fmla="*/ 597414 h 612000"/>
              <a:gd name="connsiteX4-89" fmla="*/ 0 w 921393"/>
              <a:gd name="connsiteY4-90" fmla="*/ 612000 h 612000"/>
              <a:gd name="connsiteX0-91" fmla="*/ 0 w 921393"/>
              <a:gd name="connsiteY0-92" fmla="*/ 612000 h 612000"/>
              <a:gd name="connsiteX1-93" fmla="*/ 143655 w 921393"/>
              <a:gd name="connsiteY1-94" fmla="*/ 0 h 612000"/>
              <a:gd name="connsiteX2-95" fmla="*/ 921393 w 921393"/>
              <a:gd name="connsiteY2-96" fmla="*/ 9538 h 612000"/>
              <a:gd name="connsiteX3-97" fmla="*/ 889602 w 921393"/>
              <a:gd name="connsiteY3-98" fmla="*/ 590004 h 612000"/>
              <a:gd name="connsiteX4-99" fmla="*/ 0 w 921393"/>
              <a:gd name="connsiteY4-100" fmla="*/ 612000 h 612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21393" h="612000">
                <a:moveTo>
                  <a:pt x="0" y="612000"/>
                </a:moveTo>
                <a:lnTo>
                  <a:pt x="143655" y="0"/>
                </a:lnTo>
                <a:lnTo>
                  <a:pt x="921393" y="9538"/>
                </a:lnTo>
                <a:cubicBezTo>
                  <a:pt x="919207" y="200131"/>
                  <a:pt x="891788" y="399411"/>
                  <a:pt x="889602" y="590004"/>
                </a:cubicBezTo>
                <a:lnTo>
                  <a:pt x="0" y="612000"/>
                </a:lnTo>
                <a:close/>
              </a:path>
            </a:pathLst>
          </a:cu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20">
              <a:solidFill>
                <a:schemeClr val="tx1">
                  <a:lumMod val="75000"/>
                  <a:lumOff val="25000"/>
                </a:schemeClr>
              </a:solidFill>
              <a:latin typeface="微软雅黑" panose="020B0503020204020204" charset="-122"/>
              <a:ea typeface="微软雅黑" panose="020B0503020204020204" charset="-122"/>
            </a:endParaRPr>
          </a:p>
        </p:txBody>
      </p:sp>
      <p:sp>
        <p:nvSpPr>
          <p:cNvPr id="7" name="平行四边形 2"/>
          <p:cNvSpPr/>
          <p:nvPr/>
        </p:nvSpPr>
        <p:spPr>
          <a:xfrm rot="3060000" flipV="1">
            <a:off x="5536015" y="2189841"/>
            <a:ext cx="1612452" cy="610202"/>
          </a:xfrm>
          <a:custGeom>
            <a:avLst/>
            <a:gdLst>
              <a:gd name="connsiteX0" fmla="*/ 0 w 1620000"/>
              <a:gd name="connsiteY0" fmla="*/ 612000 h 612000"/>
              <a:gd name="connsiteX1" fmla="*/ 143655 w 1620000"/>
              <a:gd name="connsiteY1" fmla="*/ 0 h 612000"/>
              <a:gd name="connsiteX2" fmla="*/ 1620000 w 1620000"/>
              <a:gd name="connsiteY2" fmla="*/ 0 h 612000"/>
              <a:gd name="connsiteX3" fmla="*/ 1476345 w 1620000"/>
              <a:gd name="connsiteY3" fmla="*/ 612000 h 612000"/>
              <a:gd name="connsiteX4" fmla="*/ 0 w 1620000"/>
              <a:gd name="connsiteY4" fmla="*/ 612000 h 612000"/>
              <a:gd name="connsiteX0-1" fmla="*/ 0 w 1620000"/>
              <a:gd name="connsiteY0-2" fmla="*/ 612000 h 612081"/>
              <a:gd name="connsiteX1-3" fmla="*/ 143655 w 1620000"/>
              <a:gd name="connsiteY1-4" fmla="*/ 0 h 612081"/>
              <a:gd name="connsiteX2-5" fmla="*/ 1620000 w 1620000"/>
              <a:gd name="connsiteY2-6" fmla="*/ 0 h 612081"/>
              <a:gd name="connsiteX3-7" fmla="*/ 1525434 w 1620000"/>
              <a:gd name="connsiteY3-8" fmla="*/ 612081 h 612081"/>
              <a:gd name="connsiteX4-9" fmla="*/ 0 w 1620000"/>
              <a:gd name="connsiteY4-10" fmla="*/ 612000 h 61208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20000" h="612081">
                <a:moveTo>
                  <a:pt x="0" y="612000"/>
                </a:moveTo>
                <a:lnTo>
                  <a:pt x="143655" y="0"/>
                </a:lnTo>
                <a:lnTo>
                  <a:pt x="1620000" y="0"/>
                </a:lnTo>
                <a:lnTo>
                  <a:pt x="1525434" y="612081"/>
                </a:lnTo>
                <a:lnTo>
                  <a:pt x="0" y="612000"/>
                </a:lnTo>
                <a:close/>
              </a:path>
            </a:pathLst>
          </a:cu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20">
              <a:solidFill>
                <a:schemeClr val="tx1">
                  <a:lumMod val="75000"/>
                  <a:lumOff val="25000"/>
                </a:schemeClr>
              </a:solidFill>
              <a:latin typeface="微软雅黑" panose="020B0503020204020204" charset="-122"/>
              <a:ea typeface="微软雅黑" panose="020B0503020204020204" charset="-122"/>
            </a:endParaRPr>
          </a:p>
        </p:txBody>
      </p:sp>
      <p:sp>
        <p:nvSpPr>
          <p:cNvPr id="8" name="平行四边形 2"/>
          <p:cNvSpPr/>
          <p:nvPr/>
        </p:nvSpPr>
        <p:spPr bwMode="auto">
          <a:xfrm rot="3060000" flipV="1">
            <a:off x="5001693" y="4760279"/>
            <a:ext cx="1614033" cy="608621"/>
          </a:xfrm>
          <a:custGeom>
            <a:avLst/>
            <a:gdLst>
              <a:gd name="connsiteX0" fmla="*/ 0 w 1620000"/>
              <a:gd name="connsiteY0" fmla="*/ 612000 h 612000"/>
              <a:gd name="connsiteX1" fmla="*/ 143655 w 1620000"/>
              <a:gd name="connsiteY1" fmla="*/ 0 h 612000"/>
              <a:gd name="connsiteX2" fmla="*/ 1620000 w 1620000"/>
              <a:gd name="connsiteY2" fmla="*/ 0 h 612000"/>
              <a:gd name="connsiteX3" fmla="*/ 1476345 w 1620000"/>
              <a:gd name="connsiteY3" fmla="*/ 612000 h 612000"/>
              <a:gd name="connsiteX4" fmla="*/ 0 w 1620000"/>
              <a:gd name="connsiteY4" fmla="*/ 612000 h 612000"/>
              <a:gd name="connsiteX0-1" fmla="*/ 0 w 1620000"/>
              <a:gd name="connsiteY0-2" fmla="*/ 612000 h 612081"/>
              <a:gd name="connsiteX1-3" fmla="*/ 143655 w 1620000"/>
              <a:gd name="connsiteY1-4" fmla="*/ 0 h 612081"/>
              <a:gd name="connsiteX2-5" fmla="*/ 1620000 w 1620000"/>
              <a:gd name="connsiteY2-6" fmla="*/ 0 h 612081"/>
              <a:gd name="connsiteX3-7" fmla="*/ 1525434 w 1620000"/>
              <a:gd name="connsiteY3-8" fmla="*/ 612081 h 612081"/>
              <a:gd name="connsiteX4-9" fmla="*/ 0 w 1620000"/>
              <a:gd name="connsiteY4-10" fmla="*/ 612000 h 61208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20000" h="612081">
                <a:moveTo>
                  <a:pt x="0" y="612000"/>
                </a:moveTo>
                <a:lnTo>
                  <a:pt x="143655" y="0"/>
                </a:lnTo>
                <a:lnTo>
                  <a:pt x="1620000" y="0"/>
                </a:lnTo>
                <a:lnTo>
                  <a:pt x="1525434" y="612081"/>
                </a:lnTo>
                <a:lnTo>
                  <a:pt x="0" y="612000"/>
                </a:lnTo>
                <a:close/>
              </a:path>
            </a:pathLst>
          </a:cu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20">
              <a:solidFill>
                <a:schemeClr val="tx1">
                  <a:lumMod val="75000"/>
                  <a:lumOff val="25000"/>
                </a:schemeClr>
              </a:solidFill>
              <a:latin typeface="微软雅黑" panose="020B0503020204020204" charset="-122"/>
              <a:ea typeface="微软雅黑" panose="020B0503020204020204" charset="-122"/>
            </a:endParaRPr>
          </a:p>
        </p:txBody>
      </p:sp>
      <p:sp>
        <p:nvSpPr>
          <p:cNvPr id="9" name="平行四边形 2"/>
          <p:cNvSpPr/>
          <p:nvPr/>
        </p:nvSpPr>
        <p:spPr bwMode="auto">
          <a:xfrm rot="8460000" flipH="1">
            <a:off x="3990748" y="3241098"/>
            <a:ext cx="1614033" cy="608624"/>
          </a:xfrm>
          <a:custGeom>
            <a:avLst/>
            <a:gdLst>
              <a:gd name="connsiteX0" fmla="*/ 0 w 1620000"/>
              <a:gd name="connsiteY0" fmla="*/ 612000 h 612000"/>
              <a:gd name="connsiteX1" fmla="*/ 143655 w 1620000"/>
              <a:gd name="connsiteY1" fmla="*/ 0 h 612000"/>
              <a:gd name="connsiteX2" fmla="*/ 1620000 w 1620000"/>
              <a:gd name="connsiteY2" fmla="*/ 0 h 612000"/>
              <a:gd name="connsiteX3" fmla="*/ 1476345 w 1620000"/>
              <a:gd name="connsiteY3" fmla="*/ 612000 h 612000"/>
              <a:gd name="connsiteX4" fmla="*/ 0 w 1620000"/>
              <a:gd name="connsiteY4" fmla="*/ 612000 h 612000"/>
              <a:gd name="connsiteX0-1" fmla="*/ 0 w 1620000"/>
              <a:gd name="connsiteY0-2" fmla="*/ 612000 h 612081"/>
              <a:gd name="connsiteX1-3" fmla="*/ 143655 w 1620000"/>
              <a:gd name="connsiteY1-4" fmla="*/ 0 h 612081"/>
              <a:gd name="connsiteX2-5" fmla="*/ 1620000 w 1620000"/>
              <a:gd name="connsiteY2-6" fmla="*/ 0 h 612081"/>
              <a:gd name="connsiteX3-7" fmla="*/ 1525434 w 1620000"/>
              <a:gd name="connsiteY3-8" fmla="*/ 612081 h 612081"/>
              <a:gd name="connsiteX4-9" fmla="*/ 0 w 1620000"/>
              <a:gd name="connsiteY4-10" fmla="*/ 612000 h 61208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20000" h="612081">
                <a:moveTo>
                  <a:pt x="0" y="612000"/>
                </a:moveTo>
                <a:lnTo>
                  <a:pt x="143655" y="0"/>
                </a:lnTo>
                <a:lnTo>
                  <a:pt x="1620000" y="0"/>
                </a:lnTo>
                <a:lnTo>
                  <a:pt x="1525434" y="612081"/>
                </a:lnTo>
                <a:lnTo>
                  <a:pt x="0" y="612000"/>
                </a:lnTo>
                <a:close/>
              </a:path>
            </a:pathLst>
          </a:cu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20">
              <a:solidFill>
                <a:schemeClr val="tx1">
                  <a:lumMod val="75000"/>
                  <a:lumOff val="25000"/>
                </a:schemeClr>
              </a:solidFill>
              <a:latin typeface="微软雅黑" panose="020B0503020204020204" charset="-122"/>
              <a:ea typeface="微软雅黑" panose="020B0503020204020204" charset="-122"/>
            </a:endParaRPr>
          </a:p>
        </p:txBody>
      </p:sp>
      <p:grpSp>
        <p:nvGrpSpPr>
          <p:cNvPr id="10" name="组合 9"/>
          <p:cNvGrpSpPr/>
          <p:nvPr/>
        </p:nvGrpSpPr>
        <p:grpSpPr>
          <a:xfrm>
            <a:off x="5771888" y="3490937"/>
            <a:ext cx="625015" cy="615925"/>
            <a:chOff x="3451225" y="3006725"/>
            <a:chExt cx="436563" cy="430213"/>
          </a:xfrm>
          <a:solidFill>
            <a:srgbClr val="1BA9B3"/>
          </a:solidFill>
        </p:grpSpPr>
        <p:sp>
          <p:nvSpPr>
            <p:cNvPr id="11" name="Freeform 828"/>
            <p:cNvSpPr>
              <a:spLocks noEditPoints="1"/>
            </p:cNvSpPr>
            <p:nvPr/>
          </p:nvSpPr>
          <p:spPr bwMode="auto">
            <a:xfrm>
              <a:off x="3451225" y="3006725"/>
              <a:ext cx="376238" cy="430213"/>
            </a:xfrm>
            <a:custGeom>
              <a:avLst/>
              <a:gdLst>
                <a:gd name="T0" fmla="*/ 0 w 147"/>
                <a:gd name="T1" fmla="*/ 10 h 168"/>
                <a:gd name="T2" fmla="*/ 0 w 147"/>
                <a:gd name="T3" fmla="*/ 158 h 168"/>
                <a:gd name="T4" fmla="*/ 10 w 147"/>
                <a:gd name="T5" fmla="*/ 168 h 168"/>
                <a:gd name="T6" fmla="*/ 22 w 147"/>
                <a:gd name="T7" fmla="*/ 168 h 168"/>
                <a:gd name="T8" fmla="*/ 22 w 147"/>
                <a:gd name="T9" fmla="*/ 0 h 168"/>
                <a:gd name="T10" fmla="*/ 10 w 147"/>
                <a:gd name="T11" fmla="*/ 0 h 168"/>
                <a:gd name="T12" fmla="*/ 0 w 147"/>
                <a:gd name="T13" fmla="*/ 10 h 168"/>
                <a:gd name="T14" fmla="*/ 34 w 147"/>
                <a:gd name="T15" fmla="*/ 0 h 168"/>
                <a:gd name="T16" fmla="*/ 34 w 147"/>
                <a:gd name="T17" fmla="*/ 168 h 168"/>
                <a:gd name="T18" fmla="*/ 147 w 147"/>
                <a:gd name="T19" fmla="*/ 168 h 168"/>
                <a:gd name="T20" fmla="*/ 147 w 147"/>
                <a:gd name="T21" fmla="*/ 0 h 168"/>
                <a:gd name="T22" fmla="*/ 34 w 147"/>
                <a:gd name="T23" fmla="*/ 0 h 168"/>
                <a:gd name="T24" fmla="*/ 134 w 147"/>
                <a:gd name="T25" fmla="*/ 124 h 168"/>
                <a:gd name="T26" fmla="*/ 47 w 147"/>
                <a:gd name="T27" fmla="*/ 124 h 168"/>
                <a:gd name="T28" fmla="*/ 47 w 147"/>
                <a:gd name="T29" fmla="*/ 111 h 168"/>
                <a:gd name="T30" fmla="*/ 58 w 147"/>
                <a:gd name="T31" fmla="*/ 104 h 168"/>
                <a:gd name="T32" fmla="*/ 71 w 147"/>
                <a:gd name="T33" fmla="*/ 99 h 168"/>
                <a:gd name="T34" fmla="*/ 75 w 147"/>
                <a:gd name="T35" fmla="*/ 98 h 168"/>
                <a:gd name="T36" fmla="*/ 79 w 147"/>
                <a:gd name="T37" fmla="*/ 92 h 168"/>
                <a:gd name="T38" fmla="*/ 80 w 147"/>
                <a:gd name="T39" fmla="*/ 91 h 168"/>
                <a:gd name="T40" fmla="*/ 78 w 147"/>
                <a:gd name="T41" fmla="*/ 87 h 168"/>
                <a:gd name="T42" fmla="*/ 77 w 147"/>
                <a:gd name="T43" fmla="*/ 80 h 168"/>
                <a:gd name="T44" fmla="*/ 76 w 147"/>
                <a:gd name="T45" fmla="*/ 80 h 168"/>
                <a:gd name="T46" fmla="*/ 73 w 147"/>
                <a:gd name="T47" fmla="*/ 70 h 168"/>
                <a:gd name="T48" fmla="*/ 74 w 147"/>
                <a:gd name="T49" fmla="*/ 66 h 168"/>
                <a:gd name="T50" fmla="*/ 81 w 147"/>
                <a:gd name="T51" fmla="*/ 46 h 168"/>
                <a:gd name="T52" fmla="*/ 99 w 147"/>
                <a:gd name="T53" fmla="*/ 46 h 168"/>
                <a:gd name="T54" fmla="*/ 101 w 147"/>
                <a:gd name="T55" fmla="*/ 48 h 168"/>
                <a:gd name="T56" fmla="*/ 104 w 147"/>
                <a:gd name="T57" fmla="*/ 48 h 168"/>
                <a:gd name="T58" fmla="*/ 106 w 147"/>
                <a:gd name="T59" fmla="*/ 52 h 168"/>
                <a:gd name="T60" fmla="*/ 107 w 147"/>
                <a:gd name="T61" fmla="*/ 58 h 168"/>
                <a:gd name="T62" fmla="*/ 106 w 147"/>
                <a:gd name="T63" fmla="*/ 66 h 168"/>
                <a:gd name="T64" fmla="*/ 107 w 147"/>
                <a:gd name="T65" fmla="*/ 69 h 168"/>
                <a:gd name="T66" fmla="*/ 107 w 147"/>
                <a:gd name="T67" fmla="*/ 75 h 168"/>
                <a:gd name="T68" fmla="*/ 106 w 147"/>
                <a:gd name="T69" fmla="*/ 79 h 168"/>
                <a:gd name="T70" fmla="*/ 103 w 147"/>
                <a:gd name="T71" fmla="*/ 81 h 168"/>
                <a:gd name="T72" fmla="*/ 103 w 147"/>
                <a:gd name="T73" fmla="*/ 86 h 168"/>
                <a:gd name="T74" fmla="*/ 100 w 147"/>
                <a:gd name="T75" fmla="*/ 91 h 168"/>
                <a:gd name="T76" fmla="*/ 103 w 147"/>
                <a:gd name="T77" fmla="*/ 92 h 168"/>
                <a:gd name="T78" fmla="*/ 106 w 147"/>
                <a:gd name="T79" fmla="*/ 98 h 168"/>
                <a:gd name="T80" fmla="*/ 110 w 147"/>
                <a:gd name="T81" fmla="*/ 99 h 168"/>
                <a:gd name="T82" fmla="*/ 124 w 147"/>
                <a:gd name="T83" fmla="*/ 104 h 168"/>
                <a:gd name="T84" fmla="*/ 134 w 147"/>
                <a:gd name="T85" fmla="*/ 111 h 168"/>
                <a:gd name="T86" fmla="*/ 134 w 147"/>
                <a:gd name="T87" fmla="*/ 12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7" h="168">
                  <a:moveTo>
                    <a:pt x="0" y="10"/>
                  </a:moveTo>
                  <a:cubicBezTo>
                    <a:pt x="0" y="158"/>
                    <a:pt x="0" y="158"/>
                    <a:pt x="0" y="158"/>
                  </a:cubicBezTo>
                  <a:cubicBezTo>
                    <a:pt x="0" y="164"/>
                    <a:pt x="4" y="168"/>
                    <a:pt x="10" y="168"/>
                  </a:cubicBezTo>
                  <a:cubicBezTo>
                    <a:pt x="22" y="168"/>
                    <a:pt x="22" y="168"/>
                    <a:pt x="22" y="168"/>
                  </a:cubicBezTo>
                  <a:cubicBezTo>
                    <a:pt x="22" y="0"/>
                    <a:pt x="22" y="0"/>
                    <a:pt x="22" y="0"/>
                  </a:cubicBezTo>
                  <a:cubicBezTo>
                    <a:pt x="10" y="0"/>
                    <a:pt x="10" y="0"/>
                    <a:pt x="10" y="0"/>
                  </a:cubicBezTo>
                  <a:cubicBezTo>
                    <a:pt x="4" y="0"/>
                    <a:pt x="0" y="4"/>
                    <a:pt x="0" y="10"/>
                  </a:cubicBezTo>
                  <a:close/>
                  <a:moveTo>
                    <a:pt x="34" y="0"/>
                  </a:moveTo>
                  <a:cubicBezTo>
                    <a:pt x="34" y="168"/>
                    <a:pt x="34" y="168"/>
                    <a:pt x="34" y="168"/>
                  </a:cubicBezTo>
                  <a:cubicBezTo>
                    <a:pt x="147" y="168"/>
                    <a:pt x="147" y="168"/>
                    <a:pt x="147" y="168"/>
                  </a:cubicBezTo>
                  <a:cubicBezTo>
                    <a:pt x="147" y="0"/>
                    <a:pt x="147" y="0"/>
                    <a:pt x="147" y="0"/>
                  </a:cubicBezTo>
                  <a:lnTo>
                    <a:pt x="34" y="0"/>
                  </a:lnTo>
                  <a:close/>
                  <a:moveTo>
                    <a:pt x="134" y="124"/>
                  </a:moveTo>
                  <a:cubicBezTo>
                    <a:pt x="47" y="124"/>
                    <a:pt x="47" y="124"/>
                    <a:pt x="47" y="124"/>
                  </a:cubicBezTo>
                  <a:cubicBezTo>
                    <a:pt x="47" y="120"/>
                    <a:pt x="47" y="114"/>
                    <a:pt x="47" y="111"/>
                  </a:cubicBezTo>
                  <a:cubicBezTo>
                    <a:pt x="49" y="107"/>
                    <a:pt x="54" y="106"/>
                    <a:pt x="58" y="104"/>
                  </a:cubicBezTo>
                  <a:cubicBezTo>
                    <a:pt x="62" y="103"/>
                    <a:pt x="67" y="100"/>
                    <a:pt x="71" y="99"/>
                  </a:cubicBezTo>
                  <a:cubicBezTo>
                    <a:pt x="72" y="98"/>
                    <a:pt x="74" y="98"/>
                    <a:pt x="75" y="98"/>
                  </a:cubicBezTo>
                  <a:cubicBezTo>
                    <a:pt x="76" y="97"/>
                    <a:pt x="78" y="93"/>
                    <a:pt x="79" y="92"/>
                  </a:cubicBezTo>
                  <a:cubicBezTo>
                    <a:pt x="80" y="91"/>
                    <a:pt x="80" y="91"/>
                    <a:pt x="80" y="91"/>
                  </a:cubicBezTo>
                  <a:cubicBezTo>
                    <a:pt x="80" y="89"/>
                    <a:pt x="79" y="89"/>
                    <a:pt x="78" y="87"/>
                  </a:cubicBezTo>
                  <a:cubicBezTo>
                    <a:pt x="78" y="85"/>
                    <a:pt x="78" y="82"/>
                    <a:pt x="77" y="80"/>
                  </a:cubicBezTo>
                  <a:cubicBezTo>
                    <a:pt x="77" y="80"/>
                    <a:pt x="76" y="80"/>
                    <a:pt x="76" y="80"/>
                  </a:cubicBezTo>
                  <a:cubicBezTo>
                    <a:pt x="73" y="78"/>
                    <a:pt x="73" y="72"/>
                    <a:pt x="73" y="70"/>
                  </a:cubicBezTo>
                  <a:cubicBezTo>
                    <a:pt x="73" y="69"/>
                    <a:pt x="74" y="68"/>
                    <a:pt x="74" y="66"/>
                  </a:cubicBezTo>
                  <a:cubicBezTo>
                    <a:pt x="71" y="54"/>
                    <a:pt x="75" y="48"/>
                    <a:pt x="81" y="46"/>
                  </a:cubicBezTo>
                  <a:cubicBezTo>
                    <a:pt x="85" y="45"/>
                    <a:pt x="92" y="42"/>
                    <a:pt x="99" y="46"/>
                  </a:cubicBezTo>
                  <a:cubicBezTo>
                    <a:pt x="101" y="48"/>
                    <a:pt x="101" y="48"/>
                    <a:pt x="101" y="48"/>
                  </a:cubicBezTo>
                  <a:cubicBezTo>
                    <a:pt x="104" y="48"/>
                    <a:pt x="104" y="48"/>
                    <a:pt x="104" y="48"/>
                  </a:cubicBezTo>
                  <a:cubicBezTo>
                    <a:pt x="105" y="49"/>
                    <a:pt x="106" y="52"/>
                    <a:pt x="106" y="52"/>
                  </a:cubicBezTo>
                  <a:cubicBezTo>
                    <a:pt x="107" y="54"/>
                    <a:pt x="107" y="55"/>
                    <a:pt x="107" y="58"/>
                  </a:cubicBezTo>
                  <a:cubicBezTo>
                    <a:pt x="107" y="59"/>
                    <a:pt x="106" y="64"/>
                    <a:pt x="106" y="66"/>
                  </a:cubicBezTo>
                  <a:cubicBezTo>
                    <a:pt x="106" y="67"/>
                    <a:pt x="107" y="67"/>
                    <a:pt x="107" y="69"/>
                  </a:cubicBezTo>
                  <a:cubicBezTo>
                    <a:pt x="108" y="71"/>
                    <a:pt x="108" y="73"/>
                    <a:pt x="107" y="75"/>
                  </a:cubicBezTo>
                  <a:cubicBezTo>
                    <a:pt x="107" y="76"/>
                    <a:pt x="107" y="78"/>
                    <a:pt x="106" y="79"/>
                  </a:cubicBezTo>
                  <a:cubicBezTo>
                    <a:pt x="105" y="80"/>
                    <a:pt x="104" y="80"/>
                    <a:pt x="103" y="81"/>
                  </a:cubicBezTo>
                  <a:cubicBezTo>
                    <a:pt x="103" y="82"/>
                    <a:pt x="103" y="85"/>
                    <a:pt x="103" y="86"/>
                  </a:cubicBezTo>
                  <a:cubicBezTo>
                    <a:pt x="102" y="88"/>
                    <a:pt x="100" y="89"/>
                    <a:pt x="100" y="91"/>
                  </a:cubicBezTo>
                  <a:cubicBezTo>
                    <a:pt x="101" y="91"/>
                    <a:pt x="102" y="91"/>
                    <a:pt x="103" y="92"/>
                  </a:cubicBezTo>
                  <a:cubicBezTo>
                    <a:pt x="103" y="93"/>
                    <a:pt x="105" y="97"/>
                    <a:pt x="106" y="98"/>
                  </a:cubicBezTo>
                  <a:cubicBezTo>
                    <a:pt x="108" y="98"/>
                    <a:pt x="109" y="98"/>
                    <a:pt x="110" y="99"/>
                  </a:cubicBezTo>
                  <a:cubicBezTo>
                    <a:pt x="114" y="100"/>
                    <a:pt x="119" y="103"/>
                    <a:pt x="124" y="104"/>
                  </a:cubicBezTo>
                  <a:cubicBezTo>
                    <a:pt x="128" y="106"/>
                    <a:pt x="132" y="107"/>
                    <a:pt x="134" y="111"/>
                  </a:cubicBezTo>
                  <a:cubicBezTo>
                    <a:pt x="134" y="114"/>
                    <a:pt x="134" y="120"/>
                    <a:pt x="134" y="1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055" tIns="45527" rIns="91055" bIns="45527" numCol="1" anchor="t" anchorCtr="0" compatLnSpc="1"/>
            <a:lstStyle/>
            <a:p>
              <a:endParaRPr lang="zh-CN" altLang="en-US" sz="1320">
                <a:solidFill>
                  <a:schemeClr val="tx1">
                    <a:lumMod val="75000"/>
                    <a:lumOff val="25000"/>
                  </a:schemeClr>
                </a:solidFill>
                <a:latin typeface="微软雅黑" panose="020B0503020204020204" charset="-122"/>
                <a:ea typeface="微软雅黑" panose="020B0503020204020204" charset="-122"/>
              </a:endParaRPr>
            </a:p>
          </p:txBody>
        </p:sp>
        <p:sp>
          <p:nvSpPr>
            <p:cNvPr id="12" name="Rectangle 829"/>
            <p:cNvSpPr>
              <a:spLocks noChangeArrowheads="1"/>
            </p:cNvSpPr>
            <p:nvPr/>
          </p:nvSpPr>
          <p:spPr bwMode="auto">
            <a:xfrm>
              <a:off x="3848100" y="3006725"/>
              <a:ext cx="39688" cy="968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055" tIns="45527" rIns="91055" bIns="45527" numCol="1" anchor="t" anchorCtr="0" compatLnSpc="1"/>
            <a:lstStyle/>
            <a:p>
              <a:endParaRPr lang="zh-CN" altLang="en-US" sz="1320">
                <a:solidFill>
                  <a:schemeClr val="tx1">
                    <a:lumMod val="75000"/>
                    <a:lumOff val="25000"/>
                  </a:schemeClr>
                </a:solidFill>
                <a:latin typeface="微软雅黑" panose="020B0503020204020204" charset="-122"/>
                <a:ea typeface="微软雅黑" panose="020B0503020204020204" charset="-122"/>
              </a:endParaRPr>
            </a:p>
          </p:txBody>
        </p:sp>
        <p:sp>
          <p:nvSpPr>
            <p:cNvPr id="13" name="Rectangle 830"/>
            <p:cNvSpPr>
              <a:spLocks noChangeArrowheads="1"/>
            </p:cNvSpPr>
            <p:nvPr/>
          </p:nvSpPr>
          <p:spPr bwMode="auto">
            <a:xfrm>
              <a:off x="3848100" y="3128963"/>
              <a:ext cx="39688" cy="1000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055" tIns="45527" rIns="91055" bIns="45527" numCol="1" anchor="t" anchorCtr="0" compatLnSpc="1"/>
            <a:lstStyle/>
            <a:p>
              <a:endParaRPr lang="zh-CN" altLang="en-US" sz="1320">
                <a:solidFill>
                  <a:schemeClr val="tx1">
                    <a:lumMod val="75000"/>
                    <a:lumOff val="25000"/>
                  </a:schemeClr>
                </a:solidFill>
                <a:latin typeface="微软雅黑" panose="020B0503020204020204" charset="-122"/>
                <a:ea typeface="微软雅黑" panose="020B0503020204020204" charset="-122"/>
              </a:endParaRPr>
            </a:p>
          </p:txBody>
        </p:sp>
        <p:sp>
          <p:nvSpPr>
            <p:cNvPr id="17" name="Rectangle 831"/>
            <p:cNvSpPr>
              <a:spLocks noChangeArrowheads="1"/>
            </p:cNvSpPr>
            <p:nvPr/>
          </p:nvSpPr>
          <p:spPr bwMode="auto">
            <a:xfrm>
              <a:off x="3848100" y="3254375"/>
              <a:ext cx="39688" cy="1000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055" tIns="45527" rIns="91055" bIns="45527" numCol="1" anchor="t" anchorCtr="0" compatLnSpc="1"/>
            <a:lstStyle/>
            <a:p>
              <a:endParaRPr lang="zh-CN" altLang="en-US" sz="1320">
                <a:solidFill>
                  <a:schemeClr val="tx1">
                    <a:lumMod val="75000"/>
                    <a:lumOff val="25000"/>
                  </a:schemeClr>
                </a:solidFill>
                <a:latin typeface="微软雅黑" panose="020B0503020204020204" charset="-122"/>
                <a:ea typeface="微软雅黑" panose="020B0503020204020204" charset="-122"/>
              </a:endParaRPr>
            </a:p>
          </p:txBody>
        </p:sp>
      </p:grpSp>
      <p:sp>
        <p:nvSpPr>
          <p:cNvPr id="18" name="TextBox 76"/>
          <p:cNvSpPr txBox="1"/>
          <p:nvPr/>
        </p:nvSpPr>
        <p:spPr>
          <a:xfrm>
            <a:off x="8103235" y="1849755"/>
            <a:ext cx="2256790" cy="475615"/>
          </a:xfrm>
          <a:prstGeom prst="rect">
            <a:avLst/>
          </a:prstGeom>
          <a:noFill/>
        </p:spPr>
        <p:txBody>
          <a:bodyPr wrap="square" rtlCol="0">
            <a:spAutoFit/>
          </a:bodyPr>
          <a:lstStyle/>
          <a:p>
            <a:r>
              <a:rPr lang="zh-CN" altLang="en-US" sz="2500" b="1" dirty="0">
                <a:solidFill>
                  <a:schemeClr val="tx1">
                    <a:lumMod val="75000"/>
                    <a:lumOff val="25000"/>
                  </a:schemeClr>
                </a:solidFill>
                <a:latin typeface="微软雅黑" panose="020B0503020204020204" charset="-122"/>
                <a:ea typeface="微软雅黑" panose="020B0503020204020204" charset="-122"/>
              </a:rPr>
              <a:t>对患者而言</a:t>
            </a:r>
          </a:p>
        </p:txBody>
      </p:sp>
      <p:sp>
        <p:nvSpPr>
          <p:cNvPr id="19" name="文本框 18"/>
          <p:cNvSpPr txBox="1"/>
          <p:nvPr/>
        </p:nvSpPr>
        <p:spPr>
          <a:xfrm>
            <a:off x="8103001" y="2217387"/>
            <a:ext cx="3038534" cy="650240"/>
          </a:xfrm>
          <a:prstGeom prst="rect">
            <a:avLst/>
          </a:prstGeom>
          <a:noFill/>
        </p:spPr>
        <p:txBody>
          <a:bodyPr wrap="square" rtlCol="0">
            <a:spAutoFit/>
          </a:bodyPr>
          <a:lstStyle/>
          <a:p>
            <a:pPr>
              <a:lnSpc>
                <a:spcPct val="130000"/>
              </a:lnSpc>
            </a:pPr>
            <a:r>
              <a:rPr lang="zh-CN" altLang="en-US" sz="1395" dirty="0">
                <a:solidFill>
                  <a:schemeClr val="tx1">
                    <a:lumMod val="75000"/>
                    <a:lumOff val="25000"/>
                  </a:schemeClr>
                </a:solidFill>
                <a:latin typeface="微软雅黑" panose="020B0503020204020204" charset="-122"/>
                <a:ea typeface="微软雅黑" panose="020B0503020204020204" charset="-122"/>
              </a:rPr>
              <a:t>促进患者积极配合，确保治疗和护理的顺利实施，促进患者早日康复。</a:t>
            </a:r>
          </a:p>
        </p:txBody>
      </p:sp>
      <p:sp>
        <p:nvSpPr>
          <p:cNvPr id="20" name="TextBox 76"/>
          <p:cNvSpPr txBox="1"/>
          <p:nvPr/>
        </p:nvSpPr>
        <p:spPr>
          <a:xfrm>
            <a:off x="8103235" y="4380230"/>
            <a:ext cx="2256790" cy="475615"/>
          </a:xfrm>
          <a:prstGeom prst="rect">
            <a:avLst/>
          </a:prstGeom>
          <a:noFill/>
        </p:spPr>
        <p:txBody>
          <a:bodyPr wrap="square" rtlCol="0">
            <a:spAutoFit/>
          </a:bodyPr>
          <a:lstStyle/>
          <a:p>
            <a:r>
              <a:rPr lang="zh-CN" altLang="en-US" sz="2500" b="1" dirty="0">
                <a:solidFill>
                  <a:schemeClr val="tx1">
                    <a:lumMod val="75000"/>
                    <a:lumOff val="25000"/>
                  </a:schemeClr>
                </a:solidFill>
                <a:latin typeface="微软雅黑" panose="020B0503020204020204" charset="-122"/>
                <a:ea typeface="微软雅黑" panose="020B0503020204020204" charset="-122"/>
              </a:rPr>
              <a:t>对个人而言</a:t>
            </a:r>
          </a:p>
        </p:txBody>
      </p:sp>
      <p:sp>
        <p:nvSpPr>
          <p:cNvPr id="21" name="文本框 20"/>
          <p:cNvSpPr txBox="1"/>
          <p:nvPr/>
        </p:nvSpPr>
        <p:spPr>
          <a:xfrm>
            <a:off x="8103001" y="4747883"/>
            <a:ext cx="3038534" cy="650240"/>
          </a:xfrm>
          <a:prstGeom prst="rect">
            <a:avLst/>
          </a:prstGeom>
          <a:noFill/>
        </p:spPr>
        <p:txBody>
          <a:bodyPr wrap="square" rtlCol="0">
            <a:spAutoFit/>
          </a:bodyPr>
          <a:lstStyle/>
          <a:p>
            <a:pPr>
              <a:lnSpc>
                <a:spcPct val="130000"/>
              </a:lnSpc>
            </a:pPr>
            <a:r>
              <a:rPr lang="zh-CN" altLang="en-US" sz="1395" dirty="0">
                <a:solidFill>
                  <a:schemeClr val="tx1">
                    <a:lumMod val="75000"/>
                    <a:lumOff val="25000"/>
                  </a:schemeClr>
                </a:solidFill>
                <a:latin typeface="微软雅黑" panose="020B0503020204020204" charset="-122"/>
                <a:ea typeface="微软雅黑" panose="020B0503020204020204" charset="-122"/>
              </a:rPr>
              <a:t>提高个人专业能力，增加患者对医护人员的信任，体现职业价值感。</a:t>
            </a:r>
          </a:p>
        </p:txBody>
      </p:sp>
      <p:sp>
        <p:nvSpPr>
          <p:cNvPr id="22" name="TextBox 76"/>
          <p:cNvSpPr txBox="1"/>
          <p:nvPr/>
        </p:nvSpPr>
        <p:spPr>
          <a:xfrm>
            <a:off x="1709420" y="1849755"/>
            <a:ext cx="2385060" cy="475615"/>
          </a:xfrm>
          <a:prstGeom prst="rect">
            <a:avLst/>
          </a:prstGeom>
          <a:noFill/>
        </p:spPr>
        <p:txBody>
          <a:bodyPr wrap="square" rtlCol="0">
            <a:spAutoFit/>
          </a:bodyPr>
          <a:lstStyle/>
          <a:p>
            <a:pPr algn="r"/>
            <a:r>
              <a:rPr lang="zh-CN" altLang="en-US" sz="2500" b="1" dirty="0">
                <a:solidFill>
                  <a:schemeClr val="tx1">
                    <a:lumMod val="75000"/>
                    <a:lumOff val="25000"/>
                  </a:schemeClr>
                </a:solidFill>
                <a:latin typeface="微软雅黑" panose="020B0503020204020204" charset="-122"/>
                <a:ea typeface="微软雅黑" panose="020B0503020204020204" charset="-122"/>
              </a:rPr>
              <a:t>对医院而言</a:t>
            </a:r>
          </a:p>
        </p:txBody>
      </p:sp>
      <p:sp>
        <p:nvSpPr>
          <p:cNvPr id="23" name="文本框 22"/>
          <p:cNvSpPr txBox="1"/>
          <p:nvPr/>
        </p:nvSpPr>
        <p:spPr>
          <a:xfrm>
            <a:off x="1056067" y="2217387"/>
            <a:ext cx="3038534" cy="650240"/>
          </a:xfrm>
          <a:prstGeom prst="rect">
            <a:avLst/>
          </a:prstGeom>
          <a:noFill/>
        </p:spPr>
        <p:txBody>
          <a:bodyPr wrap="square" rtlCol="0">
            <a:spAutoFit/>
          </a:bodyPr>
          <a:lstStyle/>
          <a:p>
            <a:pPr algn="r">
              <a:lnSpc>
                <a:spcPct val="130000"/>
              </a:lnSpc>
            </a:pPr>
            <a:r>
              <a:rPr lang="zh-CN" altLang="en-US" sz="1395" dirty="0">
                <a:solidFill>
                  <a:schemeClr val="tx1">
                    <a:lumMod val="75000"/>
                    <a:lumOff val="25000"/>
                  </a:schemeClr>
                </a:solidFill>
                <a:latin typeface="微软雅黑" panose="020B0503020204020204" charset="-122"/>
                <a:ea typeface="微软雅黑" panose="020B0503020204020204" charset="-122"/>
              </a:rPr>
              <a:t>提高患者满意度，增加社会效应，提升医院的整体品牌形象</a:t>
            </a:r>
          </a:p>
        </p:txBody>
      </p:sp>
      <p:sp>
        <p:nvSpPr>
          <p:cNvPr id="24" name="TextBox 76"/>
          <p:cNvSpPr txBox="1"/>
          <p:nvPr/>
        </p:nvSpPr>
        <p:spPr>
          <a:xfrm>
            <a:off x="1709420" y="4380230"/>
            <a:ext cx="2385060" cy="475615"/>
          </a:xfrm>
          <a:prstGeom prst="rect">
            <a:avLst/>
          </a:prstGeom>
          <a:noFill/>
        </p:spPr>
        <p:txBody>
          <a:bodyPr wrap="square" rtlCol="0">
            <a:spAutoFit/>
          </a:bodyPr>
          <a:lstStyle/>
          <a:p>
            <a:pPr algn="r"/>
            <a:r>
              <a:rPr lang="zh-CN" altLang="en-US" sz="2500" b="1" dirty="0">
                <a:solidFill>
                  <a:schemeClr val="tx1">
                    <a:lumMod val="75000"/>
                    <a:lumOff val="25000"/>
                  </a:schemeClr>
                </a:solidFill>
                <a:latin typeface="微软雅黑" panose="020B0503020204020204" charset="-122"/>
                <a:ea typeface="微软雅黑" panose="020B0503020204020204" charset="-122"/>
              </a:rPr>
              <a:t>对科室而言</a:t>
            </a:r>
          </a:p>
        </p:txBody>
      </p:sp>
      <p:sp>
        <p:nvSpPr>
          <p:cNvPr id="25" name="文本框 24"/>
          <p:cNvSpPr txBox="1"/>
          <p:nvPr/>
        </p:nvSpPr>
        <p:spPr>
          <a:xfrm>
            <a:off x="1056067" y="4747883"/>
            <a:ext cx="3038534" cy="650240"/>
          </a:xfrm>
          <a:prstGeom prst="rect">
            <a:avLst/>
          </a:prstGeom>
          <a:noFill/>
        </p:spPr>
        <p:txBody>
          <a:bodyPr wrap="square" rtlCol="0">
            <a:spAutoFit/>
          </a:bodyPr>
          <a:lstStyle/>
          <a:p>
            <a:pPr algn="r">
              <a:lnSpc>
                <a:spcPct val="130000"/>
              </a:lnSpc>
            </a:pPr>
            <a:r>
              <a:rPr lang="zh-CN" altLang="en-US" sz="1395" dirty="0">
                <a:solidFill>
                  <a:schemeClr val="tx1">
                    <a:lumMod val="75000"/>
                    <a:lumOff val="25000"/>
                  </a:schemeClr>
                </a:solidFill>
                <a:latin typeface="微软雅黑" panose="020B0503020204020204" charset="-122"/>
                <a:ea typeface="微软雅黑" panose="020B0503020204020204" charset="-122"/>
              </a:rPr>
              <a:t>增加团队凝聚力，改善工作效率和品质，提高病区整体形象。</a:t>
            </a:r>
          </a:p>
        </p:txBody>
      </p:sp>
    </p:spTree>
  </p:cSld>
  <p:clrMapOvr>
    <a:masterClrMapping/>
  </p:clrMapOvr>
  <mc:AlternateContent xmlns:mc="http://schemas.openxmlformats.org/markup-compatibility/2006" xmlns:p14="http://schemas.microsoft.com/office/powerpoint/2010/main">
    <mc:Choice Requires="p14">
      <p:transition spd="slow" p14:dur="1400" advTm="1064">
        <p14:doors dir="vert"/>
      </p:transition>
    </mc:Choice>
    <mc:Fallback xmlns="">
      <p:transition spd="slow" advTm="10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par>
                                <p:cTn id="45" presetID="53" presetClass="entr" presetSubtype="16"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500" fill="hold"/>
                                        <p:tgtEl>
                                          <p:spTgt spid="18"/>
                                        </p:tgtEl>
                                        <p:attrNameLst>
                                          <p:attrName>ppt_w</p:attrName>
                                        </p:attrNameLst>
                                      </p:cBhvr>
                                      <p:tavLst>
                                        <p:tav tm="0">
                                          <p:val>
                                            <p:fltVal val="0"/>
                                          </p:val>
                                        </p:tav>
                                        <p:tav tm="100000">
                                          <p:val>
                                            <p:strVal val="#ppt_w"/>
                                          </p:val>
                                        </p:tav>
                                      </p:tavLst>
                                    </p:anim>
                                    <p:anim calcmode="lin" valueType="num">
                                      <p:cBhvr>
                                        <p:cTn id="53" dur="500" fill="hold"/>
                                        <p:tgtEl>
                                          <p:spTgt spid="18"/>
                                        </p:tgtEl>
                                        <p:attrNameLst>
                                          <p:attrName>ppt_h</p:attrName>
                                        </p:attrNameLst>
                                      </p:cBhvr>
                                      <p:tavLst>
                                        <p:tav tm="0">
                                          <p:val>
                                            <p:fltVal val="0"/>
                                          </p:val>
                                        </p:tav>
                                        <p:tav tm="100000">
                                          <p:val>
                                            <p:strVal val="#ppt_h"/>
                                          </p:val>
                                        </p:tav>
                                      </p:tavLst>
                                    </p:anim>
                                    <p:animEffect transition="in" filter="fade">
                                      <p:cBhvr>
                                        <p:cTn id="54" dur="500"/>
                                        <p:tgtEl>
                                          <p:spTgt spid="18"/>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fltVal val="0"/>
                                          </p:val>
                                        </p:tav>
                                        <p:tav tm="100000">
                                          <p:val>
                                            <p:strVal val="#ppt_h"/>
                                          </p:val>
                                        </p:tav>
                                      </p:tavLst>
                                    </p:anim>
                                    <p:animEffect transition="in" filter="fade">
                                      <p:cBhvr>
                                        <p:cTn id="59" dur="500"/>
                                        <p:tgtEl>
                                          <p:spTgt spid="1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p:cTn id="62" dur="500" fill="hold"/>
                                        <p:tgtEl>
                                          <p:spTgt spid="20"/>
                                        </p:tgtEl>
                                        <p:attrNameLst>
                                          <p:attrName>ppt_w</p:attrName>
                                        </p:attrNameLst>
                                      </p:cBhvr>
                                      <p:tavLst>
                                        <p:tav tm="0">
                                          <p:val>
                                            <p:fltVal val="0"/>
                                          </p:val>
                                        </p:tav>
                                        <p:tav tm="100000">
                                          <p:val>
                                            <p:strVal val="#ppt_w"/>
                                          </p:val>
                                        </p:tav>
                                      </p:tavLst>
                                    </p:anim>
                                    <p:anim calcmode="lin" valueType="num">
                                      <p:cBhvr>
                                        <p:cTn id="63" dur="500" fill="hold"/>
                                        <p:tgtEl>
                                          <p:spTgt spid="20"/>
                                        </p:tgtEl>
                                        <p:attrNameLst>
                                          <p:attrName>ppt_h</p:attrName>
                                        </p:attrNameLst>
                                      </p:cBhvr>
                                      <p:tavLst>
                                        <p:tav tm="0">
                                          <p:val>
                                            <p:fltVal val="0"/>
                                          </p:val>
                                        </p:tav>
                                        <p:tav tm="100000">
                                          <p:val>
                                            <p:strVal val="#ppt_h"/>
                                          </p:val>
                                        </p:tav>
                                      </p:tavLst>
                                    </p:anim>
                                    <p:animEffect transition="in" filter="fade">
                                      <p:cBhvr>
                                        <p:cTn id="64" dur="500"/>
                                        <p:tgtEl>
                                          <p:spTgt spid="20"/>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p:cTn id="67" dur="500" fill="hold"/>
                                        <p:tgtEl>
                                          <p:spTgt spid="21"/>
                                        </p:tgtEl>
                                        <p:attrNameLst>
                                          <p:attrName>ppt_w</p:attrName>
                                        </p:attrNameLst>
                                      </p:cBhvr>
                                      <p:tavLst>
                                        <p:tav tm="0">
                                          <p:val>
                                            <p:fltVal val="0"/>
                                          </p:val>
                                        </p:tav>
                                        <p:tav tm="100000">
                                          <p:val>
                                            <p:strVal val="#ppt_w"/>
                                          </p:val>
                                        </p:tav>
                                      </p:tavLst>
                                    </p:anim>
                                    <p:anim calcmode="lin" valueType="num">
                                      <p:cBhvr>
                                        <p:cTn id="68" dur="500" fill="hold"/>
                                        <p:tgtEl>
                                          <p:spTgt spid="21"/>
                                        </p:tgtEl>
                                        <p:attrNameLst>
                                          <p:attrName>ppt_h</p:attrName>
                                        </p:attrNameLst>
                                      </p:cBhvr>
                                      <p:tavLst>
                                        <p:tav tm="0">
                                          <p:val>
                                            <p:fltVal val="0"/>
                                          </p:val>
                                        </p:tav>
                                        <p:tav tm="100000">
                                          <p:val>
                                            <p:strVal val="#ppt_h"/>
                                          </p:val>
                                        </p:tav>
                                      </p:tavLst>
                                    </p:anim>
                                    <p:animEffect transition="in" filter="fade">
                                      <p:cBhvr>
                                        <p:cTn id="69" dur="500"/>
                                        <p:tgtEl>
                                          <p:spTgt spid="21"/>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p:cTn id="72" dur="500" fill="hold"/>
                                        <p:tgtEl>
                                          <p:spTgt spid="22"/>
                                        </p:tgtEl>
                                        <p:attrNameLst>
                                          <p:attrName>ppt_w</p:attrName>
                                        </p:attrNameLst>
                                      </p:cBhvr>
                                      <p:tavLst>
                                        <p:tav tm="0">
                                          <p:val>
                                            <p:fltVal val="0"/>
                                          </p:val>
                                        </p:tav>
                                        <p:tav tm="100000">
                                          <p:val>
                                            <p:strVal val="#ppt_w"/>
                                          </p:val>
                                        </p:tav>
                                      </p:tavLst>
                                    </p:anim>
                                    <p:anim calcmode="lin" valueType="num">
                                      <p:cBhvr>
                                        <p:cTn id="73" dur="500" fill="hold"/>
                                        <p:tgtEl>
                                          <p:spTgt spid="22"/>
                                        </p:tgtEl>
                                        <p:attrNameLst>
                                          <p:attrName>ppt_h</p:attrName>
                                        </p:attrNameLst>
                                      </p:cBhvr>
                                      <p:tavLst>
                                        <p:tav tm="0">
                                          <p:val>
                                            <p:fltVal val="0"/>
                                          </p:val>
                                        </p:tav>
                                        <p:tav tm="100000">
                                          <p:val>
                                            <p:strVal val="#ppt_h"/>
                                          </p:val>
                                        </p:tav>
                                      </p:tavLst>
                                    </p:anim>
                                    <p:animEffect transition="in" filter="fade">
                                      <p:cBhvr>
                                        <p:cTn id="74" dur="500"/>
                                        <p:tgtEl>
                                          <p:spTgt spid="22"/>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p:cTn id="77" dur="500" fill="hold"/>
                                        <p:tgtEl>
                                          <p:spTgt spid="23"/>
                                        </p:tgtEl>
                                        <p:attrNameLst>
                                          <p:attrName>ppt_w</p:attrName>
                                        </p:attrNameLst>
                                      </p:cBhvr>
                                      <p:tavLst>
                                        <p:tav tm="0">
                                          <p:val>
                                            <p:fltVal val="0"/>
                                          </p:val>
                                        </p:tav>
                                        <p:tav tm="100000">
                                          <p:val>
                                            <p:strVal val="#ppt_w"/>
                                          </p:val>
                                        </p:tav>
                                      </p:tavLst>
                                    </p:anim>
                                    <p:anim calcmode="lin" valueType="num">
                                      <p:cBhvr>
                                        <p:cTn id="78" dur="500" fill="hold"/>
                                        <p:tgtEl>
                                          <p:spTgt spid="23"/>
                                        </p:tgtEl>
                                        <p:attrNameLst>
                                          <p:attrName>ppt_h</p:attrName>
                                        </p:attrNameLst>
                                      </p:cBhvr>
                                      <p:tavLst>
                                        <p:tav tm="0">
                                          <p:val>
                                            <p:fltVal val="0"/>
                                          </p:val>
                                        </p:tav>
                                        <p:tav tm="100000">
                                          <p:val>
                                            <p:strVal val="#ppt_h"/>
                                          </p:val>
                                        </p:tav>
                                      </p:tavLst>
                                    </p:anim>
                                    <p:animEffect transition="in" filter="fade">
                                      <p:cBhvr>
                                        <p:cTn id="79" dur="500"/>
                                        <p:tgtEl>
                                          <p:spTgt spid="23"/>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500" fill="hold"/>
                                        <p:tgtEl>
                                          <p:spTgt spid="24"/>
                                        </p:tgtEl>
                                        <p:attrNameLst>
                                          <p:attrName>ppt_w</p:attrName>
                                        </p:attrNameLst>
                                      </p:cBhvr>
                                      <p:tavLst>
                                        <p:tav tm="0">
                                          <p:val>
                                            <p:fltVal val="0"/>
                                          </p:val>
                                        </p:tav>
                                        <p:tav tm="100000">
                                          <p:val>
                                            <p:strVal val="#ppt_w"/>
                                          </p:val>
                                        </p:tav>
                                      </p:tavLst>
                                    </p:anim>
                                    <p:anim calcmode="lin" valueType="num">
                                      <p:cBhvr>
                                        <p:cTn id="83" dur="500" fill="hold"/>
                                        <p:tgtEl>
                                          <p:spTgt spid="24"/>
                                        </p:tgtEl>
                                        <p:attrNameLst>
                                          <p:attrName>ppt_h</p:attrName>
                                        </p:attrNameLst>
                                      </p:cBhvr>
                                      <p:tavLst>
                                        <p:tav tm="0">
                                          <p:val>
                                            <p:fltVal val="0"/>
                                          </p:val>
                                        </p:tav>
                                        <p:tav tm="100000">
                                          <p:val>
                                            <p:strVal val="#ppt_h"/>
                                          </p:val>
                                        </p:tav>
                                      </p:tavLst>
                                    </p:anim>
                                    <p:animEffect transition="in" filter="fade">
                                      <p:cBhvr>
                                        <p:cTn id="84" dur="500"/>
                                        <p:tgtEl>
                                          <p:spTgt spid="24"/>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25"/>
                                        </p:tgtEl>
                                        <p:attrNameLst>
                                          <p:attrName>style.visibility</p:attrName>
                                        </p:attrNameLst>
                                      </p:cBhvr>
                                      <p:to>
                                        <p:strVal val="visible"/>
                                      </p:to>
                                    </p:set>
                                    <p:anim calcmode="lin" valueType="num">
                                      <p:cBhvr>
                                        <p:cTn id="87" dur="500" fill="hold"/>
                                        <p:tgtEl>
                                          <p:spTgt spid="25"/>
                                        </p:tgtEl>
                                        <p:attrNameLst>
                                          <p:attrName>ppt_w</p:attrName>
                                        </p:attrNameLst>
                                      </p:cBhvr>
                                      <p:tavLst>
                                        <p:tav tm="0">
                                          <p:val>
                                            <p:fltVal val="0"/>
                                          </p:val>
                                        </p:tav>
                                        <p:tav tm="100000">
                                          <p:val>
                                            <p:strVal val="#ppt_w"/>
                                          </p:val>
                                        </p:tav>
                                      </p:tavLst>
                                    </p:anim>
                                    <p:anim calcmode="lin" valueType="num">
                                      <p:cBhvr>
                                        <p:cTn id="88" dur="500" fill="hold"/>
                                        <p:tgtEl>
                                          <p:spTgt spid="25"/>
                                        </p:tgtEl>
                                        <p:attrNameLst>
                                          <p:attrName>ppt_h</p:attrName>
                                        </p:attrNameLst>
                                      </p:cBhvr>
                                      <p:tavLst>
                                        <p:tav tm="0">
                                          <p:val>
                                            <p:fltVal val="0"/>
                                          </p:val>
                                        </p:tav>
                                        <p:tav tm="100000">
                                          <p:val>
                                            <p:strVal val="#ppt_h"/>
                                          </p:val>
                                        </p:tav>
                                      </p:tavLst>
                                    </p:anim>
                                    <p:animEffect transition="in" filter="fade">
                                      <p:cBhvr>
                                        <p:cTn id="8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8" grpId="0"/>
      <p:bldP spid="19" grpId="0"/>
      <p:bldP spid="20" grpId="0"/>
      <p:bldP spid="21" grpId="0"/>
      <p:bldP spid="22" grpId="0"/>
      <p:bldP spid="23"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BA9B3"/>
        </a:solidFill>
        <a:effectLst/>
      </p:bgPr>
    </p:bg>
    <p:spTree>
      <p:nvGrpSpPr>
        <p:cNvPr id="1" name=""/>
        <p:cNvGrpSpPr/>
        <p:nvPr/>
      </p:nvGrpSpPr>
      <p:grpSpPr>
        <a:xfrm>
          <a:off x="0" y="0"/>
          <a:ext cx="0" cy="0"/>
          <a:chOff x="0" y="0"/>
          <a:chExt cx="0" cy="0"/>
        </a:xfrm>
      </p:grpSpPr>
      <p:sp>
        <p:nvSpPr>
          <p:cNvPr id="4" name="任意多边形 22"/>
          <p:cNvSpPr/>
          <p:nvPr/>
        </p:nvSpPr>
        <p:spPr bwMode="auto">
          <a:xfrm>
            <a:off x="-1220250" y="-158488"/>
            <a:ext cx="7595612" cy="7345028"/>
          </a:xfrm>
          <a:custGeom>
            <a:avLst/>
            <a:gdLst>
              <a:gd name="T0" fmla="*/ 0 w 6071317"/>
              <a:gd name="T1" fmla="*/ 0 h 6858000"/>
              <a:gd name="T2" fmla="*/ 4099531 w 6071317"/>
              <a:gd name="T3" fmla="*/ 0 h 6858000"/>
              <a:gd name="T4" fmla="*/ 6067015 w 6071317"/>
              <a:gd name="T5" fmla="*/ 3496218 h 6858000"/>
              <a:gd name="T6" fmla="*/ 4099531 w 6071317"/>
              <a:gd name="T7" fmla="*/ 6992435 h 6858000"/>
              <a:gd name="T8" fmla="*/ 0 w 6071317"/>
              <a:gd name="T9" fmla="*/ 6992435 h 6858000"/>
              <a:gd name="T10" fmla="*/ 0 w 6071317"/>
              <a:gd name="T11" fmla="*/ 0 h 6858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71317" h="6858000">
                <a:moveTo>
                  <a:pt x="0" y="0"/>
                </a:moveTo>
                <a:lnTo>
                  <a:pt x="4102435" y="0"/>
                </a:lnTo>
                <a:lnTo>
                  <a:pt x="6071317" y="3429000"/>
                </a:lnTo>
                <a:lnTo>
                  <a:pt x="4102435" y="6858000"/>
                </a:lnTo>
                <a:lnTo>
                  <a:pt x="0" y="6858000"/>
                </a:lnTo>
                <a:lnTo>
                  <a:pt x="0" y="0"/>
                </a:lnTo>
                <a:close/>
              </a:path>
            </a:pathLst>
          </a:custGeom>
          <a:solidFill>
            <a:srgbClr val="1BA9B3"/>
          </a:solidFill>
          <a:ln w="9525">
            <a:noFill/>
            <a:round/>
          </a:ln>
        </p:spPr>
        <p:txBody>
          <a:bodyPr lIns="92920" tIns="46460" rIns="92920" bIns="46460" anchor="ctr"/>
          <a:lstStyle/>
          <a:p>
            <a:endParaRPr lang="zh-CN" altLang="en-US" sz="2440"/>
          </a:p>
        </p:txBody>
      </p:sp>
      <p:sp>
        <p:nvSpPr>
          <p:cNvPr id="5" name="任意多边形 22"/>
          <p:cNvSpPr/>
          <p:nvPr/>
        </p:nvSpPr>
        <p:spPr bwMode="auto">
          <a:xfrm>
            <a:off x="-1171467" y="14611"/>
            <a:ext cx="7355798" cy="6975205"/>
          </a:xfrm>
          <a:custGeom>
            <a:avLst/>
            <a:gdLst>
              <a:gd name="T0" fmla="*/ 0 w 6071317"/>
              <a:gd name="T1" fmla="*/ 0 h 6858000"/>
              <a:gd name="T2" fmla="*/ 4099531 w 6071317"/>
              <a:gd name="T3" fmla="*/ 0 h 6858000"/>
              <a:gd name="T4" fmla="*/ 6067015 w 6071317"/>
              <a:gd name="T5" fmla="*/ 3496218 h 6858000"/>
              <a:gd name="T6" fmla="*/ 4099531 w 6071317"/>
              <a:gd name="T7" fmla="*/ 6992435 h 6858000"/>
              <a:gd name="T8" fmla="*/ 0 w 6071317"/>
              <a:gd name="T9" fmla="*/ 6992435 h 6858000"/>
              <a:gd name="T10" fmla="*/ 0 w 6071317"/>
              <a:gd name="T11" fmla="*/ 0 h 6858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71317" h="6858000">
                <a:moveTo>
                  <a:pt x="0" y="0"/>
                </a:moveTo>
                <a:lnTo>
                  <a:pt x="4102435" y="0"/>
                </a:lnTo>
                <a:lnTo>
                  <a:pt x="6071317" y="3429000"/>
                </a:lnTo>
                <a:lnTo>
                  <a:pt x="4102435" y="6858000"/>
                </a:lnTo>
                <a:lnTo>
                  <a:pt x="0" y="6858000"/>
                </a:lnTo>
                <a:lnTo>
                  <a:pt x="0" y="0"/>
                </a:lnTo>
                <a:close/>
              </a:path>
            </a:pathLst>
          </a:custGeom>
          <a:blipFill>
            <a:blip r:embed="rId3" cstate="print"/>
            <a:stretch>
              <a:fillRect t="-14496"/>
            </a:stretch>
          </a:blipFill>
          <a:ln w="9525">
            <a:noFill/>
            <a:round/>
          </a:ln>
        </p:spPr>
        <p:txBody>
          <a:bodyPr lIns="92920" tIns="46460" rIns="92920" bIns="46460" anchor="ctr"/>
          <a:lstStyle/>
          <a:p>
            <a:endParaRPr lang="zh-CN" altLang="en-US" sz="2440"/>
          </a:p>
        </p:txBody>
      </p:sp>
      <p:sp>
        <p:nvSpPr>
          <p:cNvPr id="6" name="椭圆 9"/>
          <p:cNvSpPr>
            <a:spLocks noChangeArrowheads="1"/>
          </p:cNvSpPr>
          <p:nvPr/>
        </p:nvSpPr>
        <p:spPr bwMode="auto">
          <a:xfrm>
            <a:off x="5462949" y="2895063"/>
            <a:ext cx="1208287" cy="1208658"/>
          </a:xfrm>
          <a:prstGeom prst="ellipse">
            <a:avLst/>
          </a:prstGeom>
          <a:solidFill>
            <a:srgbClr val="A5A5A5"/>
          </a:solidFill>
          <a:ln w="9525">
            <a:noFill/>
            <a:round/>
          </a:ln>
          <a:effectLst>
            <a:outerShdw blurRad="50800" dist="38100" dir="2700000" algn="tl" rotWithShape="0">
              <a:prstClr val="black">
                <a:alpha val="40000"/>
              </a:prstClr>
            </a:outerShdw>
          </a:effectLst>
        </p:spPr>
        <p:txBody>
          <a:bodyPr lIns="92920" tIns="46460" rIns="92920" bIns="46460" anchor="ctr"/>
          <a:lstStyle/>
          <a:p>
            <a:pPr algn="ctr" eaLnBrk="1" hangingPunct="1">
              <a:buFont typeface="Arial" panose="020B0604020202020204" pitchFamily="34" charset="0"/>
              <a:buNone/>
            </a:pPr>
            <a:endParaRPr lang="zh-CN" altLang="en-US" sz="2440">
              <a:solidFill>
                <a:srgbClr val="FFFFFF"/>
              </a:solidFill>
            </a:endParaRPr>
          </a:p>
        </p:txBody>
      </p:sp>
      <p:sp>
        <p:nvSpPr>
          <p:cNvPr id="7" name="矩形 4"/>
          <p:cNvSpPr>
            <a:spLocks noChangeArrowheads="1"/>
          </p:cNvSpPr>
          <p:nvPr/>
        </p:nvSpPr>
        <p:spPr bwMode="auto">
          <a:xfrm>
            <a:off x="5750095" y="2943473"/>
            <a:ext cx="808214" cy="1135380"/>
          </a:xfrm>
          <a:prstGeom prst="rect">
            <a:avLst/>
          </a:prstGeom>
          <a:noFill/>
          <a:ln w="9525">
            <a:noFill/>
            <a:miter lim="800000"/>
          </a:ln>
        </p:spPr>
        <p:txBody>
          <a:bodyPr lIns="92920" tIns="46460" rIns="92920" bIns="46460">
            <a:spAutoFit/>
          </a:bodyPr>
          <a:lstStyle/>
          <a:p>
            <a:pPr eaLnBrk="1" hangingPunct="1">
              <a:buFont typeface="Arial" panose="020B0604020202020204" pitchFamily="34" charset="0"/>
              <a:buNone/>
            </a:pPr>
            <a:r>
              <a:rPr lang="en-US" altLang="zh-CN" sz="6775" b="1" dirty="0">
                <a:solidFill>
                  <a:schemeClr val="bg1"/>
                </a:solidFill>
                <a:latin typeface="微软雅黑" panose="020B0503020204020204" charset="-122"/>
                <a:ea typeface="微软雅黑" panose="020B0503020204020204" charset="-122"/>
              </a:rPr>
              <a:t>3</a:t>
            </a:r>
            <a:endParaRPr lang="zh-CN" altLang="en-US" sz="6775" b="1" dirty="0">
              <a:solidFill>
                <a:schemeClr val="bg1"/>
              </a:solidFill>
              <a:latin typeface="微软雅黑" panose="020B0503020204020204" charset="-122"/>
              <a:ea typeface="微软雅黑" panose="020B0503020204020204" charset="-122"/>
            </a:endParaRPr>
          </a:p>
        </p:txBody>
      </p:sp>
      <p:sp>
        <p:nvSpPr>
          <p:cNvPr id="8" name="矩形 15"/>
          <p:cNvSpPr>
            <a:spLocks noChangeArrowheads="1"/>
          </p:cNvSpPr>
          <p:nvPr/>
        </p:nvSpPr>
        <p:spPr bwMode="auto">
          <a:xfrm>
            <a:off x="6962569" y="3200049"/>
            <a:ext cx="2259330" cy="676910"/>
          </a:xfrm>
          <a:prstGeom prst="rect">
            <a:avLst/>
          </a:prstGeom>
          <a:noFill/>
          <a:ln w="9525">
            <a:noFill/>
            <a:miter lim="800000"/>
          </a:ln>
        </p:spPr>
        <p:txBody>
          <a:bodyPr wrap="none" lIns="92920" tIns="46460" rIns="92920" bIns="46460">
            <a:spAutoFit/>
          </a:bodyPr>
          <a:lstStyle/>
          <a:p>
            <a:pPr lvl="0" algn="l" defTabSz="914400">
              <a:defRPr/>
            </a:pPr>
            <a:r>
              <a:rPr lang="zh-CN" altLang="en-US" sz="3795" b="1" kern="0" dirty="0">
                <a:solidFill>
                  <a:schemeClr val="bg1"/>
                </a:solidFill>
                <a:latin typeface="微软雅黑" panose="020B0503020204020204" charset="-122"/>
                <a:ea typeface="微软雅黑" panose="020B0503020204020204" charset="-122"/>
              </a:rPr>
              <a:t>计划拟定 </a:t>
            </a:r>
          </a:p>
        </p:txBody>
      </p:sp>
      <p:cxnSp>
        <p:nvCxnSpPr>
          <p:cNvPr id="10" name="直接连接符 18"/>
          <p:cNvCxnSpPr>
            <a:cxnSpLocks noChangeShapeType="1"/>
          </p:cNvCxnSpPr>
          <p:nvPr/>
        </p:nvCxnSpPr>
        <p:spPr bwMode="auto">
          <a:xfrm>
            <a:off x="6991606" y="3871346"/>
            <a:ext cx="4762162" cy="0"/>
          </a:xfrm>
          <a:prstGeom prst="line">
            <a:avLst/>
          </a:prstGeom>
          <a:noFill/>
          <a:ln w="6350">
            <a:solidFill>
              <a:schemeClr val="bg1"/>
            </a:solidFill>
            <a:round/>
          </a:ln>
        </p:spPr>
      </p:cxnSp>
      <p:grpSp>
        <p:nvGrpSpPr>
          <p:cNvPr id="2" name="组合 1"/>
          <p:cNvGrpSpPr/>
          <p:nvPr/>
        </p:nvGrpSpPr>
        <p:grpSpPr>
          <a:xfrm>
            <a:off x="7103110" y="4008438"/>
            <a:ext cx="1724025" cy="398780"/>
            <a:chOff x="4856247" y="3761971"/>
            <a:chExt cx="1724012" cy="398840"/>
          </a:xfrm>
          <a:solidFill>
            <a:srgbClr val="1BA9B3"/>
          </a:solidFill>
        </p:grpSpPr>
        <p:grpSp>
          <p:nvGrpSpPr>
            <p:cNvPr id="17444" name="组合 111"/>
            <p:cNvGrpSpPr/>
            <p:nvPr/>
          </p:nvGrpSpPr>
          <p:grpSpPr>
            <a:xfrm>
              <a:off x="4856247" y="3798822"/>
              <a:ext cx="329713" cy="338554"/>
              <a:chOff x="4912707" y="3793580"/>
              <a:chExt cx="269405" cy="276629"/>
            </a:xfrm>
            <a:grpFill/>
          </p:grpSpPr>
          <p:sp>
            <p:nvSpPr>
              <p:cNvPr id="3" name="椭圆 114"/>
              <p:cNvSpPr/>
              <p:nvPr/>
            </p:nvSpPr>
            <p:spPr>
              <a:xfrm>
                <a:off x="4912707" y="3804557"/>
                <a:ext cx="238958" cy="2389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FontTx/>
                  <a:buNone/>
                </a:pPr>
                <a:endParaRPr lang="zh-CN" altLang="en-US" sz="2000" strike="noStrike" noProof="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7446" name="文本框 115"/>
              <p:cNvSpPr txBox="1"/>
              <p:nvPr/>
            </p:nvSpPr>
            <p:spPr>
              <a:xfrm>
                <a:off x="4916629" y="3793580"/>
                <a:ext cx="265483" cy="276629"/>
              </a:xfrm>
              <a:prstGeom prst="rect">
                <a:avLst/>
              </a:prstGeom>
              <a:solidFill>
                <a:schemeClr val="bg1"/>
              </a:solidFill>
              <a:ln w="9525">
                <a:noFill/>
              </a:ln>
            </p:spPr>
            <p:txBody>
              <a:bodyPr wrap="square" anchor="t">
                <a:spAutoFit/>
              </a:bodyPr>
              <a:lstStyle/>
              <a:p>
                <a:r>
                  <a:rPr lang="en-US" altLang="zh-CN" sz="1600" dirty="0">
                    <a:solidFill>
                      <a:schemeClr val="tx1"/>
                    </a:solidFill>
                    <a:latin typeface="Arial" panose="020B0604020202020204" pitchFamily="34" charset="0"/>
                    <a:ea typeface="微软雅黑" panose="020B0503020204020204" charset="-122"/>
                    <a:sym typeface="Arial" panose="020B0604020202020204" pitchFamily="34" charset="0"/>
                  </a:rPr>
                  <a:t>1</a:t>
                </a:r>
              </a:p>
            </p:txBody>
          </p:sp>
        </p:grpSp>
        <p:sp>
          <p:nvSpPr>
            <p:cNvPr id="17447" name="矩形 113"/>
            <p:cNvSpPr/>
            <p:nvPr/>
          </p:nvSpPr>
          <p:spPr>
            <a:xfrm>
              <a:off x="5123083" y="3761971"/>
              <a:ext cx="1457176" cy="398840"/>
            </a:xfrm>
            <a:prstGeom prst="rect">
              <a:avLst/>
            </a:prstGeom>
            <a:noFill/>
            <a:ln w="9525">
              <a:noFill/>
            </a:ln>
          </p:spPr>
          <p:txBody>
            <a:bodyPr wrap="square" anchor="t">
              <a:spAutoFit/>
            </a:bodyPr>
            <a:lstStyle/>
            <a:p>
              <a:r>
                <a:rPr lang="zh-CN" altLang="en-US" sz="2000" dirty="0">
                  <a:solidFill>
                    <a:schemeClr val="bg1"/>
                  </a:solidFill>
                  <a:latin typeface="Arial" panose="020B0604020202020204" pitchFamily="34" charset="0"/>
                  <a:ea typeface="微软雅黑" panose="020B0503020204020204" charset="-122"/>
                  <a:sym typeface="Arial" panose="020B0604020202020204" pitchFamily="34" charset="0"/>
                </a:rPr>
                <a:t>计划拟定表</a:t>
              </a:r>
            </a:p>
          </p:txBody>
        </p:sp>
      </p:grpSp>
    </p:spTree>
  </p:cSld>
  <p:clrMapOvr>
    <a:masterClrMapping/>
  </p:clrMapOvr>
  <mc:AlternateContent xmlns:mc="http://schemas.openxmlformats.org/markup-compatibility/2006" xmlns:p14="http://schemas.microsoft.com/office/powerpoint/2010/main">
    <mc:Choice Requires="p14">
      <p:transition spd="slow" p14:dur="1400" advTm="2081">
        <p14:doors dir="vert"/>
      </p:transition>
    </mc:Choice>
    <mc:Fallback xmlns="">
      <p:transition spd="slow" advTm="20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600" fill="hold"/>
                                        <p:tgtEl>
                                          <p:spTgt spid="5"/>
                                        </p:tgtEl>
                                        <p:attrNameLst>
                                          <p:attrName>ppt_w</p:attrName>
                                        </p:attrNameLst>
                                      </p:cBhvr>
                                      <p:tavLst>
                                        <p:tav tm="0">
                                          <p:val>
                                            <p:strVal val="#ppt_w*0.70"/>
                                          </p:val>
                                        </p:tav>
                                        <p:tav tm="100000">
                                          <p:val>
                                            <p:strVal val="#ppt_w"/>
                                          </p:val>
                                        </p:tav>
                                      </p:tavLst>
                                    </p:anim>
                                    <p:anim calcmode="lin" valueType="num">
                                      <p:cBhvr>
                                        <p:cTn id="8" dur="600" fill="hold"/>
                                        <p:tgtEl>
                                          <p:spTgt spid="5"/>
                                        </p:tgtEl>
                                        <p:attrNameLst>
                                          <p:attrName>ppt_h</p:attrName>
                                        </p:attrNameLst>
                                      </p:cBhvr>
                                      <p:tavLst>
                                        <p:tav tm="0">
                                          <p:val>
                                            <p:strVal val="#ppt_h"/>
                                          </p:val>
                                        </p:tav>
                                        <p:tav tm="100000">
                                          <p:val>
                                            <p:strVal val="#ppt_h"/>
                                          </p:val>
                                        </p:tav>
                                      </p:tavLst>
                                    </p:anim>
                                    <p:animEffect transition="in" filter="fade">
                                      <p:cBhvr>
                                        <p:cTn id="9" dur="600"/>
                                        <p:tgtEl>
                                          <p:spTgt spid="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600" fill="hold"/>
                                        <p:tgtEl>
                                          <p:spTgt spid="4"/>
                                        </p:tgtEl>
                                        <p:attrNameLst>
                                          <p:attrName>ppt_w</p:attrName>
                                        </p:attrNameLst>
                                      </p:cBhvr>
                                      <p:tavLst>
                                        <p:tav tm="0">
                                          <p:val>
                                            <p:strVal val="#ppt_w*0.70"/>
                                          </p:val>
                                        </p:tav>
                                        <p:tav tm="100000">
                                          <p:val>
                                            <p:strVal val="#ppt_w"/>
                                          </p:val>
                                        </p:tav>
                                      </p:tavLst>
                                    </p:anim>
                                    <p:anim calcmode="lin" valueType="num">
                                      <p:cBhvr>
                                        <p:cTn id="13" dur="600" fill="hold"/>
                                        <p:tgtEl>
                                          <p:spTgt spid="4"/>
                                        </p:tgtEl>
                                        <p:attrNameLst>
                                          <p:attrName>ppt_h</p:attrName>
                                        </p:attrNameLst>
                                      </p:cBhvr>
                                      <p:tavLst>
                                        <p:tav tm="0">
                                          <p:val>
                                            <p:strVal val="#ppt_h"/>
                                          </p:val>
                                        </p:tav>
                                        <p:tav tm="100000">
                                          <p:val>
                                            <p:strVal val="#ppt_h"/>
                                          </p:val>
                                        </p:tav>
                                      </p:tavLst>
                                    </p:anim>
                                    <p:animEffect transition="in" filter="fade">
                                      <p:cBhvr>
                                        <p:cTn id="14" dur="600"/>
                                        <p:tgtEl>
                                          <p:spTgt spid="4"/>
                                        </p:tgtEl>
                                      </p:cBhvr>
                                    </p:animEffect>
                                  </p:childTnLst>
                                </p:cTn>
                              </p:par>
                              <p:par>
                                <p:cTn id="15" presetID="1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6"/>
                                        </p:tgtEl>
                                        <p:attrNameLst>
                                          <p:attrName>ppt_y</p:attrName>
                                        </p:attrNameLst>
                                      </p:cBhvr>
                                      <p:tavLst>
                                        <p:tav tm="0" fmla="#ppt_y+(sin(-2*pi*(1-$))*-#ppt_x+cos(-2*pi*(1-$))*(1-#ppt_y))*(1-$)">
                                          <p:val>
                                            <p:fltVal val="0"/>
                                          </p:val>
                                        </p:tav>
                                        <p:tav tm="100000">
                                          <p:val>
                                            <p:fltVal val="1"/>
                                          </p:val>
                                        </p:tav>
                                      </p:tavLst>
                                    </p:anim>
                                  </p:childTnLst>
                                </p:cTn>
                              </p:par>
                              <p:par>
                                <p:cTn id="21" presetID="1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slide(fromBottom)">
                                      <p:cBhvr>
                                        <p:cTn id="23" dur="500"/>
                                        <p:tgtEl>
                                          <p:spTgt spid="7"/>
                                        </p:tgtEl>
                                      </p:cBhvr>
                                    </p:animEffect>
                                  </p:childTnLst>
                                </p:cTn>
                              </p:par>
                              <p:par>
                                <p:cTn id="24" presetID="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0-#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par>
                                <p:cTn id="28" presetID="17" presetClass="entr" presetSubtype="8"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ppt_x</p:attrName>
                                        </p:attrNameLst>
                                      </p:cBhvr>
                                      <p:tavLst>
                                        <p:tav tm="0">
                                          <p:val>
                                            <p:strVal val="#ppt_x-#ppt_w/2"/>
                                          </p:val>
                                        </p:tav>
                                        <p:tav tm="100000">
                                          <p:val>
                                            <p:strVal val="#ppt_x"/>
                                          </p:val>
                                        </p:tav>
                                      </p:tavLst>
                                    </p:anim>
                                    <p:anim calcmode="lin" valueType="num">
                                      <p:cBhvr>
                                        <p:cTn id="31" dur="500" fill="hold"/>
                                        <p:tgtEl>
                                          <p:spTgt spid="10"/>
                                        </p:tgtEl>
                                        <p:attrNameLst>
                                          <p:attrName>ppt_y</p:attrName>
                                        </p:attrNameLst>
                                      </p:cBhvr>
                                      <p:tavLst>
                                        <p:tav tm="0">
                                          <p:val>
                                            <p:strVal val="#ppt_y"/>
                                          </p:val>
                                        </p:tav>
                                        <p:tav tm="100000">
                                          <p:val>
                                            <p:strVal val="#ppt_y"/>
                                          </p:val>
                                        </p:tav>
                                      </p:tavLst>
                                    </p:anim>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strVal val="#ppt_h"/>
                                          </p:val>
                                        </p:tav>
                                        <p:tav tm="100000">
                                          <p:val>
                                            <p:strVal val="#ppt_h"/>
                                          </p:val>
                                        </p:tav>
                                      </p:tavLst>
                                    </p:anim>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userDrawn="1"/>
        </p:nvSpPr>
        <p:spPr>
          <a:xfrm>
            <a:off x="340789" y="316072"/>
            <a:ext cx="195175" cy="685877"/>
          </a:xfrm>
          <a:prstGeom prst="rect">
            <a:avLst/>
          </a:prstGeom>
          <a:solidFill>
            <a:srgbClr val="1BA9B3"/>
          </a:solidFill>
          <a:ln>
            <a:noFill/>
          </a:ln>
        </p:spPr>
        <p:style>
          <a:lnRef idx="2">
            <a:schemeClr val="accent1">
              <a:shade val="50000"/>
            </a:schemeClr>
          </a:lnRef>
          <a:fillRef idx="1">
            <a:schemeClr val="accent1"/>
          </a:fillRef>
          <a:effectRef idx="0">
            <a:schemeClr val="accent1"/>
          </a:effectRef>
          <a:fontRef idx="minor">
            <a:schemeClr val="lt1"/>
          </a:fontRef>
        </p:style>
        <p:txBody>
          <a:bodyPr lIns="92925" tIns="46462" rIns="92925" bIns="46462" rtlCol="0" anchor="ctr"/>
          <a:lstStyle/>
          <a:p>
            <a:pPr algn="l" defTabSz="685165"/>
            <a:endParaRPr lang="zh-CN" altLang="en-US" sz="1895" dirty="0">
              <a:solidFill>
                <a:srgbClr val="E7E6E6">
                  <a:lumMod val="50000"/>
                </a:srgbClr>
              </a:solidFill>
              <a:cs typeface="+mn-ea"/>
              <a:sym typeface="+mn-lt"/>
            </a:endParaRPr>
          </a:p>
        </p:txBody>
      </p:sp>
      <p:sp>
        <p:nvSpPr>
          <p:cNvPr id="15" name="文本框 37"/>
          <p:cNvSpPr txBox="1"/>
          <p:nvPr userDrawn="1"/>
        </p:nvSpPr>
        <p:spPr>
          <a:xfrm>
            <a:off x="570731" y="316072"/>
            <a:ext cx="2487862" cy="461645"/>
          </a:xfrm>
          <a:prstGeom prst="rect">
            <a:avLst/>
          </a:prstGeom>
          <a:noFill/>
        </p:spPr>
        <p:txBody>
          <a:bodyPr wrap="square" lIns="92925" tIns="46462" rIns="92925" bIns="46462" rtlCol="0">
            <a:spAutoFit/>
          </a:bodyPr>
          <a:lstStyle/>
          <a:p>
            <a:pPr lvl="0" algn="l"/>
            <a:r>
              <a:rPr lang="zh-CN" altLang="en-US" sz="2400" dirty="0">
                <a:solidFill>
                  <a:srgbClr val="1BA9B3"/>
                </a:solidFill>
                <a:latin typeface="微软雅黑" panose="020B0503020204020204" charset="-122"/>
                <a:ea typeface="微软雅黑" panose="020B0503020204020204" charset="-122"/>
              </a:rPr>
              <a:t>计划拟定表</a:t>
            </a:r>
          </a:p>
        </p:txBody>
      </p:sp>
      <p:sp>
        <p:nvSpPr>
          <p:cNvPr id="16" name="文本框 38"/>
          <p:cNvSpPr txBox="1"/>
          <p:nvPr userDrawn="1"/>
        </p:nvSpPr>
        <p:spPr>
          <a:xfrm>
            <a:off x="570731" y="687143"/>
            <a:ext cx="2763044" cy="323215"/>
          </a:xfrm>
          <a:prstGeom prst="rect">
            <a:avLst/>
          </a:prstGeom>
          <a:noFill/>
        </p:spPr>
        <p:txBody>
          <a:bodyPr wrap="square" lIns="92925" tIns="46462" rIns="92925" bIns="46462" rtlCol="0">
            <a:spAutoFit/>
          </a:bodyPr>
          <a:lstStyle/>
          <a:p>
            <a:pPr algn="l" defTabSz="685165"/>
            <a:r>
              <a:rPr lang="en-US" altLang="zh-CN" sz="1500" dirty="0">
                <a:solidFill>
                  <a:schemeClr val="tx1">
                    <a:lumMod val="50000"/>
                    <a:lumOff val="50000"/>
                  </a:schemeClr>
                </a:solidFill>
                <a:cs typeface="+mn-ea"/>
                <a:sym typeface="+mn-lt"/>
              </a:rPr>
              <a:t>ADD RELATED TITLE WORDS</a:t>
            </a:r>
            <a:endParaRPr lang="zh-CN" altLang="en-US" sz="1500" dirty="0">
              <a:solidFill>
                <a:schemeClr val="tx1">
                  <a:lumMod val="50000"/>
                  <a:lumOff val="50000"/>
                </a:schemeClr>
              </a:solidFill>
              <a:cs typeface="+mn-ea"/>
              <a:sym typeface="+mn-lt"/>
            </a:endParaRPr>
          </a:p>
        </p:txBody>
      </p:sp>
      <p:graphicFrame>
        <p:nvGraphicFramePr>
          <p:cNvPr id="2" name="表格 -1"/>
          <p:cNvGraphicFramePr/>
          <p:nvPr/>
        </p:nvGraphicFramePr>
        <p:xfrm>
          <a:off x="386715" y="1066800"/>
          <a:ext cx="11418570" cy="5361940"/>
        </p:xfrm>
        <a:graphic>
          <a:graphicData uri="http://schemas.openxmlformats.org/drawingml/2006/table">
            <a:tbl>
              <a:tblPr firstRow="1" bandRow="1"/>
              <a:tblGrid>
                <a:gridCol w="313690">
                  <a:extLst>
                    <a:ext uri="{9D8B030D-6E8A-4147-A177-3AD203B41FA5}">
                      <a16:colId xmlns:a16="http://schemas.microsoft.com/office/drawing/2014/main" xmlns="" val="20000"/>
                    </a:ext>
                  </a:extLst>
                </a:gridCol>
                <a:gridCol w="443865">
                  <a:extLst>
                    <a:ext uri="{9D8B030D-6E8A-4147-A177-3AD203B41FA5}">
                      <a16:colId xmlns:a16="http://schemas.microsoft.com/office/drawing/2014/main" xmlns="" val="20001"/>
                    </a:ext>
                  </a:extLst>
                </a:gridCol>
                <a:gridCol w="431800">
                  <a:extLst>
                    <a:ext uri="{9D8B030D-6E8A-4147-A177-3AD203B41FA5}">
                      <a16:colId xmlns:a16="http://schemas.microsoft.com/office/drawing/2014/main" xmlns="" val="20002"/>
                    </a:ext>
                  </a:extLst>
                </a:gridCol>
                <a:gridCol w="259080">
                  <a:extLst>
                    <a:ext uri="{9D8B030D-6E8A-4147-A177-3AD203B41FA5}">
                      <a16:colId xmlns:a16="http://schemas.microsoft.com/office/drawing/2014/main" xmlns="" val="20003"/>
                    </a:ext>
                  </a:extLst>
                </a:gridCol>
                <a:gridCol w="260985">
                  <a:extLst>
                    <a:ext uri="{9D8B030D-6E8A-4147-A177-3AD203B41FA5}">
                      <a16:colId xmlns:a16="http://schemas.microsoft.com/office/drawing/2014/main" xmlns="" val="20004"/>
                    </a:ext>
                  </a:extLst>
                </a:gridCol>
                <a:gridCol w="258445">
                  <a:extLst>
                    <a:ext uri="{9D8B030D-6E8A-4147-A177-3AD203B41FA5}">
                      <a16:colId xmlns:a16="http://schemas.microsoft.com/office/drawing/2014/main" xmlns="" val="20005"/>
                    </a:ext>
                  </a:extLst>
                </a:gridCol>
                <a:gridCol w="260350">
                  <a:extLst>
                    <a:ext uri="{9D8B030D-6E8A-4147-A177-3AD203B41FA5}">
                      <a16:colId xmlns:a16="http://schemas.microsoft.com/office/drawing/2014/main" xmlns="" val="20006"/>
                    </a:ext>
                  </a:extLst>
                </a:gridCol>
                <a:gridCol w="258445">
                  <a:extLst>
                    <a:ext uri="{9D8B030D-6E8A-4147-A177-3AD203B41FA5}">
                      <a16:colId xmlns:a16="http://schemas.microsoft.com/office/drawing/2014/main" xmlns="" val="20007"/>
                    </a:ext>
                  </a:extLst>
                </a:gridCol>
                <a:gridCol w="260985">
                  <a:extLst>
                    <a:ext uri="{9D8B030D-6E8A-4147-A177-3AD203B41FA5}">
                      <a16:colId xmlns:a16="http://schemas.microsoft.com/office/drawing/2014/main" xmlns="" val="20008"/>
                    </a:ext>
                  </a:extLst>
                </a:gridCol>
                <a:gridCol w="259715">
                  <a:extLst>
                    <a:ext uri="{9D8B030D-6E8A-4147-A177-3AD203B41FA5}">
                      <a16:colId xmlns:a16="http://schemas.microsoft.com/office/drawing/2014/main" xmlns="" val="20009"/>
                    </a:ext>
                  </a:extLst>
                </a:gridCol>
                <a:gridCol w="259080">
                  <a:extLst>
                    <a:ext uri="{9D8B030D-6E8A-4147-A177-3AD203B41FA5}">
                      <a16:colId xmlns:a16="http://schemas.microsoft.com/office/drawing/2014/main" xmlns="" val="20010"/>
                    </a:ext>
                  </a:extLst>
                </a:gridCol>
                <a:gridCol w="260350">
                  <a:extLst>
                    <a:ext uri="{9D8B030D-6E8A-4147-A177-3AD203B41FA5}">
                      <a16:colId xmlns:a16="http://schemas.microsoft.com/office/drawing/2014/main" xmlns="" val="20011"/>
                    </a:ext>
                  </a:extLst>
                </a:gridCol>
                <a:gridCol w="259715">
                  <a:extLst>
                    <a:ext uri="{9D8B030D-6E8A-4147-A177-3AD203B41FA5}">
                      <a16:colId xmlns:a16="http://schemas.microsoft.com/office/drawing/2014/main" xmlns="" val="20012"/>
                    </a:ext>
                  </a:extLst>
                </a:gridCol>
                <a:gridCol w="259080">
                  <a:extLst>
                    <a:ext uri="{9D8B030D-6E8A-4147-A177-3AD203B41FA5}">
                      <a16:colId xmlns:a16="http://schemas.microsoft.com/office/drawing/2014/main" xmlns="" val="20013"/>
                    </a:ext>
                  </a:extLst>
                </a:gridCol>
                <a:gridCol w="260985">
                  <a:extLst>
                    <a:ext uri="{9D8B030D-6E8A-4147-A177-3AD203B41FA5}">
                      <a16:colId xmlns:a16="http://schemas.microsoft.com/office/drawing/2014/main" xmlns="" val="20014"/>
                    </a:ext>
                  </a:extLst>
                </a:gridCol>
                <a:gridCol w="259080">
                  <a:extLst>
                    <a:ext uri="{9D8B030D-6E8A-4147-A177-3AD203B41FA5}">
                      <a16:colId xmlns:a16="http://schemas.microsoft.com/office/drawing/2014/main" xmlns="" val="20015"/>
                    </a:ext>
                  </a:extLst>
                </a:gridCol>
                <a:gridCol w="260350">
                  <a:extLst>
                    <a:ext uri="{9D8B030D-6E8A-4147-A177-3AD203B41FA5}">
                      <a16:colId xmlns:a16="http://schemas.microsoft.com/office/drawing/2014/main" xmlns="" val="20016"/>
                    </a:ext>
                  </a:extLst>
                </a:gridCol>
                <a:gridCol w="258445">
                  <a:extLst>
                    <a:ext uri="{9D8B030D-6E8A-4147-A177-3AD203B41FA5}">
                      <a16:colId xmlns:a16="http://schemas.microsoft.com/office/drawing/2014/main" xmlns="" val="20017"/>
                    </a:ext>
                  </a:extLst>
                </a:gridCol>
                <a:gridCol w="262255">
                  <a:extLst>
                    <a:ext uri="{9D8B030D-6E8A-4147-A177-3AD203B41FA5}">
                      <a16:colId xmlns:a16="http://schemas.microsoft.com/office/drawing/2014/main" xmlns="" val="20018"/>
                    </a:ext>
                  </a:extLst>
                </a:gridCol>
                <a:gridCol w="261620">
                  <a:extLst>
                    <a:ext uri="{9D8B030D-6E8A-4147-A177-3AD203B41FA5}">
                      <a16:colId xmlns:a16="http://schemas.microsoft.com/office/drawing/2014/main" xmlns="" val="20019"/>
                    </a:ext>
                  </a:extLst>
                </a:gridCol>
                <a:gridCol w="262255">
                  <a:extLst>
                    <a:ext uri="{9D8B030D-6E8A-4147-A177-3AD203B41FA5}">
                      <a16:colId xmlns:a16="http://schemas.microsoft.com/office/drawing/2014/main" xmlns="" val="20020"/>
                    </a:ext>
                  </a:extLst>
                </a:gridCol>
                <a:gridCol w="261620">
                  <a:extLst>
                    <a:ext uri="{9D8B030D-6E8A-4147-A177-3AD203B41FA5}">
                      <a16:colId xmlns:a16="http://schemas.microsoft.com/office/drawing/2014/main" xmlns="" val="20021"/>
                    </a:ext>
                  </a:extLst>
                </a:gridCol>
                <a:gridCol w="262255">
                  <a:extLst>
                    <a:ext uri="{9D8B030D-6E8A-4147-A177-3AD203B41FA5}">
                      <a16:colId xmlns:a16="http://schemas.microsoft.com/office/drawing/2014/main" xmlns="" val="20022"/>
                    </a:ext>
                  </a:extLst>
                </a:gridCol>
                <a:gridCol w="261620">
                  <a:extLst>
                    <a:ext uri="{9D8B030D-6E8A-4147-A177-3AD203B41FA5}">
                      <a16:colId xmlns:a16="http://schemas.microsoft.com/office/drawing/2014/main" xmlns="" val="20023"/>
                    </a:ext>
                  </a:extLst>
                </a:gridCol>
                <a:gridCol w="262255">
                  <a:extLst>
                    <a:ext uri="{9D8B030D-6E8A-4147-A177-3AD203B41FA5}">
                      <a16:colId xmlns:a16="http://schemas.microsoft.com/office/drawing/2014/main" xmlns="" val="20024"/>
                    </a:ext>
                  </a:extLst>
                </a:gridCol>
                <a:gridCol w="261620">
                  <a:extLst>
                    <a:ext uri="{9D8B030D-6E8A-4147-A177-3AD203B41FA5}">
                      <a16:colId xmlns:a16="http://schemas.microsoft.com/office/drawing/2014/main" xmlns="" val="20025"/>
                    </a:ext>
                  </a:extLst>
                </a:gridCol>
                <a:gridCol w="262255">
                  <a:extLst>
                    <a:ext uri="{9D8B030D-6E8A-4147-A177-3AD203B41FA5}">
                      <a16:colId xmlns:a16="http://schemas.microsoft.com/office/drawing/2014/main" xmlns="" val="20026"/>
                    </a:ext>
                  </a:extLst>
                </a:gridCol>
                <a:gridCol w="261620">
                  <a:extLst>
                    <a:ext uri="{9D8B030D-6E8A-4147-A177-3AD203B41FA5}">
                      <a16:colId xmlns:a16="http://schemas.microsoft.com/office/drawing/2014/main" xmlns="" val="20027"/>
                    </a:ext>
                  </a:extLst>
                </a:gridCol>
                <a:gridCol w="261620">
                  <a:extLst>
                    <a:ext uri="{9D8B030D-6E8A-4147-A177-3AD203B41FA5}">
                      <a16:colId xmlns:a16="http://schemas.microsoft.com/office/drawing/2014/main" xmlns="" val="20028"/>
                    </a:ext>
                  </a:extLst>
                </a:gridCol>
                <a:gridCol w="262255">
                  <a:extLst>
                    <a:ext uri="{9D8B030D-6E8A-4147-A177-3AD203B41FA5}">
                      <a16:colId xmlns:a16="http://schemas.microsoft.com/office/drawing/2014/main" xmlns="" val="20029"/>
                    </a:ext>
                  </a:extLst>
                </a:gridCol>
                <a:gridCol w="261620">
                  <a:extLst>
                    <a:ext uri="{9D8B030D-6E8A-4147-A177-3AD203B41FA5}">
                      <a16:colId xmlns:a16="http://schemas.microsoft.com/office/drawing/2014/main" xmlns="" val="20030"/>
                    </a:ext>
                  </a:extLst>
                </a:gridCol>
                <a:gridCol w="262255">
                  <a:extLst>
                    <a:ext uri="{9D8B030D-6E8A-4147-A177-3AD203B41FA5}">
                      <a16:colId xmlns:a16="http://schemas.microsoft.com/office/drawing/2014/main" xmlns="" val="20031"/>
                    </a:ext>
                  </a:extLst>
                </a:gridCol>
                <a:gridCol w="261620">
                  <a:extLst>
                    <a:ext uri="{9D8B030D-6E8A-4147-A177-3AD203B41FA5}">
                      <a16:colId xmlns:a16="http://schemas.microsoft.com/office/drawing/2014/main" xmlns="" val="20032"/>
                    </a:ext>
                  </a:extLst>
                </a:gridCol>
                <a:gridCol w="262255">
                  <a:extLst>
                    <a:ext uri="{9D8B030D-6E8A-4147-A177-3AD203B41FA5}">
                      <a16:colId xmlns:a16="http://schemas.microsoft.com/office/drawing/2014/main" xmlns="" val="20033"/>
                    </a:ext>
                  </a:extLst>
                </a:gridCol>
                <a:gridCol w="261620">
                  <a:extLst>
                    <a:ext uri="{9D8B030D-6E8A-4147-A177-3AD203B41FA5}">
                      <a16:colId xmlns:a16="http://schemas.microsoft.com/office/drawing/2014/main" xmlns="" val="20034"/>
                    </a:ext>
                  </a:extLst>
                </a:gridCol>
                <a:gridCol w="593090">
                  <a:extLst>
                    <a:ext uri="{9D8B030D-6E8A-4147-A177-3AD203B41FA5}">
                      <a16:colId xmlns:a16="http://schemas.microsoft.com/office/drawing/2014/main" xmlns="" val="20035"/>
                    </a:ext>
                  </a:extLst>
                </a:gridCol>
                <a:gridCol w="1288415">
                  <a:extLst>
                    <a:ext uri="{9D8B030D-6E8A-4147-A177-3AD203B41FA5}">
                      <a16:colId xmlns:a16="http://schemas.microsoft.com/office/drawing/2014/main" xmlns="" val="20036"/>
                    </a:ext>
                  </a:extLst>
                </a:gridCol>
              </a:tblGrid>
              <a:tr h="541020">
                <a:tc gridSpan="2">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WHAT</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gridSpan="33">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WHEN</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R w="9525"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WHO</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HOW</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extLst>
                  <a:ext uri="{0D108BD9-81ED-4DB2-BD59-A6C34878D82A}">
                    <a16:rowId xmlns:a16="http://schemas.microsoft.com/office/drawing/2014/main" xmlns="" val="10000"/>
                  </a:ext>
                </a:extLst>
              </a:tr>
              <a:tr h="365760">
                <a:tc rowSpan="2" gridSpan="2">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zh-CN" altLang="en-US" sz="1200" b="1" u="none">
                          <a:solidFill>
                            <a:schemeClr val="bg1"/>
                          </a:solidFill>
                          <a:latin typeface="微软雅黑" panose="020B0503020204020204" charset="-122"/>
                          <a:ea typeface="微软雅黑" panose="020B0503020204020204" charset="-122"/>
                          <a:cs typeface="仿宋_GB2312" panose="02010609030101010101" charset="-122"/>
                        </a:rPr>
                        <a:t>主题</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1BA9B3"/>
                    </a:solidFill>
                  </a:tcPr>
                </a:tc>
                <a:tc rowSpan="2"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zh-CN" altLang="en-US" sz="1200" b="1" u="none">
                          <a:solidFill>
                            <a:schemeClr val="bg1"/>
                          </a:solidFill>
                          <a:latin typeface="微软雅黑" panose="020B0503020204020204" charset="-122"/>
                          <a:ea typeface="微软雅黑" panose="020B0503020204020204" charset="-122"/>
                          <a:cs typeface="仿宋_GB2312" panose="02010609030101010101" charset="-122"/>
                        </a:rPr>
                        <a:t>日期</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tc gridSpan="4">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仿宋_GB2312" panose="02010609030101010101" charset="-122"/>
                        </a:rPr>
                        <a:t>2017</a:t>
                      </a:r>
                      <a:r>
                        <a:rPr lang="zh-CN" altLang="en-US" sz="1200" b="1" u="none" dirty="0">
                          <a:solidFill>
                            <a:schemeClr val="bg1"/>
                          </a:solidFill>
                          <a:latin typeface="微软雅黑" panose="020B0503020204020204" charset="-122"/>
                          <a:ea typeface="微软雅黑" panose="020B0503020204020204" charset="-122"/>
                          <a:cs typeface="仿宋_GB2312" panose="02010609030101010101" charset="-122"/>
                        </a:rPr>
                        <a:t>年</a:t>
                      </a:r>
                      <a:r>
                        <a:rPr lang="en-US" altLang="zh-CN" sz="1200" b="1" u="none" dirty="0">
                          <a:solidFill>
                            <a:schemeClr val="bg1"/>
                          </a:solidFill>
                          <a:latin typeface="微软雅黑" panose="020B0503020204020204" charset="-122"/>
                          <a:ea typeface="微软雅黑" panose="020B0503020204020204" charset="-122"/>
                          <a:cs typeface="仿宋_GB2312" panose="02010609030101010101" charset="-122"/>
                        </a:rPr>
                        <a:t>1</a:t>
                      </a:r>
                      <a:r>
                        <a:rPr lang="zh-CN" altLang="en-US" sz="1200" b="1" u="none" dirty="0">
                          <a:solidFill>
                            <a:schemeClr val="bg1"/>
                          </a:solidFill>
                          <a:latin typeface="微软雅黑" panose="020B0503020204020204" charset="-122"/>
                          <a:ea typeface="微软雅黑" panose="020B0503020204020204" charset="-122"/>
                          <a:cs typeface="仿宋_GB2312" panose="02010609030101010101" charset="-122"/>
                        </a:rPr>
                        <a:t>月</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R w="9525"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gridSpan="4">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仿宋_GB2312" panose="02010609030101010101" charset="-122"/>
                        </a:rPr>
                        <a:t>2017</a:t>
                      </a:r>
                      <a:r>
                        <a:rPr lang="zh-CN" altLang="en-US" sz="1200" b="1" u="none" dirty="0">
                          <a:solidFill>
                            <a:schemeClr val="bg1"/>
                          </a:solidFill>
                          <a:latin typeface="微软雅黑" panose="020B0503020204020204" charset="-122"/>
                          <a:ea typeface="微软雅黑" panose="020B0503020204020204" charset="-122"/>
                          <a:cs typeface="仿宋_GB2312" panose="02010609030101010101" charset="-122"/>
                        </a:rPr>
                        <a:t>年</a:t>
                      </a:r>
                      <a:r>
                        <a:rPr lang="en-US" altLang="zh-CN" sz="1200" b="1" u="none" dirty="0">
                          <a:solidFill>
                            <a:schemeClr val="bg1"/>
                          </a:solidFill>
                          <a:latin typeface="微软雅黑" panose="020B0503020204020204" charset="-122"/>
                          <a:ea typeface="微软雅黑" panose="020B0503020204020204" charset="-122"/>
                          <a:cs typeface="仿宋_GB2312" panose="02010609030101010101" charset="-122"/>
                        </a:rPr>
                        <a:t>2</a:t>
                      </a:r>
                      <a:r>
                        <a:rPr lang="zh-CN" altLang="en-US" sz="1200" b="1" u="none" dirty="0">
                          <a:solidFill>
                            <a:schemeClr val="bg1"/>
                          </a:solidFill>
                          <a:latin typeface="微软雅黑" panose="020B0503020204020204" charset="-122"/>
                          <a:ea typeface="微软雅黑" panose="020B0503020204020204" charset="-122"/>
                          <a:cs typeface="仿宋_GB2312" panose="02010609030101010101" charset="-122"/>
                        </a:rPr>
                        <a:t>月</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R w="9525"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gridSpan="4">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仿宋_GB2312" panose="02010609030101010101" charset="-122"/>
                        </a:rPr>
                        <a:t>2017</a:t>
                      </a:r>
                      <a:r>
                        <a:rPr lang="zh-CN" altLang="en-US" sz="1200" b="1" u="none" dirty="0">
                          <a:solidFill>
                            <a:schemeClr val="bg1"/>
                          </a:solidFill>
                          <a:latin typeface="微软雅黑" panose="020B0503020204020204" charset="-122"/>
                          <a:ea typeface="微软雅黑" panose="020B0503020204020204" charset="-122"/>
                          <a:cs typeface="仿宋_GB2312" panose="02010609030101010101" charset="-122"/>
                        </a:rPr>
                        <a:t>年</a:t>
                      </a:r>
                      <a:r>
                        <a:rPr lang="en-US" altLang="zh-CN" sz="1200" b="1" u="none" dirty="0">
                          <a:solidFill>
                            <a:schemeClr val="bg1"/>
                          </a:solidFill>
                          <a:latin typeface="微软雅黑" panose="020B0503020204020204" charset="-122"/>
                          <a:ea typeface="微软雅黑" panose="020B0503020204020204" charset="-122"/>
                          <a:cs typeface="仿宋_GB2312" panose="02010609030101010101" charset="-122"/>
                        </a:rPr>
                        <a:t>3</a:t>
                      </a:r>
                      <a:r>
                        <a:rPr lang="zh-CN" altLang="en-US" sz="1200" b="1" u="none" dirty="0">
                          <a:solidFill>
                            <a:schemeClr val="bg1"/>
                          </a:solidFill>
                          <a:latin typeface="微软雅黑" panose="020B0503020204020204" charset="-122"/>
                          <a:ea typeface="微软雅黑" panose="020B0503020204020204" charset="-122"/>
                          <a:cs typeface="仿宋_GB2312" panose="02010609030101010101" charset="-122"/>
                        </a:rPr>
                        <a:t>月</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R w="9525"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gridSpan="4">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仿宋_GB2312" panose="02010609030101010101" charset="-122"/>
                        </a:rPr>
                        <a:t>2017</a:t>
                      </a:r>
                      <a:r>
                        <a:rPr lang="zh-CN" altLang="en-US" sz="1200" b="1" u="none" dirty="0">
                          <a:solidFill>
                            <a:schemeClr val="bg1"/>
                          </a:solidFill>
                          <a:latin typeface="微软雅黑" panose="020B0503020204020204" charset="-122"/>
                          <a:ea typeface="微软雅黑" panose="020B0503020204020204" charset="-122"/>
                          <a:cs typeface="仿宋_GB2312" panose="02010609030101010101" charset="-122"/>
                        </a:rPr>
                        <a:t>年</a:t>
                      </a:r>
                      <a:r>
                        <a:rPr lang="en-US" altLang="zh-CN" sz="1200" b="1" u="none" dirty="0">
                          <a:solidFill>
                            <a:schemeClr val="bg1"/>
                          </a:solidFill>
                          <a:latin typeface="微软雅黑" panose="020B0503020204020204" charset="-122"/>
                          <a:ea typeface="微软雅黑" panose="020B0503020204020204" charset="-122"/>
                          <a:cs typeface="仿宋_GB2312" panose="02010609030101010101" charset="-122"/>
                        </a:rPr>
                        <a:t>4</a:t>
                      </a:r>
                      <a:r>
                        <a:rPr lang="zh-CN" altLang="en-US" sz="1200" b="1" u="none" dirty="0">
                          <a:solidFill>
                            <a:schemeClr val="bg1"/>
                          </a:solidFill>
                          <a:latin typeface="微软雅黑" panose="020B0503020204020204" charset="-122"/>
                          <a:ea typeface="微软雅黑" panose="020B0503020204020204" charset="-122"/>
                          <a:cs typeface="仿宋_GB2312" panose="02010609030101010101" charset="-122"/>
                        </a:rPr>
                        <a:t>月</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R w="9525"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1" u="none" dirty="0">
                          <a:solidFill>
                            <a:schemeClr val="bg1"/>
                          </a:solidFill>
                          <a:latin typeface="微软雅黑" panose="020B0503020204020204" charset="-122"/>
                          <a:ea typeface="微软雅黑" panose="020B0503020204020204" charset="-122"/>
                          <a:cs typeface="仿宋_GB2312" panose="02010609030101010101" charset="-122"/>
                        </a:rPr>
                        <a:t>2017</a:t>
                      </a:r>
                      <a:r>
                        <a:rPr lang="zh-CN" altLang="en-US" sz="1200" b="1" u="none" dirty="0">
                          <a:solidFill>
                            <a:schemeClr val="bg1"/>
                          </a:solidFill>
                          <a:latin typeface="微软雅黑" panose="020B0503020204020204" charset="-122"/>
                          <a:ea typeface="微软雅黑" panose="020B0503020204020204" charset="-122"/>
                          <a:cs typeface="仿宋_GB2312" panose="02010609030101010101" charset="-122"/>
                        </a:rPr>
                        <a:t>年</a:t>
                      </a:r>
                      <a:r>
                        <a:rPr lang="en-US" altLang="zh-CN" sz="1200" b="1" u="none" dirty="0">
                          <a:solidFill>
                            <a:schemeClr val="bg1"/>
                          </a:solidFill>
                          <a:latin typeface="微软雅黑" panose="020B0503020204020204" charset="-122"/>
                          <a:ea typeface="微软雅黑" panose="020B0503020204020204" charset="-122"/>
                          <a:cs typeface="仿宋_GB2312" panose="02010609030101010101" charset="-122"/>
                        </a:rPr>
                        <a:t>5</a:t>
                      </a:r>
                      <a:r>
                        <a:rPr lang="zh-CN" altLang="en-US" sz="1200" b="1" u="none" dirty="0">
                          <a:solidFill>
                            <a:schemeClr val="bg1"/>
                          </a:solidFill>
                          <a:latin typeface="微软雅黑" panose="020B0503020204020204" charset="-122"/>
                          <a:ea typeface="微软雅黑" panose="020B0503020204020204" charset="-122"/>
                          <a:cs typeface="仿宋_GB2312" panose="02010609030101010101" charset="-122"/>
                        </a:rPr>
                        <a:t>月</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1" u="none" dirty="0">
                          <a:solidFill>
                            <a:schemeClr val="bg1"/>
                          </a:solidFill>
                          <a:latin typeface="微软雅黑" panose="020B0503020204020204" charset="-122"/>
                          <a:ea typeface="微软雅黑" panose="020B0503020204020204" charset="-122"/>
                          <a:cs typeface="仿宋_GB2312" panose="02010609030101010101" charset="-122"/>
                        </a:rPr>
                        <a:t>2017</a:t>
                      </a:r>
                      <a:r>
                        <a:rPr lang="zh-CN" altLang="en-US" sz="1200" b="1" u="none" dirty="0">
                          <a:solidFill>
                            <a:schemeClr val="bg1"/>
                          </a:solidFill>
                          <a:latin typeface="微软雅黑" panose="020B0503020204020204" charset="-122"/>
                          <a:ea typeface="微软雅黑" panose="020B0503020204020204" charset="-122"/>
                          <a:cs typeface="仿宋_GB2312" panose="02010609030101010101" charset="-122"/>
                        </a:rPr>
                        <a:t>年</a:t>
                      </a:r>
                      <a:r>
                        <a:rPr lang="en-US" altLang="zh-CN" sz="1200" b="1" u="none" dirty="0">
                          <a:solidFill>
                            <a:schemeClr val="bg1"/>
                          </a:solidFill>
                          <a:latin typeface="微软雅黑" panose="020B0503020204020204" charset="-122"/>
                          <a:ea typeface="微软雅黑" panose="020B0503020204020204" charset="-122"/>
                          <a:cs typeface="仿宋_GB2312" panose="02010609030101010101" charset="-122"/>
                        </a:rPr>
                        <a:t>6</a:t>
                      </a:r>
                      <a:r>
                        <a:rPr lang="zh-CN" altLang="en-US" sz="1200" b="1" u="none" dirty="0">
                          <a:solidFill>
                            <a:schemeClr val="bg1"/>
                          </a:solidFill>
                          <a:latin typeface="微软雅黑" panose="020B0503020204020204" charset="-122"/>
                          <a:ea typeface="微软雅黑" panose="020B0503020204020204" charset="-122"/>
                          <a:cs typeface="仿宋_GB2312" panose="02010609030101010101" charset="-122"/>
                        </a:rPr>
                        <a:t>月</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1" u="none" dirty="0">
                          <a:solidFill>
                            <a:schemeClr val="bg1"/>
                          </a:solidFill>
                          <a:latin typeface="微软雅黑" panose="020B0503020204020204" charset="-122"/>
                          <a:ea typeface="微软雅黑" panose="020B0503020204020204" charset="-122"/>
                          <a:cs typeface="仿宋_GB2312" panose="02010609030101010101" charset="-122"/>
                        </a:rPr>
                        <a:t>2017</a:t>
                      </a:r>
                      <a:r>
                        <a:rPr lang="zh-CN" altLang="en-US" sz="1200" b="1" u="none" dirty="0">
                          <a:solidFill>
                            <a:schemeClr val="bg1"/>
                          </a:solidFill>
                          <a:latin typeface="微软雅黑" panose="020B0503020204020204" charset="-122"/>
                          <a:ea typeface="微软雅黑" panose="020B0503020204020204" charset="-122"/>
                          <a:cs typeface="仿宋_GB2312" panose="02010609030101010101" charset="-122"/>
                        </a:rPr>
                        <a:t>年</a:t>
                      </a:r>
                      <a:r>
                        <a:rPr lang="en-US" altLang="zh-CN" sz="1200" b="1" u="none" dirty="0">
                          <a:solidFill>
                            <a:schemeClr val="bg1"/>
                          </a:solidFill>
                          <a:latin typeface="微软雅黑" panose="020B0503020204020204" charset="-122"/>
                          <a:ea typeface="微软雅黑" panose="020B0503020204020204" charset="-122"/>
                          <a:cs typeface="仿宋_GB2312" panose="02010609030101010101" charset="-122"/>
                        </a:rPr>
                        <a:t>7</a:t>
                      </a:r>
                      <a:r>
                        <a:rPr lang="zh-CN" altLang="en-US" sz="1200" b="1" u="none" dirty="0">
                          <a:solidFill>
                            <a:schemeClr val="bg1"/>
                          </a:solidFill>
                          <a:latin typeface="微软雅黑" panose="020B0503020204020204" charset="-122"/>
                          <a:ea typeface="微软雅黑" panose="020B0503020204020204" charset="-122"/>
                          <a:cs typeface="仿宋_GB2312" panose="02010609030101010101" charset="-122"/>
                        </a:rPr>
                        <a:t>月</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1" u="none" dirty="0">
                          <a:solidFill>
                            <a:schemeClr val="bg1"/>
                          </a:solidFill>
                          <a:latin typeface="微软雅黑" panose="020B0503020204020204" charset="-122"/>
                          <a:ea typeface="微软雅黑" panose="020B0503020204020204" charset="-122"/>
                          <a:cs typeface="仿宋_GB2312" panose="02010609030101010101" charset="-122"/>
                        </a:rPr>
                        <a:t>2017</a:t>
                      </a:r>
                      <a:r>
                        <a:rPr lang="zh-CN" altLang="en-US" sz="1200" b="1" u="none" dirty="0">
                          <a:solidFill>
                            <a:schemeClr val="bg1"/>
                          </a:solidFill>
                          <a:latin typeface="微软雅黑" panose="020B0503020204020204" charset="-122"/>
                          <a:ea typeface="微软雅黑" panose="020B0503020204020204" charset="-122"/>
                          <a:cs typeface="仿宋_GB2312" panose="02010609030101010101" charset="-122"/>
                        </a:rPr>
                        <a:t>年</a:t>
                      </a:r>
                      <a:r>
                        <a:rPr lang="en-US" altLang="zh-CN" sz="1200" b="1" u="none" dirty="0">
                          <a:solidFill>
                            <a:schemeClr val="bg1"/>
                          </a:solidFill>
                          <a:latin typeface="微软雅黑" panose="020B0503020204020204" charset="-122"/>
                          <a:ea typeface="微软雅黑" panose="020B0503020204020204" charset="-122"/>
                          <a:cs typeface="仿宋_GB2312" panose="02010609030101010101" charset="-122"/>
                        </a:rPr>
                        <a:t>8</a:t>
                      </a:r>
                      <a:r>
                        <a:rPr lang="zh-CN" altLang="en-US" sz="1200" b="1" u="none" dirty="0">
                          <a:solidFill>
                            <a:schemeClr val="bg1"/>
                          </a:solidFill>
                          <a:latin typeface="微软雅黑" panose="020B0503020204020204" charset="-122"/>
                          <a:ea typeface="微软雅黑" panose="020B0503020204020204" charset="-122"/>
                          <a:cs typeface="仿宋_GB2312" panose="02010609030101010101" charset="-122"/>
                        </a:rPr>
                        <a:t>月</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rowSpan="2">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zh-CN" altLang="en-US" sz="1200" b="1" u="none">
                          <a:solidFill>
                            <a:schemeClr val="bg1"/>
                          </a:solidFill>
                          <a:latin typeface="微软雅黑" panose="020B0503020204020204" charset="-122"/>
                          <a:ea typeface="微软雅黑" panose="020B0503020204020204" charset="-122"/>
                          <a:cs typeface="仿宋_GB2312" panose="02010609030101010101" charset="-122"/>
                        </a:rPr>
                        <a:t>负责人</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tc rowSpan="2">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仿宋_GB2312" panose="02010609030101010101" charset="-122"/>
                        </a:rPr>
                        <a:t>PDCA</a:t>
                      </a:r>
                      <a:r>
                        <a:rPr lang="zh-CN" altLang="en-US" sz="1200" b="1" u="none" dirty="0">
                          <a:solidFill>
                            <a:schemeClr val="bg1"/>
                          </a:solidFill>
                          <a:latin typeface="微软雅黑" panose="020B0503020204020204" charset="-122"/>
                          <a:ea typeface="微软雅黑" panose="020B0503020204020204" charset="-122"/>
                          <a:cs typeface="仿宋_GB2312" panose="02010609030101010101" charset="-122"/>
                        </a:rPr>
                        <a:t>工具</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extLst>
                  <a:ext uri="{0D108BD9-81ED-4DB2-BD59-A6C34878D82A}">
                    <a16:rowId xmlns:a16="http://schemas.microsoft.com/office/drawing/2014/main" xmlns="" val="10001"/>
                  </a:ext>
                </a:extLst>
              </a:tr>
              <a:tr h="526415">
                <a:tc gridSpan="2" vMerge="1">
                  <a:txBody>
                    <a:bodyPr/>
                    <a:lstStyle/>
                    <a:p>
                      <a:endParaRPr lang="zh-CN"/>
                    </a:p>
                  </a:txBody>
                  <a:tcPr>
                    <a:lnL w="12700" cap="flat" cmpd="sng">
                      <a:solidFill>
                        <a:srgbClr val="000000"/>
                      </a:solidFill>
                      <a:prstDash val="solid"/>
                      <a:headEnd type="none" w="med" len="med"/>
                      <a:tailEnd type="none" w="med" len="med"/>
                    </a:lnL>
                    <a:lnB cap="flat">
                      <a:noFill/>
                    </a:lnB>
                  </a:tcPr>
                </a:tc>
                <a:tc hMerge="1" vMerge="1">
                  <a:txBody>
                    <a:bodyPr/>
                    <a:lstStyle/>
                    <a:p>
                      <a:endParaRPr lang="zh-CN"/>
                    </a:p>
                  </a:txBody>
                  <a:tcPr>
                    <a:lnR w="12700" cap="flat" cmpd="sng">
                      <a:solidFill>
                        <a:srgbClr val="000000"/>
                      </a:solidFill>
                      <a:prstDash val="solid"/>
                      <a:headEnd type="none" w="med" len="med"/>
                      <a:tailEnd type="none" w="med" len="med"/>
                    </a:lnR>
                    <a:lnB cap="flat">
                      <a:noFill/>
                    </a:lnB>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zh-CN" altLang="en-US" sz="1200" b="1" u="none">
                          <a:solidFill>
                            <a:schemeClr val="bg1"/>
                          </a:solidFill>
                          <a:latin typeface="微软雅黑" panose="020B0503020204020204" charset="-122"/>
                          <a:ea typeface="微软雅黑" panose="020B0503020204020204" charset="-122"/>
                          <a:cs typeface="仿宋_GB2312" panose="02010609030101010101" charset="-122"/>
                        </a:rPr>
                        <a:t>周数</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1BA9B3"/>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solidFill>
                            <a:schemeClr val="bg1"/>
                          </a:solidFill>
                          <a:latin typeface="微软雅黑" panose="020B0503020204020204" charset="-122"/>
                          <a:ea typeface="微软雅黑" panose="020B0503020204020204" charset="-122"/>
                          <a:cs typeface="宋体" panose="02010600030101010101" pitchFamily="2" charset="-122"/>
                        </a:rPr>
                        <a:t>1</a:t>
                      </a:r>
                    </a:p>
                    <a:p>
                      <a:pPr marL="0" indent="0" algn="ctr">
                        <a:buNone/>
                      </a:pPr>
                      <a:r>
                        <a:rPr lang="zh-CN" altLang="en-US" sz="1200" b="1" u="none">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solidFill>
                            <a:schemeClr val="bg1"/>
                          </a:solidFill>
                          <a:latin typeface="微软雅黑" panose="020B0503020204020204" charset="-122"/>
                          <a:ea typeface="微软雅黑" panose="020B0503020204020204" charset="-122"/>
                          <a:cs typeface="宋体" panose="02010600030101010101" pitchFamily="2" charset="-122"/>
                        </a:rPr>
                        <a:t>2</a:t>
                      </a:r>
                      <a:r>
                        <a:rPr lang="zh-CN" altLang="en-US" sz="1200" b="1" u="none">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solidFill>
                            <a:schemeClr val="bg1"/>
                          </a:solidFill>
                          <a:latin typeface="微软雅黑" panose="020B0503020204020204" charset="-122"/>
                          <a:ea typeface="微软雅黑" panose="020B0503020204020204" charset="-122"/>
                          <a:cs typeface="宋体" panose="02010600030101010101" pitchFamily="2" charset="-122"/>
                        </a:rPr>
                        <a:t>3</a:t>
                      </a:r>
                      <a:r>
                        <a:rPr lang="zh-CN" altLang="en-US" sz="1200" b="1" u="none">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solidFill>
                            <a:schemeClr val="bg1"/>
                          </a:solidFill>
                          <a:latin typeface="微软雅黑" panose="020B0503020204020204" charset="-122"/>
                          <a:ea typeface="微软雅黑" panose="020B0503020204020204" charset="-122"/>
                          <a:cs typeface="宋体" panose="02010600030101010101" pitchFamily="2" charset="-122"/>
                        </a:rPr>
                        <a:t>4</a:t>
                      </a:r>
                      <a:r>
                        <a:rPr lang="zh-CN" altLang="en-US" sz="1200" b="1" u="none">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solidFill>
                            <a:schemeClr val="bg1"/>
                          </a:solidFill>
                          <a:latin typeface="微软雅黑" panose="020B0503020204020204" charset="-122"/>
                          <a:ea typeface="微软雅黑" panose="020B0503020204020204" charset="-122"/>
                          <a:cs typeface="宋体" panose="02010600030101010101" pitchFamily="2" charset="-122"/>
                        </a:rPr>
                        <a:t>1</a:t>
                      </a:r>
                      <a:r>
                        <a:rPr lang="zh-CN" altLang="en-US" sz="1200" b="1" u="none">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solidFill>
                            <a:schemeClr val="bg1"/>
                          </a:solidFill>
                          <a:latin typeface="微软雅黑" panose="020B0503020204020204" charset="-122"/>
                          <a:ea typeface="微软雅黑" panose="020B0503020204020204" charset="-122"/>
                          <a:cs typeface="宋体" panose="02010600030101010101" pitchFamily="2" charset="-122"/>
                        </a:rPr>
                        <a:t>2</a:t>
                      </a:r>
                      <a:r>
                        <a:rPr lang="zh-CN" altLang="en-US" sz="1200" b="1" u="none">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solidFill>
                            <a:schemeClr val="bg1"/>
                          </a:solidFill>
                          <a:latin typeface="微软雅黑" panose="020B0503020204020204" charset="-122"/>
                          <a:ea typeface="微软雅黑" panose="020B0503020204020204" charset="-122"/>
                          <a:cs typeface="宋体" panose="02010600030101010101" pitchFamily="2" charset="-122"/>
                        </a:rPr>
                        <a:t>3</a:t>
                      </a:r>
                      <a:r>
                        <a:rPr lang="zh-CN" altLang="en-US" sz="1200" b="1" u="none">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solidFill>
                            <a:schemeClr val="bg1"/>
                          </a:solidFill>
                          <a:latin typeface="微软雅黑" panose="020B0503020204020204" charset="-122"/>
                          <a:ea typeface="微软雅黑" panose="020B0503020204020204" charset="-122"/>
                          <a:cs typeface="宋体" panose="02010600030101010101" pitchFamily="2" charset="-122"/>
                        </a:rPr>
                        <a:t>4</a:t>
                      </a:r>
                      <a:r>
                        <a:rPr lang="zh-CN" altLang="en-US" sz="1200" b="1" u="none">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solidFill>
                            <a:schemeClr val="bg1"/>
                          </a:solidFill>
                          <a:latin typeface="微软雅黑" panose="020B0503020204020204" charset="-122"/>
                          <a:ea typeface="微软雅黑" panose="020B0503020204020204" charset="-122"/>
                          <a:cs typeface="宋体" panose="02010600030101010101" pitchFamily="2" charset="-122"/>
                        </a:rPr>
                        <a:t>1</a:t>
                      </a:r>
                      <a:r>
                        <a:rPr lang="zh-CN" altLang="en-US" sz="1200" b="1" u="none">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solidFill>
                            <a:schemeClr val="bg1"/>
                          </a:solidFill>
                          <a:latin typeface="微软雅黑" panose="020B0503020204020204" charset="-122"/>
                          <a:ea typeface="微软雅黑" panose="020B0503020204020204" charset="-122"/>
                          <a:cs typeface="宋体" panose="02010600030101010101" pitchFamily="2" charset="-122"/>
                        </a:rPr>
                        <a:t>2</a:t>
                      </a:r>
                      <a:r>
                        <a:rPr lang="zh-CN" altLang="en-US" sz="1200" b="1" u="none">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solidFill>
                            <a:schemeClr val="bg1"/>
                          </a:solidFill>
                          <a:latin typeface="微软雅黑" panose="020B0503020204020204" charset="-122"/>
                          <a:ea typeface="微软雅黑" panose="020B0503020204020204" charset="-122"/>
                          <a:cs typeface="宋体" panose="02010600030101010101" pitchFamily="2" charset="-122"/>
                        </a:rPr>
                        <a:t>3</a:t>
                      </a:r>
                      <a:r>
                        <a:rPr lang="zh-CN" altLang="en-US" sz="1200" b="1" u="none">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solidFill>
                            <a:schemeClr val="bg1"/>
                          </a:solidFill>
                          <a:latin typeface="微软雅黑" panose="020B0503020204020204" charset="-122"/>
                          <a:ea typeface="微软雅黑" panose="020B0503020204020204" charset="-122"/>
                          <a:cs typeface="宋体" panose="02010600030101010101" pitchFamily="2" charset="-122"/>
                        </a:rPr>
                        <a:t>4</a:t>
                      </a:r>
                      <a:r>
                        <a:rPr lang="zh-CN" altLang="en-US" sz="1200" b="1" u="none">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1</a:t>
                      </a:r>
                      <a:r>
                        <a:rPr lang="zh-CN" altLang="en-US" sz="1200" b="1" u="none" dirty="0">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2</a:t>
                      </a:r>
                      <a:r>
                        <a:rPr lang="zh-CN" altLang="en-US" sz="1200" b="1" u="none" dirty="0">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3</a:t>
                      </a:r>
                      <a:r>
                        <a:rPr lang="zh-CN" altLang="en-US" sz="1200" b="1" u="none" dirty="0">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4</a:t>
                      </a:r>
                    </a:p>
                    <a:p>
                      <a:pPr marL="0" indent="0" algn="ctr">
                        <a:buNone/>
                      </a:pPr>
                      <a:r>
                        <a:rPr lang="zh-CN" altLang="en-US" sz="1200" b="1" u="none" dirty="0">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1</a:t>
                      </a:r>
                      <a:r>
                        <a:rPr lang="zh-CN" altLang="en-US" sz="1200" b="1" u="none" dirty="0">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2</a:t>
                      </a:r>
                      <a:r>
                        <a:rPr lang="zh-CN" altLang="en-US" sz="1200" b="1" u="none" dirty="0">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3</a:t>
                      </a:r>
                      <a:r>
                        <a:rPr lang="zh-CN" altLang="en-US" sz="1200" b="1" u="none" dirty="0">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4</a:t>
                      </a:r>
                    </a:p>
                    <a:p>
                      <a:pPr marL="0" indent="0" algn="ctr">
                        <a:buNone/>
                      </a:pPr>
                      <a:r>
                        <a:rPr lang="zh-CN" altLang="en-US" sz="1200" b="1" u="none" dirty="0">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1</a:t>
                      </a:r>
                      <a:r>
                        <a:rPr lang="zh-CN" altLang="en-US" sz="1200" b="1" u="none" dirty="0">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2</a:t>
                      </a:r>
                      <a:r>
                        <a:rPr lang="zh-CN" altLang="en-US" sz="1200" b="1" u="none" dirty="0">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3</a:t>
                      </a:r>
                      <a:r>
                        <a:rPr lang="zh-CN" altLang="en-US" sz="1200" b="1" u="none" dirty="0">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4</a:t>
                      </a:r>
                    </a:p>
                    <a:p>
                      <a:pPr marL="0" indent="0" algn="ctr">
                        <a:buNone/>
                      </a:pPr>
                      <a:r>
                        <a:rPr lang="zh-CN" altLang="en-US" sz="1200" b="1" u="none" dirty="0">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1</a:t>
                      </a:r>
                      <a:r>
                        <a:rPr lang="zh-CN" altLang="en-US" sz="1200" b="1" u="none" dirty="0">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2</a:t>
                      </a:r>
                      <a:r>
                        <a:rPr lang="zh-CN" altLang="en-US" sz="1200" b="1" u="none" dirty="0">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3</a:t>
                      </a:r>
                      <a:r>
                        <a:rPr lang="zh-CN" altLang="en-US" sz="1200" b="1" u="none" dirty="0">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4</a:t>
                      </a:r>
                    </a:p>
                    <a:p>
                      <a:pPr marL="0" indent="0" algn="ctr">
                        <a:buNone/>
                      </a:pPr>
                      <a:r>
                        <a:rPr lang="zh-CN" altLang="en-US" sz="1200" b="1" u="none" dirty="0">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1</a:t>
                      </a:r>
                      <a:r>
                        <a:rPr lang="zh-CN" altLang="en-US" sz="1200" b="1" u="none" dirty="0">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2</a:t>
                      </a:r>
                      <a:r>
                        <a:rPr lang="zh-CN" altLang="en-US" sz="1200" b="1" u="none" dirty="0">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3</a:t>
                      </a:r>
                      <a:r>
                        <a:rPr lang="zh-CN" altLang="en-US" sz="1200" b="1" u="none" dirty="0">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4</a:t>
                      </a:r>
                    </a:p>
                    <a:p>
                      <a:pPr marL="0" indent="0" algn="ctr">
                        <a:buNone/>
                      </a:pPr>
                      <a:r>
                        <a:rPr lang="zh-CN" altLang="en-US" sz="1200" b="1" u="none" dirty="0">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1BA9B3"/>
                    </a:solidFill>
                  </a:tcPr>
                </a:tc>
                <a:tc vMerge="1">
                  <a:txBody>
                    <a:bodyPr/>
                    <a:lstStyle/>
                    <a:p>
                      <a:endParaRPr lang="zh-CN"/>
                    </a:p>
                  </a:txBody>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vMerge="1">
                  <a:txBody>
                    <a:bodyPr/>
                    <a:lstStyle/>
                    <a:p>
                      <a:endParaRPr lang="zh-CN"/>
                    </a:p>
                  </a:txBody>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extLst>
                  <a:ext uri="{0D108BD9-81ED-4DB2-BD59-A6C34878D82A}">
                    <a16:rowId xmlns:a16="http://schemas.microsoft.com/office/drawing/2014/main" xmlns="" val="10002"/>
                  </a:ext>
                </a:extLst>
              </a:tr>
              <a:tr h="349885">
                <a:tc>
                  <a:txBody>
                    <a:bodyPr/>
                    <a:lstStyle/>
                    <a:p>
                      <a:pPr marL="0" indent="0" algn="ctr">
                        <a:buNone/>
                      </a:pPr>
                      <a:endPar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A5A5A5"/>
                    </a:solidFill>
                  </a:tcPr>
                </a:tc>
                <a:tc gridSpan="2">
                  <a:txBody>
                    <a:bodyPr/>
                    <a:lstStyle/>
                    <a:p>
                      <a:pPr marL="0" indent="0" algn="ctr">
                        <a:buNone/>
                      </a:pPr>
                      <a:r>
                        <a:rPr lang="zh-CN" altLang="en-US" sz="1200" b="1" u="none" dirty="0">
                          <a:solidFill>
                            <a:schemeClr val="bg1"/>
                          </a:solidFill>
                          <a:latin typeface="微软雅黑" panose="020B0503020204020204" charset="-122"/>
                          <a:ea typeface="微软雅黑" panose="020B0503020204020204" charset="-122"/>
                          <a:cs typeface="仿宋_GB2312" panose="02010609030101010101" charset="-122"/>
                        </a:rPr>
                        <a:t>确定成员</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A5A5A5"/>
                    </a:solidFill>
                  </a:tcPr>
                </a:tc>
                <a:tc hMerge="1">
                  <a:txBody>
                    <a:bodyPr/>
                    <a:lstStyle/>
                    <a:p>
                      <a:endParaRPr lang="zh-CN"/>
                    </a:p>
                  </a:txBody>
                  <a:tcPr/>
                </a:tc>
                <a:tc>
                  <a:txBody>
                    <a:bodyPr/>
                    <a:lstStyle/>
                    <a:p>
                      <a:pPr marL="0" indent="0" algn="ctr">
                        <a:buNone/>
                      </a:pPr>
                      <a:endParaRPr lang="en-US" altLang="zh-CN" sz="1200" b="1" u="none" dirty="0">
                        <a:highlight>
                          <a:srgbClr val="FFFF00"/>
                        </a:highlight>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p>
                      <a:pPr marL="0" indent="0" algn="ctr">
                        <a:buNone/>
                      </a:pPr>
                      <a:endParaRPr lang="en-US" altLang="zh-CN" sz="1200" b="1" u="none" dirty="0">
                        <a:highlight>
                          <a:srgbClr val="FFFF00"/>
                        </a:highlight>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p>
                      <a:pPr marL="0" indent="0" algn="ctr">
                        <a:buNone/>
                      </a:pPr>
                      <a:endParaRPr lang="en-US" altLang="zh-CN" sz="1200" b="1" u="none">
                        <a:highlight>
                          <a:srgbClr val="FFFF00"/>
                        </a:highlight>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p>
                      <a:pPr marL="0" indent="0" algn="ctr">
                        <a:buNone/>
                      </a:pPr>
                      <a:endParaRPr lang="en-US" altLang="zh-CN" sz="1200" b="1" u="none" dirty="0">
                        <a:highlight>
                          <a:srgbClr val="FFFF00"/>
                        </a:highlight>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p>
                      <a:pPr marL="0" indent="0" algn="ctr">
                        <a:buNone/>
                      </a:pPr>
                      <a:endParaRPr lang="en-US" altLang="zh-CN" sz="1200" b="1" u="none" dirty="0">
                        <a:highlight>
                          <a:srgbClr val="FFFF00"/>
                        </a:highlight>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zh-CN" altLang="en-US"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endParaRPr lang="zh-CN" altLang="en-US"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3"/>
                  </a:ext>
                </a:extLst>
              </a:tr>
              <a:tr h="349885">
                <a:tc rowSpan="6">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P</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A5A5A5"/>
                    </a:solidFill>
                  </a:tcPr>
                </a:tc>
                <a:tc gridSpan="2">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zh-CN" altLang="en-US" sz="1200" b="1" u="none" dirty="0">
                          <a:solidFill>
                            <a:schemeClr val="bg1"/>
                          </a:solidFill>
                          <a:latin typeface="微软雅黑" panose="020B0503020204020204" charset="-122"/>
                          <a:ea typeface="微软雅黑" panose="020B0503020204020204" charset="-122"/>
                          <a:cs typeface="仿宋_GB2312" panose="02010609030101010101" charset="-122"/>
                        </a:rPr>
                        <a:t>主题选定</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A5A5A5"/>
                    </a:solidFill>
                  </a:tcPr>
                </a:tc>
                <a:tc hMerge="1">
                  <a:txBody>
                    <a:bodyPr/>
                    <a:lstStyle/>
                    <a:p>
                      <a:endParaRPr lang="zh-CN"/>
                    </a:p>
                  </a:txBody>
                  <a:tcPr>
                    <a:lnR w="9525" cap="flat" cmpd="sng">
                      <a:solidFill>
                        <a:srgbClr val="000000"/>
                      </a:solidFill>
                      <a:prstDash val="solid"/>
                      <a:headEnd type="none" w="med" len="med"/>
                      <a:tailEnd type="none" w="med" len="med"/>
                    </a:lnR>
                    <a:lnT cap="flat">
                      <a:noFill/>
                    </a:lnT>
                    <a:lnB w="12700" cap="flat" cmpd="sng">
                      <a:solidFill>
                        <a:srgbClr val="000000"/>
                      </a:solidFill>
                      <a:prstDash val="solid"/>
                      <a:headEnd type="none" w="med" len="med"/>
                      <a:tailEnd type="none" w="med" len="med"/>
                    </a:lnB>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endParaRPr lang="zh-CN" altLang="en-US"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zh-CN" altLang="en-US" sz="1200" b="1" u="none" dirty="0">
                          <a:latin typeface="微软雅黑" panose="020B0503020204020204" charset="-122"/>
                          <a:ea typeface="微软雅黑" panose="020B0503020204020204" charset="-122"/>
                          <a:cs typeface="宋体" panose="02010600030101010101" pitchFamily="2" charset="-122"/>
                        </a:rPr>
                        <a:t>头脑风暴</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4"/>
                  </a:ext>
                </a:extLst>
              </a:tr>
              <a:tr h="365760">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80000"/>
                      </a:solidFill>
                      <a:prstDash val="solid"/>
                      <a:headEnd type="none" w="med" len="med"/>
                      <a:tailEnd type="none" w="med" len="med"/>
                    </a:lnR>
                  </a:tcPr>
                </a:tc>
                <a:tc gridSpan="2">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zh-CN" altLang="en-US" sz="1200" b="1" u="none">
                          <a:solidFill>
                            <a:schemeClr val="bg1"/>
                          </a:solidFill>
                          <a:latin typeface="微软雅黑" panose="020B0503020204020204" charset="-122"/>
                          <a:ea typeface="微软雅黑" panose="020B0503020204020204" charset="-122"/>
                          <a:cs typeface="仿宋_GB2312" panose="02010609030101010101" charset="-122"/>
                        </a:rPr>
                        <a:t>计划拟定</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A5A5A5"/>
                    </a:solidFill>
                  </a:tcPr>
                </a:tc>
                <a:tc hMerge="1">
                  <a:txBody>
                    <a:bodyPr/>
                    <a:lstStyle/>
                    <a:p>
                      <a:endParaRPr lang="zh-CN"/>
                    </a:p>
                  </a:txBody>
                  <a:tcPr>
                    <a:lnR w="9525"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endParaRPr lang="zh-CN" altLang="en-US"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zh-CN" altLang="en-US" sz="1200" b="1" u="none">
                          <a:latin typeface="微软雅黑" panose="020B0503020204020204" charset="-122"/>
                          <a:ea typeface="微软雅黑" panose="020B0503020204020204" charset="-122"/>
                          <a:cs typeface="宋体" panose="02010600030101010101" pitchFamily="2" charset="-122"/>
                        </a:rPr>
                        <a:t>头脑风暴、甘特图</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5"/>
                  </a:ext>
                </a:extLst>
              </a:tr>
              <a:tr h="349885">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80000"/>
                      </a:solidFill>
                      <a:prstDash val="solid"/>
                      <a:headEnd type="none" w="med" len="med"/>
                      <a:tailEnd type="none" w="med" len="med"/>
                    </a:lnR>
                  </a:tcPr>
                </a:tc>
                <a:tc gridSpan="2">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zh-CN" altLang="en-US" sz="1200" b="1" u="none">
                          <a:solidFill>
                            <a:schemeClr val="bg1"/>
                          </a:solidFill>
                          <a:latin typeface="微软雅黑" panose="020B0503020204020204" charset="-122"/>
                          <a:ea typeface="微软雅黑" panose="020B0503020204020204" charset="-122"/>
                          <a:cs typeface="仿宋_GB2312" panose="02010609030101010101" charset="-122"/>
                        </a:rPr>
                        <a:t>现况把握</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A5A5A5"/>
                    </a:solidFill>
                  </a:tcPr>
                </a:tc>
                <a:tc hMerge="1">
                  <a:txBody>
                    <a:bodyPr/>
                    <a:lstStyle/>
                    <a:p>
                      <a:endParaRPr lang="zh-CN"/>
                    </a:p>
                  </a:txBody>
                  <a:tcPr>
                    <a:lnR w="9525"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endParaRPr lang="zh-CN" altLang="en-US"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zh-CN" altLang="en-US" sz="1200" b="1" u="none" dirty="0">
                          <a:latin typeface="微软雅黑" panose="020B0503020204020204" charset="-122"/>
                          <a:ea typeface="微软雅黑" panose="020B0503020204020204" charset="-122"/>
                          <a:cs typeface="宋体" panose="02010600030101010101" pitchFamily="2" charset="-122"/>
                        </a:rPr>
                        <a:t>查检表、柏拉图</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6"/>
                  </a:ext>
                </a:extLst>
              </a:tr>
              <a:tr h="350520">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80000"/>
                      </a:solidFill>
                      <a:prstDash val="solid"/>
                      <a:headEnd type="none" w="med" len="med"/>
                      <a:tailEnd type="none" w="med" len="med"/>
                    </a:lnR>
                  </a:tcPr>
                </a:tc>
                <a:tc gridSpan="2">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zh-CN" altLang="en-US" sz="1200" b="1" u="none">
                          <a:solidFill>
                            <a:schemeClr val="bg1"/>
                          </a:solidFill>
                          <a:latin typeface="微软雅黑" panose="020B0503020204020204" charset="-122"/>
                          <a:ea typeface="微软雅黑" panose="020B0503020204020204" charset="-122"/>
                          <a:cs typeface="仿宋_GB2312" panose="02010609030101010101" charset="-122"/>
                        </a:rPr>
                        <a:t>目标设定</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A5A5A5"/>
                    </a:solidFill>
                  </a:tcPr>
                </a:tc>
                <a:tc hMerge="1">
                  <a:txBody>
                    <a:bodyPr/>
                    <a:lstStyle/>
                    <a:p>
                      <a:endParaRPr lang="zh-CN"/>
                    </a:p>
                  </a:txBody>
                  <a:tcPr>
                    <a:lnR w="9525"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endParaRPr lang="zh-CN" altLang="en-US"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zh-CN" altLang="en-US" sz="1200" b="1" u="none">
                          <a:latin typeface="微软雅黑" panose="020B0503020204020204" charset="-122"/>
                          <a:ea typeface="微软雅黑" panose="020B0503020204020204" charset="-122"/>
                          <a:cs typeface="宋体" panose="02010600030101010101" pitchFamily="2" charset="-122"/>
                        </a:rPr>
                        <a:t>条形图</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7"/>
                  </a:ext>
                </a:extLst>
              </a:tr>
              <a:tr h="349885">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80000"/>
                      </a:solidFill>
                      <a:prstDash val="solid"/>
                      <a:headEnd type="none" w="med" len="med"/>
                      <a:tailEnd type="none" w="med" len="med"/>
                    </a:lnR>
                  </a:tcPr>
                </a:tc>
                <a:tc gridSpan="2">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zh-CN" altLang="en-US" sz="1200" b="1" u="none" dirty="0">
                          <a:solidFill>
                            <a:schemeClr val="bg1"/>
                          </a:solidFill>
                          <a:latin typeface="微软雅黑" panose="020B0503020204020204" charset="-122"/>
                          <a:ea typeface="微软雅黑" panose="020B0503020204020204" charset="-122"/>
                          <a:cs typeface="仿宋_GB2312" panose="02010609030101010101" charset="-122"/>
                        </a:rPr>
                        <a:t>解析</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A5A5A5"/>
                    </a:solidFill>
                  </a:tcPr>
                </a:tc>
                <a:tc hMerge="1">
                  <a:txBody>
                    <a:bodyPr/>
                    <a:lstStyle/>
                    <a:p>
                      <a:endParaRPr lang="zh-CN"/>
                    </a:p>
                  </a:txBody>
                  <a:tcPr>
                    <a:lnR w="9525"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endParaRPr lang="zh-CN" altLang="en-US"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zh-CN" altLang="en-US" sz="1200" b="1" u="none">
                          <a:latin typeface="微软雅黑" panose="020B0503020204020204" charset="-122"/>
                          <a:ea typeface="微软雅黑" panose="020B0503020204020204" charset="-122"/>
                          <a:cs typeface="宋体" panose="02010600030101010101" pitchFamily="2" charset="-122"/>
                        </a:rPr>
                        <a:t>鱼骨图、柏拉图</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8"/>
                  </a:ext>
                </a:extLst>
              </a:tr>
              <a:tr h="365760">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80000"/>
                      </a:solidFill>
                      <a:prstDash val="solid"/>
                      <a:headEnd type="none" w="med" len="med"/>
                      <a:tailEnd type="none" w="med" len="med"/>
                    </a:lnR>
                    <a:lnB cap="flat">
                      <a:noFill/>
                    </a:lnB>
                  </a:tcPr>
                </a:tc>
                <a:tc gridSpan="2">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zh-CN" altLang="en-US" sz="1200" b="1" u="none" dirty="0">
                          <a:solidFill>
                            <a:schemeClr val="bg1"/>
                          </a:solidFill>
                          <a:latin typeface="微软雅黑" panose="020B0503020204020204" charset="-122"/>
                          <a:ea typeface="微软雅黑" panose="020B0503020204020204" charset="-122"/>
                          <a:cs typeface="仿宋_GB2312" panose="02010609030101010101" charset="-122"/>
                        </a:rPr>
                        <a:t>对策拟定</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A5A5A5"/>
                    </a:solidFill>
                  </a:tcPr>
                </a:tc>
                <a:tc hMerge="1">
                  <a:txBody>
                    <a:bodyPr/>
                    <a:lstStyle/>
                    <a:p>
                      <a:endParaRPr lang="zh-CN"/>
                    </a:p>
                  </a:txBody>
                  <a:tcPr>
                    <a:lnR w="9525"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endParaRPr lang="zh-CN" altLang="en-US"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zh-CN" altLang="en-US" sz="1200" b="1" u="none">
                          <a:latin typeface="微软雅黑" panose="020B0503020204020204" charset="-122"/>
                          <a:ea typeface="微软雅黑" panose="020B0503020204020204" charset="-122"/>
                          <a:cs typeface="宋体" panose="02010600030101010101" pitchFamily="2" charset="-122"/>
                        </a:rPr>
                        <a:t>头脑风暴、小组讨论</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9"/>
                  </a:ext>
                </a:extLst>
              </a:tr>
              <a:tr h="365760">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solidFill>
                            <a:schemeClr val="bg1"/>
                          </a:solidFill>
                          <a:latin typeface="微软雅黑" panose="020B0503020204020204" charset="-122"/>
                          <a:ea typeface="微软雅黑" panose="020B0503020204020204" charset="-122"/>
                          <a:cs typeface="宋体" panose="02010600030101010101" pitchFamily="2" charset="-122"/>
                        </a:rPr>
                        <a:t>D</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A5A5A5"/>
                    </a:solidFill>
                  </a:tcPr>
                </a:tc>
                <a:tc gridSpan="2">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zh-CN" altLang="en-US" sz="1200" b="1" u="none" dirty="0">
                          <a:solidFill>
                            <a:schemeClr val="bg1"/>
                          </a:solidFill>
                          <a:latin typeface="微软雅黑" panose="020B0503020204020204" charset="-122"/>
                          <a:ea typeface="微软雅黑" panose="020B0503020204020204" charset="-122"/>
                          <a:cs typeface="仿宋_GB2312" panose="02010609030101010101" charset="-122"/>
                        </a:rPr>
                        <a:t>实施与检讨</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A5A5A5"/>
                    </a:solidFill>
                  </a:tcPr>
                </a:tc>
                <a:tc hMerge="1">
                  <a:txBody>
                    <a:bodyPr/>
                    <a:lstStyle/>
                    <a:p>
                      <a:endParaRPr lang="zh-CN"/>
                    </a:p>
                  </a:txBody>
                  <a:tcPr>
                    <a:lnR w="9525"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highlight>
                            <a:srgbClr val="00B0F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highlight>
                            <a:srgbClr val="00B0F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highlight>
                            <a:srgbClr val="00B0F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highlight>
                            <a:srgbClr val="00B0F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highlight>
                            <a:srgbClr val="00B0F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highlight>
                            <a:srgbClr val="00B0F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FDECEA"/>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FDECEA"/>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FDECEA"/>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FDECEA"/>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FDECEA"/>
                    </a:solid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FDECEA"/>
                    </a:solid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FDECEA"/>
                    </a:solid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FDECEA"/>
                    </a:solid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FDECEA"/>
                    </a:solid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FDECEA"/>
                    </a:solid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FDECEA"/>
                    </a:solid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endParaRPr lang="zh-CN" altLang="en-US"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PDCA</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10"/>
                  </a:ext>
                </a:extLst>
              </a:tr>
              <a:tr h="349885">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solidFill>
                            <a:schemeClr val="bg1"/>
                          </a:solidFill>
                          <a:latin typeface="微软雅黑" panose="020B0503020204020204" charset="-122"/>
                          <a:ea typeface="微软雅黑" panose="020B0503020204020204" charset="-122"/>
                          <a:cs typeface="宋体" panose="02010600030101010101" pitchFamily="2" charset="-122"/>
                        </a:rPr>
                        <a:t>C</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A5A5A5"/>
                    </a:solidFill>
                  </a:tcPr>
                </a:tc>
                <a:tc gridSpan="2">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zh-CN" altLang="en-US" sz="1200" b="1" u="none" dirty="0">
                          <a:solidFill>
                            <a:schemeClr val="bg1"/>
                          </a:solidFill>
                          <a:latin typeface="微软雅黑" panose="020B0503020204020204" charset="-122"/>
                          <a:ea typeface="微软雅黑" panose="020B0503020204020204" charset="-122"/>
                          <a:cs typeface="仿宋_GB2312" panose="02010609030101010101" charset="-122"/>
                        </a:rPr>
                        <a:t>效果确认</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A5A5A5"/>
                    </a:solidFill>
                  </a:tcPr>
                </a:tc>
                <a:tc hMerge="1">
                  <a:txBody>
                    <a:bodyPr/>
                    <a:lstStyle/>
                    <a:p>
                      <a:endParaRPr lang="zh-CN"/>
                    </a:p>
                  </a:txBody>
                  <a:tcPr>
                    <a:lnR w="9525"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highlight>
                            <a:srgbClr val="FBD4B4"/>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highlight>
                            <a:srgbClr val="FBD4B4"/>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highlight>
                            <a:srgbClr val="FBD4B4"/>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endParaRPr lang="zh-CN" altLang="en-US"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zh-CN" altLang="en-US" sz="1200" b="1" u="none" dirty="0">
                          <a:latin typeface="微软雅黑" panose="020B0503020204020204" charset="-122"/>
                          <a:ea typeface="微软雅黑" panose="020B0503020204020204" charset="-122"/>
                          <a:cs typeface="宋体" panose="02010600030101010101" pitchFamily="2" charset="-122"/>
                        </a:rPr>
                        <a:t>柏拉图、雷达图</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11"/>
                  </a:ext>
                </a:extLst>
              </a:tr>
              <a:tr h="365760">
                <a:tc rowSpan="2">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solidFill>
                            <a:schemeClr val="bg1"/>
                          </a:solidFill>
                          <a:latin typeface="微软雅黑" panose="020B0503020204020204" charset="-122"/>
                          <a:ea typeface="微软雅黑" panose="020B0503020204020204" charset="-122"/>
                          <a:cs typeface="宋体" panose="02010600030101010101" pitchFamily="2" charset="-122"/>
                        </a:rPr>
                        <a:t>A</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A5A5A5"/>
                    </a:solidFill>
                  </a:tcPr>
                </a:tc>
                <a:tc gridSpan="2">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zh-CN" altLang="en-US" sz="1200" b="1" u="none" dirty="0">
                          <a:solidFill>
                            <a:schemeClr val="bg1"/>
                          </a:solidFill>
                          <a:latin typeface="微软雅黑" panose="020B0503020204020204" charset="-122"/>
                          <a:ea typeface="微软雅黑" panose="020B0503020204020204" charset="-122"/>
                          <a:cs typeface="仿宋_GB2312" panose="02010609030101010101" charset="-122"/>
                        </a:rPr>
                        <a:t>标准化</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A5A5A5"/>
                    </a:solidFill>
                  </a:tcPr>
                </a:tc>
                <a:tc hMerge="1">
                  <a:txBody>
                    <a:bodyPr/>
                    <a:lstStyle/>
                    <a:p>
                      <a:endParaRPr lang="zh-CN"/>
                    </a:p>
                  </a:txBody>
                  <a:tcPr>
                    <a:lnR w="9525"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highlight>
                            <a:srgbClr val="FBD4B4"/>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highlight>
                            <a:srgbClr val="FBD4B4"/>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highlight>
                            <a:srgbClr val="FBD4B4"/>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FDECEA"/>
                    </a:solid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FDECEA"/>
                    </a:solid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FDECEA"/>
                    </a:solid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FDECEA"/>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endParaRPr lang="zh-CN" altLang="en-US"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zh-CN" altLang="en-US" sz="1200" b="1" u="none">
                          <a:latin typeface="微软雅黑" panose="020B0503020204020204" charset="-122"/>
                          <a:ea typeface="微软雅黑" panose="020B0503020204020204" charset="-122"/>
                          <a:cs typeface="宋体" panose="02010600030101010101" pitchFamily="2" charset="-122"/>
                        </a:rPr>
                        <a:t>头脑风暴、小组讨论</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12"/>
                  </a:ext>
                </a:extLst>
              </a:tr>
              <a:tr h="365760">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80000"/>
                      </a:solidFill>
                      <a:prstDash val="solid"/>
                      <a:headEnd type="none" w="med" len="med"/>
                      <a:tailEnd type="none" w="med" len="med"/>
                    </a:lnR>
                  </a:tcPr>
                </a:tc>
                <a:tc gridSpan="2">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zh-CN" altLang="en-US" sz="1200" b="1" u="none" dirty="0">
                          <a:solidFill>
                            <a:schemeClr val="bg1"/>
                          </a:solidFill>
                          <a:latin typeface="微软雅黑" panose="020B0503020204020204" charset="-122"/>
                          <a:ea typeface="微软雅黑" panose="020B0503020204020204" charset="-122"/>
                          <a:cs typeface="仿宋_GB2312" panose="02010609030101010101" charset="-122"/>
                        </a:rPr>
                        <a:t>检讨与改进</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A5A5A5"/>
                    </a:solidFill>
                  </a:tcPr>
                </a:tc>
                <a:tc hMerge="1">
                  <a:txBody>
                    <a:bodyPr/>
                    <a:lstStyle/>
                    <a:p>
                      <a:endParaRPr lang="zh-CN"/>
                    </a:p>
                  </a:txBody>
                  <a:tcPr>
                    <a:lnR w="9525"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highlight>
                            <a:srgbClr val="92D05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en-US" altLang="zh-CN" sz="1200" b="1" u="none" dirty="0">
                          <a:highlight>
                            <a:srgbClr val="92D05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endParaRPr lang="en-US" altLang="zh-CN" sz="1200" b="1" u="none" dirty="0">
                        <a:highlight>
                          <a:srgbClr val="92D050"/>
                        </a:highlight>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endParaRPr lang="en-US" altLang="zh-CN" sz="1200" b="1" u="none" dirty="0">
                        <a:highlight>
                          <a:srgbClr val="92D050"/>
                        </a:highlight>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endParaRPr lang="en-US" altLang="zh-CN" sz="1200" b="1" u="none" dirty="0">
                        <a:highlight>
                          <a:srgbClr val="92D050"/>
                        </a:highlight>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endParaRPr lang="en-US" altLang="zh-CN" sz="1200" b="1" u="none" dirty="0">
                        <a:highlight>
                          <a:srgbClr val="92D050"/>
                        </a:highlight>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endParaRPr lang="en-US" altLang="zh-CN" sz="1200" b="1" u="none" dirty="0">
                        <a:highlight>
                          <a:srgbClr val="92D050"/>
                        </a:highlight>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endParaRPr lang="en-US" altLang="zh-CN" sz="1200" b="1" u="none" dirty="0">
                        <a:highlight>
                          <a:srgbClr val="92D050"/>
                        </a:highlight>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endParaRPr lang="en-US" altLang="zh-CN" sz="1200" b="1" u="none" dirty="0">
                        <a:highlight>
                          <a:srgbClr val="92D050"/>
                        </a:highlight>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endParaRPr lang="en-US" altLang="zh-CN" sz="1200" b="1" u="none" dirty="0">
                        <a:highlight>
                          <a:srgbClr val="92D050"/>
                        </a:highlight>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endParaRPr lang="en-US" altLang="zh-CN" sz="1200" b="1" u="none" dirty="0">
                        <a:highlight>
                          <a:srgbClr val="92D050"/>
                        </a:highlight>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endParaRPr lang="en-US" altLang="zh-CN" sz="1200" b="1" u="none" dirty="0">
                        <a:highlight>
                          <a:srgbClr val="92D050"/>
                        </a:highlight>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endParaRPr lang="en-US" altLang="zh-CN" sz="1200" b="1" u="none" dirty="0">
                        <a:highlight>
                          <a:srgbClr val="92D050"/>
                        </a:highlight>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endParaRPr lang="en-US" altLang="zh-CN" sz="1200" b="1" u="none" dirty="0">
                        <a:highlight>
                          <a:srgbClr val="92D050"/>
                        </a:highlight>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endParaRPr lang="en-US" altLang="zh-CN" sz="1200" b="1" u="none" dirty="0">
                        <a:highlight>
                          <a:srgbClr val="92D050"/>
                        </a:highlight>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FDECEA"/>
                    </a:solidFill>
                  </a:tcPr>
                </a:tc>
                <a:tc>
                  <a:txBody>
                    <a:bodyPr/>
                    <a:lstStyle/>
                    <a:p>
                      <a:pPr marL="0" indent="0" algn="ctr">
                        <a:buNone/>
                      </a:pPr>
                      <a:endParaRPr lang="en-US" altLang="zh-CN" sz="1200" b="1" u="none" dirty="0">
                        <a:highlight>
                          <a:srgbClr val="92D050"/>
                        </a:highlight>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FDECEA"/>
                    </a:solidFill>
                  </a:tcPr>
                </a:tc>
                <a:tc>
                  <a:txBody>
                    <a:bodyPr/>
                    <a:lstStyle/>
                    <a:p>
                      <a:pPr marL="0" indent="0" algn="ctr">
                        <a:buNone/>
                      </a:pPr>
                      <a:endParaRPr lang="en-US" altLang="zh-CN" sz="1200" b="1" u="none" dirty="0">
                        <a:highlight>
                          <a:srgbClr val="92D050"/>
                        </a:highlight>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FDECEA"/>
                    </a:solidFill>
                  </a:tcPr>
                </a:tc>
                <a:tc>
                  <a:txBody>
                    <a:bodyPr/>
                    <a:lstStyle/>
                    <a:p>
                      <a:pPr marL="0" indent="0" algn="ctr">
                        <a:buNone/>
                      </a:pPr>
                      <a:endParaRPr lang="en-US" altLang="zh-CN" sz="1200" b="1" u="none" dirty="0">
                        <a:highlight>
                          <a:srgbClr val="92D050"/>
                        </a:highlight>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FDECEA"/>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endParaRPr lang="zh-CN" altLang="en-US"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indent="0" algn="ctr">
                        <a:buNone/>
                      </a:pPr>
                      <a:r>
                        <a:rPr lang="zh-CN" altLang="en-US" sz="1200" b="1" u="none" dirty="0">
                          <a:latin typeface="微软雅黑" panose="020B0503020204020204" charset="-122"/>
                          <a:ea typeface="微软雅黑" panose="020B0503020204020204" charset="-122"/>
                          <a:cs typeface="宋体" panose="02010600030101010101" pitchFamily="2" charset="-122"/>
                        </a:rPr>
                        <a:t>小组讨论</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13"/>
                  </a:ext>
                </a:extLst>
              </a:tr>
            </a:tbl>
          </a:graphicData>
        </a:graphic>
      </p:graphicFrame>
      <p:cxnSp>
        <p:nvCxnSpPr>
          <p:cNvPr id="25602" name="直接连接符 78"/>
          <p:cNvCxnSpPr/>
          <p:nvPr/>
        </p:nvCxnSpPr>
        <p:spPr>
          <a:xfrm>
            <a:off x="7518400" y="5486400"/>
            <a:ext cx="1233488" cy="22225"/>
          </a:xfrm>
          <a:prstGeom prst="line">
            <a:avLst/>
          </a:prstGeom>
          <a:ln w="19050" cap="flat" cmpd="sng">
            <a:solidFill>
              <a:srgbClr val="000000"/>
            </a:solidFill>
            <a:prstDash val="sysDot"/>
            <a:round/>
            <a:headEnd type="none" w="med" len="med"/>
            <a:tailEnd type="none" w="med" len="med"/>
          </a:ln>
        </p:spPr>
      </p:cxnSp>
      <p:cxnSp>
        <p:nvCxnSpPr>
          <p:cNvPr id="25603" name="直接连接符 80"/>
          <p:cNvCxnSpPr/>
          <p:nvPr/>
        </p:nvCxnSpPr>
        <p:spPr>
          <a:xfrm>
            <a:off x="7489825" y="5568950"/>
            <a:ext cx="1262063" cy="33338"/>
          </a:xfrm>
          <a:prstGeom prst="line">
            <a:avLst/>
          </a:prstGeom>
          <a:ln w="19050" cap="flat" cmpd="sng">
            <a:solidFill>
              <a:srgbClr val="E9462D"/>
            </a:solidFill>
            <a:prstDash val="solid"/>
            <a:round/>
            <a:headEnd type="none" w="med" len="med"/>
            <a:tailEnd type="none" w="med" len="med"/>
          </a:ln>
        </p:spPr>
      </p:cxnSp>
      <p:cxnSp>
        <p:nvCxnSpPr>
          <p:cNvPr id="25604" name="直接连接符 81"/>
          <p:cNvCxnSpPr/>
          <p:nvPr/>
        </p:nvCxnSpPr>
        <p:spPr>
          <a:xfrm flipV="1">
            <a:off x="8980488" y="5913438"/>
            <a:ext cx="334962" cy="11112"/>
          </a:xfrm>
          <a:prstGeom prst="line">
            <a:avLst/>
          </a:prstGeom>
          <a:ln w="19050" cap="flat" cmpd="sng">
            <a:solidFill>
              <a:srgbClr val="E9462D"/>
            </a:solidFill>
            <a:prstDash val="solid"/>
            <a:round/>
            <a:headEnd type="none" w="med" len="med"/>
            <a:tailEnd type="none" w="med" len="med"/>
          </a:ln>
        </p:spPr>
      </p:cxnSp>
      <p:cxnSp>
        <p:nvCxnSpPr>
          <p:cNvPr id="25605" name="直接连接符 82"/>
          <p:cNvCxnSpPr/>
          <p:nvPr/>
        </p:nvCxnSpPr>
        <p:spPr>
          <a:xfrm flipV="1">
            <a:off x="8980488" y="5799138"/>
            <a:ext cx="334962" cy="11112"/>
          </a:xfrm>
          <a:prstGeom prst="line">
            <a:avLst/>
          </a:prstGeom>
          <a:ln w="19050" cap="flat" cmpd="sng">
            <a:solidFill>
              <a:srgbClr val="000000"/>
            </a:solidFill>
            <a:prstDash val="sysDot"/>
            <a:round/>
            <a:headEnd type="none" w="med" len="med"/>
            <a:tailEnd type="none" w="med" len="med"/>
          </a:ln>
        </p:spPr>
      </p:cxnSp>
      <p:cxnSp>
        <p:nvCxnSpPr>
          <p:cNvPr id="25606" name="直接连接符 83"/>
          <p:cNvCxnSpPr/>
          <p:nvPr/>
        </p:nvCxnSpPr>
        <p:spPr>
          <a:xfrm flipV="1">
            <a:off x="9444038" y="6296025"/>
            <a:ext cx="333375" cy="9525"/>
          </a:xfrm>
          <a:prstGeom prst="line">
            <a:avLst/>
          </a:prstGeom>
          <a:ln w="19050" cap="flat" cmpd="sng">
            <a:solidFill>
              <a:srgbClr val="E9462D"/>
            </a:solidFill>
            <a:prstDash val="solid"/>
            <a:round/>
            <a:headEnd type="none" w="med" len="med"/>
            <a:tailEnd type="none" w="med" len="med"/>
          </a:ln>
        </p:spPr>
      </p:cxnSp>
      <p:cxnSp>
        <p:nvCxnSpPr>
          <p:cNvPr id="25607" name="直接连接符 84"/>
          <p:cNvCxnSpPr/>
          <p:nvPr/>
        </p:nvCxnSpPr>
        <p:spPr>
          <a:xfrm flipV="1">
            <a:off x="9448800" y="6191250"/>
            <a:ext cx="334963" cy="11113"/>
          </a:xfrm>
          <a:prstGeom prst="line">
            <a:avLst/>
          </a:prstGeom>
          <a:ln w="19050" cap="flat" cmpd="sng">
            <a:solidFill>
              <a:srgbClr val="000000"/>
            </a:solidFill>
            <a:prstDash val="sysDot"/>
            <a:round/>
            <a:headEnd type="none" w="med" len="med"/>
            <a:tailEnd type="none" w="med" len="med"/>
          </a:ln>
        </p:spPr>
      </p:cxnSp>
      <p:cxnSp>
        <p:nvCxnSpPr>
          <p:cNvPr id="142" name="直接连接符 141"/>
          <p:cNvCxnSpPr/>
          <p:nvPr/>
        </p:nvCxnSpPr>
        <p:spPr>
          <a:xfrm>
            <a:off x="2093913" y="2119313"/>
            <a:ext cx="174625" cy="0"/>
          </a:xfrm>
          <a:prstGeom prst="line">
            <a:avLst/>
          </a:prstGeom>
          <a:ln w="1905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3" name="直接连接符 142"/>
          <p:cNvCxnSpPr/>
          <p:nvPr/>
        </p:nvCxnSpPr>
        <p:spPr>
          <a:xfrm>
            <a:off x="2093913" y="2200275"/>
            <a:ext cx="174625" cy="0"/>
          </a:xfrm>
          <a:prstGeom prst="line">
            <a:avLst/>
          </a:prstGeom>
          <a:ln w="19050">
            <a:solidFill>
              <a:srgbClr val="E9462D"/>
            </a:solidFill>
          </a:ln>
        </p:spPr>
        <p:style>
          <a:lnRef idx="1">
            <a:schemeClr val="accent1"/>
          </a:lnRef>
          <a:fillRef idx="0">
            <a:schemeClr val="accent1"/>
          </a:fillRef>
          <a:effectRef idx="0">
            <a:schemeClr val="accent1"/>
          </a:effectRef>
          <a:fontRef idx="minor">
            <a:schemeClr val="tx1"/>
          </a:fontRef>
        </p:style>
      </p:cxnSp>
      <p:cxnSp>
        <p:nvCxnSpPr>
          <p:cNvPr id="146" name="直接连接符 145"/>
          <p:cNvCxnSpPr/>
          <p:nvPr/>
        </p:nvCxnSpPr>
        <p:spPr>
          <a:xfrm>
            <a:off x="1804988" y="3225800"/>
            <a:ext cx="1079500" cy="0"/>
          </a:xfrm>
          <a:prstGeom prst="line">
            <a:avLst/>
          </a:prstGeom>
          <a:ln w="1905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7" name="直接连接符 146"/>
          <p:cNvCxnSpPr/>
          <p:nvPr/>
        </p:nvCxnSpPr>
        <p:spPr>
          <a:xfrm>
            <a:off x="1804988" y="3306763"/>
            <a:ext cx="1079500" cy="0"/>
          </a:xfrm>
          <a:prstGeom prst="line">
            <a:avLst/>
          </a:prstGeom>
          <a:ln w="19050">
            <a:solidFill>
              <a:srgbClr val="E9462D"/>
            </a:solidFill>
          </a:ln>
        </p:spPr>
        <p:style>
          <a:lnRef idx="1">
            <a:schemeClr val="accent1"/>
          </a:lnRef>
          <a:fillRef idx="0">
            <a:schemeClr val="accent1"/>
          </a:fillRef>
          <a:effectRef idx="0">
            <a:schemeClr val="accent1"/>
          </a:effectRef>
          <a:fontRef idx="minor">
            <a:schemeClr val="tx1"/>
          </a:fontRef>
        </p:style>
      </p:cxnSp>
      <p:cxnSp>
        <p:nvCxnSpPr>
          <p:cNvPr id="148" name="直接连接符 147"/>
          <p:cNvCxnSpPr/>
          <p:nvPr/>
        </p:nvCxnSpPr>
        <p:spPr>
          <a:xfrm>
            <a:off x="2884488" y="3533775"/>
            <a:ext cx="174625" cy="0"/>
          </a:xfrm>
          <a:prstGeom prst="line">
            <a:avLst/>
          </a:prstGeom>
          <a:ln w="1905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9" name="直接连接符 148"/>
          <p:cNvCxnSpPr/>
          <p:nvPr/>
        </p:nvCxnSpPr>
        <p:spPr>
          <a:xfrm>
            <a:off x="2884488" y="3614738"/>
            <a:ext cx="174625" cy="0"/>
          </a:xfrm>
          <a:prstGeom prst="line">
            <a:avLst/>
          </a:prstGeom>
          <a:ln w="19050">
            <a:solidFill>
              <a:srgbClr val="E9462D"/>
            </a:solidFill>
          </a:ln>
        </p:spPr>
        <p:style>
          <a:lnRef idx="1">
            <a:schemeClr val="accent1"/>
          </a:lnRef>
          <a:fillRef idx="0">
            <a:schemeClr val="accent1"/>
          </a:fillRef>
          <a:effectRef idx="0">
            <a:schemeClr val="accent1"/>
          </a:effectRef>
          <a:fontRef idx="minor">
            <a:schemeClr val="tx1"/>
          </a:fontRef>
        </p:style>
      </p:cxnSp>
      <p:cxnSp>
        <p:nvCxnSpPr>
          <p:cNvPr id="150" name="直接连接符 149"/>
          <p:cNvCxnSpPr/>
          <p:nvPr/>
        </p:nvCxnSpPr>
        <p:spPr>
          <a:xfrm>
            <a:off x="2978150" y="3975100"/>
            <a:ext cx="396875" cy="0"/>
          </a:xfrm>
          <a:prstGeom prst="line">
            <a:avLst/>
          </a:prstGeom>
          <a:ln w="1905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1" name="直接连接符 150"/>
          <p:cNvCxnSpPr/>
          <p:nvPr/>
        </p:nvCxnSpPr>
        <p:spPr>
          <a:xfrm>
            <a:off x="2978150" y="4056063"/>
            <a:ext cx="396875" cy="0"/>
          </a:xfrm>
          <a:prstGeom prst="line">
            <a:avLst/>
          </a:prstGeom>
          <a:ln w="19050">
            <a:solidFill>
              <a:srgbClr val="E9462D"/>
            </a:solidFill>
          </a:ln>
        </p:spPr>
        <p:style>
          <a:lnRef idx="1">
            <a:schemeClr val="accent1"/>
          </a:lnRef>
          <a:fillRef idx="0">
            <a:schemeClr val="accent1"/>
          </a:fillRef>
          <a:effectRef idx="0">
            <a:schemeClr val="accent1"/>
          </a:effectRef>
          <a:fontRef idx="minor">
            <a:schemeClr val="tx1"/>
          </a:fontRef>
        </p:style>
      </p:cxnSp>
      <p:cxnSp>
        <p:nvCxnSpPr>
          <p:cNvPr id="152" name="直接连接符 151"/>
          <p:cNvCxnSpPr/>
          <p:nvPr/>
        </p:nvCxnSpPr>
        <p:spPr>
          <a:xfrm>
            <a:off x="3592513" y="4206875"/>
            <a:ext cx="252413" cy="0"/>
          </a:xfrm>
          <a:prstGeom prst="line">
            <a:avLst/>
          </a:prstGeom>
          <a:ln w="1905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3" name="直接连接符 152"/>
          <p:cNvCxnSpPr/>
          <p:nvPr/>
        </p:nvCxnSpPr>
        <p:spPr>
          <a:xfrm>
            <a:off x="3592513" y="4287838"/>
            <a:ext cx="252413" cy="0"/>
          </a:xfrm>
          <a:prstGeom prst="line">
            <a:avLst/>
          </a:prstGeom>
          <a:ln w="19050">
            <a:solidFill>
              <a:srgbClr val="E9462D"/>
            </a:solidFill>
          </a:ln>
        </p:spPr>
        <p:style>
          <a:lnRef idx="1">
            <a:schemeClr val="accent1"/>
          </a:lnRef>
          <a:fillRef idx="0">
            <a:schemeClr val="accent1"/>
          </a:fillRef>
          <a:effectRef idx="0">
            <a:schemeClr val="accent1"/>
          </a:effectRef>
          <a:fontRef idx="minor">
            <a:schemeClr val="tx1"/>
          </a:fontRef>
        </p:style>
      </p:cxnSp>
      <p:cxnSp>
        <p:nvCxnSpPr>
          <p:cNvPr id="154" name="直接连接符 153"/>
          <p:cNvCxnSpPr/>
          <p:nvPr/>
        </p:nvCxnSpPr>
        <p:spPr>
          <a:xfrm>
            <a:off x="4437063" y="5133975"/>
            <a:ext cx="2878138" cy="0"/>
          </a:xfrm>
          <a:prstGeom prst="line">
            <a:avLst/>
          </a:prstGeom>
          <a:ln w="1905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5" name="直接连接符 154"/>
          <p:cNvCxnSpPr/>
          <p:nvPr/>
        </p:nvCxnSpPr>
        <p:spPr>
          <a:xfrm>
            <a:off x="4437063" y="5214938"/>
            <a:ext cx="2936875" cy="0"/>
          </a:xfrm>
          <a:prstGeom prst="line">
            <a:avLst/>
          </a:prstGeom>
          <a:ln w="19050">
            <a:solidFill>
              <a:srgbClr val="E9462D"/>
            </a:solidFill>
          </a:ln>
        </p:spPr>
        <p:style>
          <a:lnRef idx="1">
            <a:schemeClr val="accent1"/>
          </a:lnRef>
          <a:fillRef idx="0">
            <a:schemeClr val="accent1"/>
          </a:fillRef>
          <a:effectRef idx="0">
            <a:schemeClr val="accent1"/>
          </a:effectRef>
          <a:fontRef idx="minor">
            <a:schemeClr val="tx1"/>
          </a:fontRef>
        </p:style>
      </p:cxnSp>
      <p:sp>
        <p:nvSpPr>
          <p:cNvPr id="156" name="文本框 155"/>
          <p:cNvSpPr txBox="1"/>
          <p:nvPr/>
        </p:nvSpPr>
        <p:spPr>
          <a:xfrm>
            <a:off x="1773238" y="4292600"/>
            <a:ext cx="815975" cy="522288"/>
          </a:xfrm>
          <a:prstGeom prst="rect">
            <a:avLst/>
          </a:prstGeom>
          <a:noFill/>
          <a:ln w="9525">
            <a:noFill/>
          </a:ln>
        </p:spPr>
        <p:txBody>
          <a:bodyPr wrap="none" anchor="t">
            <a:spAutoFit/>
          </a:bodyPr>
          <a:lstStyle/>
          <a:p>
            <a:r>
              <a:rPr lang="en-US" altLang="zh-CN" sz="2800" dirty="0">
                <a:solidFill>
                  <a:srgbClr val="FF0000"/>
                </a:solidFill>
                <a:latin typeface="Impact" panose="020B0806030902050204" pitchFamily="34" charset="0"/>
                <a:ea typeface="宋体" panose="02010600030101010101" pitchFamily="2" charset="-122"/>
              </a:rPr>
              <a:t>30%</a:t>
            </a:r>
          </a:p>
        </p:txBody>
      </p:sp>
      <p:sp>
        <p:nvSpPr>
          <p:cNvPr id="157" name="文本框 156"/>
          <p:cNvSpPr txBox="1"/>
          <p:nvPr/>
        </p:nvSpPr>
        <p:spPr>
          <a:xfrm>
            <a:off x="5497513" y="4545013"/>
            <a:ext cx="815975" cy="522287"/>
          </a:xfrm>
          <a:prstGeom prst="rect">
            <a:avLst/>
          </a:prstGeom>
          <a:noFill/>
          <a:ln w="9525">
            <a:noFill/>
          </a:ln>
        </p:spPr>
        <p:txBody>
          <a:bodyPr wrap="none" anchor="t">
            <a:spAutoFit/>
          </a:bodyPr>
          <a:lstStyle/>
          <a:p>
            <a:r>
              <a:rPr lang="en-US" altLang="zh-CN" sz="2800" dirty="0">
                <a:solidFill>
                  <a:srgbClr val="FF0000"/>
                </a:solidFill>
                <a:latin typeface="Impact" panose="020B0806030902050204" pitchFamily="34" charset="0"/>
                <a:ea typeface="宋体" panose="02010600030101010101" pitchFamily="2" charset="-122"/>
              </a:rPr>
              <a:t>40%</a:t>
            </a:r>
          </a:p>
        </p:txBody>
      </p:sp>
      <p:sp>
        <p:nvSpPr>
          <p:cNvPr id="158" name="文本框 157"/>
          <p:cNvSpPr txBox="1"/>
          <p:nvPr/>
        </p:nvSpPr>
        <p:spPr>
          <a:xfrm>
            <a:off x="7713663" y="4975225"/>
            <a:ext cx="804862" cy="522288"/>
          </a:xfrm>
          <a:prstGeom prst="rect">
            <a:avLst/>
          </a:prstGeom>
          <a:noFill/>
          <a:ln w="9525">
            <a:noFill/>
          </a:ln>
        </p:spPr>
        <p:txBody>
          <a:bodyPr wrap="none" anchor="t">
            <a:spAutoFit/>
          </a:bodyPr>
          <a:lstStyle/>
          <a:p>
            <a:r>
              <a:rPr lang="en-US" altLang="zh-CN" sz="2800" dirty="0">
                <a:solidFill>
                  <a:srgbClr val="FF0000"/>
                </a:solidFill>
                <a:latin typeface="Impact" panose="020B0806030902050204" pitchFamily="34" charset="0"/>
                <a:ea typeface="宋体" panose="02010600030101010101" pitchFamily="2" charset="-122"/>
              </a:rPr>
              <a:t>20%</a:t>
            </a:r>
          </a:p>
        </p:txBody>
      </p:sp>
      <p:sp>
        <p:nvSpPr>
          <p:cNvPr id="159" name="文本框 158"/>
          <p:cNvSpPr txBox="1"/>
          <p:nvPr/>
        </p:nvSpPr>
        <p:spPr>
          <a:xfrm>
            <a:off x="9063038" y="5214938"/>
            <a:ext cx="762000" cy="523875"/>
          </a:xfrm>
          <a:prstGeom prst="rect">
            <a:avLst/>
          </a:prstGeom>
          <a:noFill/>
          <a:ln w="9525">
            <a:noFill/>
          </a:ln>
        </p:spPr>
        <p:txBody>
          <a:bodyPr wrap="none" anchor="t">
            <a:spAutoFit/>
          </a:bodyPr>
          <a:lstStyle/>
          <a:p>
            <a:r>
              <a:rPr lang="en-US" altLang="zh-CN" sz="2800" dirty="0">
                <a:solidFill>
                  <a:srgbClr val="FF0000"/>
                </a:solidFill>
                <a:latin typeface="Impact" panose="020B0806030902050204" pitchFamily="34" charset="0"/>
                <a:ea typeface="宋体" panose="02010600030101010101" pitchFamily="2" charset="-122"/>
              </a:rPr>
              <a:t>10%</a:t>
            </a:r>
          </a:p>
        </p:txBody>
      </p:sp>
      <p:cxnSp>
        <p:nvCxnSpPr>
          <p:cNvPr id="37" name="直接连接符 36"/>
          <p:cNvCxnSpPr/>
          <p:nvPr/>
        </p:nvCxnSpPr>
        <p:spPr>
          <a:xfrm>
            <a:off x="1630363" y="2441575"/>
            <a:ext cx="174625" cy="0"/>
          </a:xfrm>
          <a:prstGeom prst="line">
            <a:avLst/>
          </a:prstGeom>
          <a:ln w="1905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30363" y="2522538"/>
            <a:ext cx="174625" cy="0"/>
          </a:xfrm>
          <a:prstGeom prst="line">
            <a:avLst/>
          </a:prstGeom>
          <a:ln w="19050">
            <a:solidFill>
              <a:srgbClr val="E9462D"/>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804988" y="2868613"/>
            <a:ext cx="174625" cy="0"/>
          </a:xfrm>
          <a:prstGeom prst="line">
            <a:avLst/>
          </a:prstGeom>
          <a:ln w="1905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804988" y="2949575"/>
            <a:ext cx="174625" cy="0"/>
          </a:xfrm>
          <a:prstGeom prst="line">
            <a:avLst/>
          </a:prstGeom>
          <a:ln w="19050">
            <a:solidFill>
              <a:srgbClr val="E9462D"/>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400" advTm="3852">
        <p14:doors dir="vert"/>
      </p:transition>
    </mc:Choice>
    <mc:Fallback xmlns="">
      <p:transition spd="slow" advTm="38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56"/>
                                        </p:tgtEl>
                                        <p:attrNameLst>
                                          <p:attrName>style.visibility</p:attrName>
                                        </p:attrNameLst>
                                      </p:cBhvr>
                                      <p:to>
                                        <p:strVal val="visible"/>
                                      </p:to>
                                    </p:set>
                                    <p:anim calcmode="lin" valueType="num">
                                      <p:cBhvr>
                                        <p:cTn id="13" dur="500" fill="hold"/>
                                        <p:tgtEl>
                                          <p:spTgt spid="156"/>
                                        </p:tgtEl>
                                        <p:attrNameLst>
                                          <p:attrName>ppt_w</p:attrName>
                                        </p:attrNameLst>
                                      </p:cBhvr>
                                      <p:tavLst>
                                        <p:tav tm="0">
                                          <p:val>
                                            <p:fltVal val="0"/>
                                          </p:val>
                                        </p:tav>
                                        <p:tav tm="100000">
                                          <p:val>
                                            <p:strVal val="#ppt_w"/>
                                          </p:val>
                                        </p:tav>
                                      </p:tavLst>
                                    </p:anim>
                                    <p:anim calcmode="lin" valueType="num">
                                      <p:cBhvr>
                                        <p:cTn id="14" dur="500" fill="hold"/>
                                        <p:tgtEl>
                                          <p:spTgt spid="156"/>
                                        </p:tgtEl>
                                        <p:attrNameLst>
                                          <p:attrName>ppt_h</p:attrName>
                                        </p:attrNameLst>
                                      </p:cBhvr>
                                      <p:tavLst>
                                        <p:tav tm="0">
                                          <p:val>
                                            <p:fltVal val="0"/>
                                          </p:val>
                                        </p:tav>
                                        <p:tav tm="100000">
                                          <p:val>
                                            <p:strVal val="#ppt_h"/>
                                          </p:val>
                                        </p:tav>
                                      </p:tavLst>
                                    </p:anim>
                                    <p:animEffect transition="in" filter="fade">
                                      <p:cBhvr>
                                        <p:cTn id="15" dur="500"/>
                                        <p:tgtEl>
                                          <p:spTgt spid="156"/>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57"/>
                                        </p:tgtEl>
                                        <p:attrNameLst>
                                          <p:attrName>style.visibility</p:attrName>
                                        </p:attrNameLst>
                                      </p:cBhvr>
                                      <p:to>
                                        <p:strVal val="visible"/>
                                      </p:to>
                                    </p:set>
                                    <p:anim calcmode="lin" valueType="num">
                                      <p:cBhvr>
                                        <p:cTn id="19" dur="500" fill="hold"/>
                                        <p:tgtEl>
                                          <p:spTgt spid="157"/>
                                        </p:tgtEl>
                                        <p:attrNameLst>
                                          <p:attrName>ppt_w</p:attrName>
                                        </p:attrNameLst>
                                      </p:cBhvr>
                                      <p:tavLst>
                                        <p:tav tm="0">
                                          <p:val>
                                            <p:fltVal val="0"/>
                                          </p:val>
                                        </p:tav>
                                        <p:tav tm="100000">
                                          <p:val>
                                            <p:strVal val="#ppt_w"/>
                                          </p:val>
                                        </p:tav>
                                      </p:tavLst>
                                    </p:anim>
                                    <p:anim calcmode="lin" valueType="num">
                                      <p:cBhvr>
                                        <p:cTn id="20" dur="500" fill="hold"/>
                                        <p:tgtEl>
                                          <p:spTgt spid="157"/>
                                        </p:tgtEl>
                                        <p:attrNameLst>
                                          <p:attrName>ppt_h</p:attrName>
                                        </p:attrNameLst>
                                      </p:cBhvr>
                                      <p:tavLst>
                                        <p:tav tm="0">
                                          <p:val>
                                            <p:fltVal val="0"/>
                                          </p:val>
                                        </p:tav>
                                        <p:tav tm="100000">
                                          <p:val>
                                            <p:strVal val="#ppt_h"/>
                                          </p:val>
                                        </p:tav>
                                      </p:tavLst>
                                    </p:anim>
                                    <p:animEffect transition="in" filter="fade">
                                      <p:cBhvr>
                                        <p:cTn id="21" dur="500"/>
                                        <p:tgtEl>
                                          <p:spTgt spid="157"/>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158"/>
                                        </p:tgtEl>
                                        <p:attrNameLst>
                                          <p:attrName>style.visibility</p:attrName>
                                        </p:attrNameLst>
                                      </p:cBhvr>
                                      <p:to>
                                        <p:strVal val="visible"/>
                                      </p:to>
                                    </p:set>
                                    <p:anim calcmode="lin" valueType="num">
                                      <p:cBhvr>
                                        <p:cTn id="25" dur="500" fill="hold"/>
                                        <p:tgtEl>
                                          <p:spTgt spid="158"/>
                                        </p:tgtEl>
                                        <p:attrNameLst>
                                          <p:attrName>ppt_w</p:attrName>
                                        </p:attrNameLst>
                                      </p:cBhvr>
                                      <p:tavLst>
                                        <p:tav tm="0">
                                          <p:val>
                                            <p:fltVal val="0"/>
                                          </p:val>
                                        </p:tav>
                                        <p:tav tm="100000">
                                          <p:val>
                                            <p:strVal val="#ppt_w"/>
                                          </p:val>
                                        </p:tav>
                                      </p:tavLst>
                                    </p:anim>
                                    <p:anim calcmode="lin" valueType="num">
                                      <p:cBhvr>
                                        <p:cTn id="26" dur="500" fill="hold"/>
                                        <p:tgtEl>
                                          <p:spTgt spid="158"/>
                                        </p:tgtEl>
                                        <p:attrNameLst>
                                          <p:attrName>ppt_h</p:attrName>
                                        </p:attrNameLst>
                                      </p:cBhvr>
                                      <p:tavLst>
                                        <p:tav tm="0">
                                          <p:val>
                                            <p:fltVal val="0"/>
                                          </p:val>
                                        </p:tav>
                                        <p:tav tm="100000">
                                          <p:val>
                                            <p:strVal val="#ppt_h"/>
                                          </p:val>
                                        </p:tav>
                                      </p:tavLst>
                                    </p:anim>
                                    <p:animEffect transition="in" filter="fade">
                                      <p:cBhvr>
                                        <p:cTn id="27" dur="500"/>
                                        <p:tgtEl>
                                          <p:spTgt spid="158"/>
                                        </p:tgtEl>
                                      </p:cBhvr>
                                    </p:animEffect>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159"/>
                                        </p:tgtEl>
                                        <p:attrNameLst>
                                          <p:attrName>style.visibility</p:attrName>
                                        </p:attrNameLst>
                                      </p:cBhvr>
                                      <p:to>
                                        <p:strVal val="visible"/>
                                      </p:to>
                                    </p:set>
                                    <p:anim calcmode="lin" valueType="num">
                                      <p:cBhvr>
                                        <p:cTn id="31" dur="500" fill="hold"/>
                                        <p:tgtEl>
                                          <p:spTgt spid="159"/>
                                        </p:tgtEl>
                                        <p:attrNameLst>
                                          <p:attrName>ppt_w</p:attrName>
                                        </p:attrNameLst>
                                      </p:cBhvr>
                                      <p:tavLst>
                                        <p:tav tm="0">
                                          <p:val>
                                            <p:fltVal val="0"/>
                                          </p:val>
                                        </p:tav>
                                        <p:tav tm="100000">
                                          <p:val>
                                            <p:strVal val="#ppt_w"/>
                                          </p:val>
                                        </p:tav>
                                      </p:tavLst>
                                    </p:anim>
                                    <p:anim calcmode="lin" valueType="num">
                                      <p:cBhvr>
                                        <p:cTn id="32" dur="500" fill="hold"/>
                                        <p:tgtEl>
                                          <p:spTgt spid="159"/>
                                        </p:tgtEl>
                                        <p:attrNameLst>
                                          <p:attrName>ppt_h</p:attrName>
                                        </p:attrNameLst>
                                      </p:cBhvr>
                                      <p:tavLst>
                                        <p:tav tm="0">
                                          <p:val>
                                            <p:fltVal val="0"/>
                                          </p:val>
                                        </p:tav>
                                        <p:tav tm="100000">
                                          <p:val>
                                            <p:strVal val="#ppt_h"/>
                                          </p:val>
                                        </p:tav>
                                      </p:tavLst>
                                    </p:anim>
                                    <p:animEffect transition="in" filter="fade">
                                      <p:cBhvr>
                                        <p:cTn id="33"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p:bldP spid="157" grpId="0"/>
      <p:bldP spid="158" grpId="0"/>
      <p:bldP spid="15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2586</Words>
  <Application>Microsoft Office PowerPoint</Application>
  <PresentationFormat>宽屏</PresentationFormat>
  <Paragraphs>789</Paragraphs>
  <Slides>36</Slides>
  <Notes>36</Notes>
  <HiddenSlides>0</HiddenSlides>
  <MMClips>1</MMClips>
  <ScaleCrop>false</ScaleCrop>
  <HeadingPairs>
    <vt:vector size="8" baseType="variant">
      <vt:variant>
        <vt:lpstr>已用的字体</vt:lpstr>
      </vt:variant>
      <vt:variant>
        <vt:i4>13</vt:i4>
      </vt:variant>
      <vt:variant>
        <vt:lpstr>主题</vt:lpstr>
      </vt:variant>
      <vt:variant>
        <vt:i4>1</vt:i4>
      </vt:variant>
      <vt:variant>
        <vt:lpstr>嵌入 OLE 服务器</vt:lpstr>
      </vt:variant>
      <vt:variant>
        <vt:i4>1</vt:i4>
      </vt:variant>
      <vt:variant>
        <vt:lpstr>幻灯片标题</vt:lpstr>
      </vt:variant>
      <vt:variant>
        <vt:i4>36</vt:i4>
      </vt:variant>
    </vt:vector>
  </HeadingPairs>
  <TitlesOfParts>
    <vt:vector size="51" baseType="lpstr">
      <vt:lpstr>Malgun Gothic</vt:lpstr>
      <vt:lpstr>等线</vt:lpstr>
      <vt:lpstr>方正兰亭细黑_GBK</vt:lpstr>
      <vt:lpstr>仿宋_GB2312</vt:lpstr>
      <vt:lpstr>华文黑体</vt:lpstr>
      <vt:lpstr>宋体</vt:lpstr>
      <vt:lpstr>微软雅黑</vt:lpstr>
      <vt:lpstr>微软雅黑 Light</vt:lpstr>
      <vt:lpstr>Arial</vt:lpstr>
      <vt:lpstr>Calibri</vt:lpstr>
      <vt:lpstr>Calibri Light</vt:lpstr>
      <vt:lpstr>Impact</vt:lpstr>
      <vt:lpstr>Times New Roman</vt:lpstr>
      <vt:lpstr>Office 主题</vt:lpstr>
      <vt:lpstr>Microsoft Excel 97-2003 工作表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Windows</cp:lastModifiedBy>
  <cp:revision>10</cp:revision>
  <dcterms:created xsi:type="dcterms:W3CDTF">2017-10-17T11:38:00Z</dcterms:created>
  <dcterms:modified xsi:type="dcterms:W3CDTF">2017-10-22T01:13:00Z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ies>
</file>