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44"/>
  </p:notesMasterIdLst>
  <p:sldIdLst>
    <p:sldId id="314" r:id="rId3"/>
    <p:sldId id="315" r:id="rId4"/>
    <p:sldId id="257" r:id="rId5"/>
    <p:sldId id="260" r:id="rId6"/>
    <p:sldId id="259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0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91" r:id="rId29"/>
    <p:sldId id="290" r:id="rId30"/>
    <p:sldId id="292" r:id="rId31"/>
    <p:sldId id="294" r:id="rId32"/>
    <p:sldId id="293" r:id="rId33"/>
    <p:sldId id="295" r:id="rId34"/>
    <p:sldId id="296" r:id="rId35"/>
    <p:sldId id="298" r:id="rId36"/>
    <p:sldId id="299" r:id="rId37"/>
    <p:sldId id="304" r:id="rId38"/>
    <p:sldId id="305" r:id="rId39"/>
    <p:sldId id="306" r:id="rId40"/>
    <p:sldId id="311" r:id="rId41"/>
    <p:sldId id="312" r:id="rId42"/>
    <p:sldId id="316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B70"/>
    <a:srgbClr val="00837A"/>
    <a:srgbClr val="ED6731"/>
    <a:srgbClr val="053464"/>
    <a:srgbClr val="1E5DB2"/>
    <a:srgbClr val="0E64C2"/>
    <a:srgbClr val="E10915"/>
    <a:srgbClr val="007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活动前</c:v>
                </c:pt>
              </c:strCache>
            </c:strRef>
          </c:tx>
          <c:spPr>
            <a:ln w="38100" cap="rnd">
              <a:solidFill>
                <a:srgbClr val="00837A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团队精神</c:v>
                </c:pt>
                <c:pt idx="1">
                  <c:v>进取精神</c:v>
                </c:pt>
                <c:pt idx="2">
                  <c:v>质量意识</c:v>
                </c:pt>
                <c:pt idx="3">
                  <c:v>个人能力</c:v>
                </c:pt>
                <c:pt idx="4">
                  <c:v>创新精神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16-4065-AC63-7BA38D6E13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活动后</c:v>
                </c:pt>
              </c:strCache>
            </c:strRef>
          </c:tx>
          <c:spPr>
            <a:ln w="38100" cap="rnd">
              <a:solidFill>
                <a:srgbClr val="528420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团队精神</c:v>
                </c:pt>
                <c:pt idx="1">
                  <c:v>进取精神</c:v>
                </c:pt>
                <c:pt idx="2">
                  <c:v>质量意识</c:v>
                </c:pt>
                <c:pt idx="3">
                  <c:v>个人能力</c:v>
                </c:pt>
                <c:pt idx="4">
                  <c:v>创新精神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16-4065-AC63-7BA38D6E1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075472"/>
        <c:axId val="647075080"/>
      </c:radarChart>
      <c:catAx>
        <c:axId val="64707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47075080"/>
        <c:crosses val="autoZero"/>
        <c:auto val="1"/>
        <c:lblAlgn val="ctr"/>
        <c:lblOffset val="100"/>
        <c:noMultiLvlLbl val="0"/>
      </c:catAx>
      <c:valAx>
        <c:axId val="64707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64707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65D9D-2602-44DD-9420-6A8BA7E55E35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40BB6-E2DF-486A-BD7A-2C6E80B2E1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88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94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692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18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83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24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76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39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012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062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379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19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63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123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019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77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164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08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9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640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108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417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8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17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270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845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405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56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46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192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76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1940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563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47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130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28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2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3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41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61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22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40BB6-E2DF-486A-BD7A-2C6E80B2E1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12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66653"/>
      </p:ext>
    </p:extLst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08774621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 userDrawn="1"/>
        </p:nvGrpSpPr>
        <p:grpSpPr>
          <a:xfrm>
            <a:off x="160741" y="2226129"/>
            <a:ext cx="188854" cy="188854"/>
            <a:chOff x="4720107" y="2607972"/>
            <a:chExt cx="315532" cy="315532"/>
          </a:xfrm>
        </p:grpSpPr>
        <p:sp>
          <p:nvSpPr>
            <p:cNvPr id="9" name="椭圆 8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180077"/>
      </p:ext>
    </p:extLst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68758093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 userDrawn="1"/>
        </p:nvGrpSpPr>
        <p:grpSpPr>
          <a:xfrm>
            <a:off x="160741" y="2661257"/>
            <a:ext cx="188854" cy="188854"/>
            <a:chOff x="4720107" y="2607972"/>
            <a:chExt cx="315532" cy="315532"/>
          </a:xfrm>
        </p:grpSpPr>
        <p:sp>
          <p:nvSpPr>
            <p:cNvPr id="9" name="椭圆 8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147972"/>
      </p:ext>
    </p:extLst>
  </p:cSld>
  <p:clrMapOvr>
    <a:masterClrMapping/>
  </p:clrMapOvr>
  <p:transition spd="slow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43275196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 userDrawn="1"/>
        </p:nvGrpSpPr>
        <p:grpSpPr>
          <a:xfrm>
            <a:off x="167048" y="3096385"/>
            <a:ext cx="188854" cy="188854"/>
            <a:chOff x="4720107" y="2607972"/>
            <a:chExt cx="315532" cy="315532"/>
          </a:xfrm>
        </p:grpSpPr>
        <p:sp>
          <p:nvSpPr>
            <p:cNvPr id="5" name="椭圆 4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4360114"/>
      </p:ext>
    </p:extLst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20852752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 userDrawn="1"/>
        </p:nvGrpSpPr>
        <p:grpSpPr>
          <a:xfrm>
            <a:off x="160742" y="3518901"/>
            <a:ext cx="188854" cy="188854"/>
            <a:chOff x="4720107" y="2607972"/>
            <a:chExt cx="315532" cy="315532"/>
          </a:xfrm>
        </p:grpSpPr>
        <p:sp>
          <p:nvSpPr>
            <p:cNvPr id="6" name="椭圆 5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1162029"/>
      </p:ext>
    </p:extLst>
  </p:cSld>
  <p:clrMapOvr>
    <a:masterClrMapping/>
  </p:clrMapOvr>
  <p:transition spd="slow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4969765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 userDrawn="1"/>
        </p:nvGrpSpPr>
        <p:grpSpPr>
          <a:xfrm>
            <a:off x="154436" y="3947723"/>
            <a:ext cx="188854" cy="188854"/>
            <a:chOff x="4720107" y="2607972"/>
            <a:chExt cx="315532" cy="315532"/>
          </a:xfrm>
        </p:grpSpPr>
        <p:sp>
          <p:nvSpPr>
            <p:cNvPr id="5" name="椭圆 4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553020"/>
      </p:ext>
    </p:extLst>
  </p:cSld>
  <p:clrMapOvr>
    <a:masterClrMapping/>
  </p:clrMapOvr>
  <p:transition spd="slow" advTm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34444906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 userDrawn="1"/>
        </p:nvGrpSpPr>
        <p:grpSpPr>
          <a:xfrm>
            <a:off x="160742" y="4376545"/>
            <a:ext cx="188854" cy="188854"/>
            <a:chOff x="4720107" y="2607972"/>
            <a:chExt cx="315532" cy="315532"/>
          </a:xfrm>
        </p:grpSpPr>
        <p:sp>
          <p:nvSpPr>
            <p:cNvPr id="5" name="椭圆 4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6421596"/>
      </p:ext>
    </p:extLst>
  </p:cSld>
  <p:clrMapOvr>
    <a:masterClrMapping/>
  </p:clrMapOvr>
  <p:transition spd="slow" advTm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7158807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 userDrawn="1"/>
        </p:nvGrpSpPr>
        <p:grpSpPr>
          <a:xfrm>
            <a:off x="167048" y="4805367"/>
            <a:ext cx="188854" cy="188854"/>
            <a:chOff x="4720107" y="2607972"/>
            <a:chExt cx="315532" cy="315532"/>
          </a:xfrm>
        </p:grpSpPr>
        <p:sp>
          <p:nvSpPr>
            <p:cNvPr id="5" name="椭圆 4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2821280"/>
      </p:ext>
    </p:extLst>
  </p:cSld>
  <p:clrMapOvr>
    <a:masterClrMapping/>
  </p:clrMapOvr>
  <p:transition spd="slow" advTm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0605936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 userDrawn="1"/>
        </p:nvGrpSpPr>
        <p:grpSpPr>
          <a:xfrm>
            <a:off x="167048" y="5234189"/>
            <a:ext cx="188854" cy="188854"/>
            <a:chOff x="4720107" y="2607972"/>
            <a:chExt cx="315532" cy="315532"/>
          </a:xfrm>
        </p:grpSpPr>
        <p:sp>
          <p:nvSpPr>
            <p:cNvPr id="5" name="椭圆 4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7947822"/>
      </p:ext>
    </p:extLst>
  </p:cSld>
  <p:clrMapOvr>
    <a:masterClrMapping/>
  </p:clrMapOvr>
  <p:transition spd="slow" advTm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41626153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8" name="组合 7"/>
          <p:cNvGrpSpPr/>
          <p:nvPr userDrawn="1"/>
        </p:nvGrpSpPr>
        <p:grpSpPr>
          <a:xfrm>
            <a:off x="160742" y="5744992"/>
            <a:ext cx="188854" cy="188854"/>
            <a:chOff x="4720107" y="2607972"/>
            <a:chExt cx="315532" cy="315532"/>
          </a:xfrm>
        </p:grpSpPr>
        <p:sp>
          <p:nvSpPr>
            <p:cNvPr id="9" name="椭圆 8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4125750"/>
      </p:ext>
    </p:extLst>
  </p:cSld>
  <p:clrMapOvr>
    <a:masterClrMapping/>
  </p:clrMapOvr>
  <p:transition spd="slow" advTm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37665" t="28184" r="5488" b="5742"/>
          <a:stretch/>
        </p:blipFill>
        <p:spPr>
          <a:xfrm>
            <a:off x="-1" y="1"/>
            <a:ext cx="8696837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162" r="25972" b="2318"/>
          <a:stretch>
            <a:fillRect/>
          </a:stretch>
        </p:blipFill>
        <p:spPr>
          <a:xfrm>
            <a:off x="7403983" y="17328"/>
            <a:ext cx="4431344" cy="4431345"/>
          </a:xfrm>
          <a:custGeom>
            <a:avLst/>
            <a:gdLst>
              <a:gd name="connsiteX0" fmla="*/ 2121726 w 4431344"/>
              <a:gd name="connsiteY0" fmla="*/ 0 h 4431345"/>
              <a:gd name="connsiteX1" fmla="*/ 4431344 w 4431344"/>
              <a:gd name="connsiteY1" fmla="*/ 2121727 h 4431345"/>
              <a:gd name="connsiteX2" fmla="*/ 2309617 w 4431344"/>
              <a:gd name="connsiteY2" fmla="*/ 4431345 h 4431345"/>
              <a:gd name="connsiteX3" fmla="*/ 0 w 4431344"/>
              <a:gd name="connsiteY3" fmla="*/ 2309618 h 443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44" h="4431345">
                <a:moveTo>
                  <a:pt x="2121726" y="0"/>
                </a:moveTo>
                <a:lnTo>
                  <a:pt x="4431344" y="2121727"/>
                </a:lnTo>
                <a:lnTo>
                  <a:pt x="2309617" y="4431345"/>
                </a:lnTo>
                <a:lnTo>
                  <a:pt x="0" y="2309618"/>
                </a:lnTo>
                <a:close/>
              </a:path>
            </a:pathLst>
          </a:custGeom>
        </p:spPr>
      </p:pic>
      <p:sp>
        <p:nvSpPr>
          <p:cNvPr id="11" name="矩形 10"/>
          <p:cNvSpPr/>
          <p:nvPr userDrawn="1"/>
        </p:nvSpPr>
        <p:spPr>
          <a:xfrm rot="2554325" flipV="1">
            <a:off x="9024953" y="4805290"/>
            <a:ext cx="1433059" cy="1433059"/>
          </a:xfrm>
          <a:prstGeom prst="rect">
            <a:avLst/>
          </a:prstGeom>
          <a:solidFill>
            <a:srgbClr val="00837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 rot="2554325" flipV="1">
            <a:off x="8029383" y="5898193"/>
            <a:ext cx="1433059" cy="1433059"/>
          </a:xfrm>
          <a:prstGeom prst="rect">
            <a:avLst/>
          </a:prstGeom>
          <a:solidFill>
            <a:srgbClr val="ED67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rcRect l="15741" t="5769" r="6568" b="331"/>
          <a:stretch>
            <a:fillRect/>
          </a:stretch>
        </p:blipFill>
        <p:spPr>
          <a:xfrm>
            <a:off x="10517187" y="-435941"/>
            <a:ext cx="2543548" cy="2543548"/>
          </a:xfrm>
          <a:custGeom>
            <a:avLst/>
            <a:gdLst>
              <a:gd name="connsiteX0" fmla="*/ 1711170 w 3573874"/>
              <a:gd name="connsiteY0" fmla="*/ 0 h 3573874"/>
              <a:gd name="connsiteX1" fmla="*/ 3573874 w 3573874"/>
              <a:gd name="connsiteY1" fmla="*/ 1711170 h 3573874"/>
              <a:gd name="connsiteX2" fmla="*/ 1862704 w 3573874"/>
              <a:gd name="connsiteY2" fmla="*/ 3573874 h 3573874"/>
              <a:gd name="connsiteX3" fmla="*/ 0 w 3573874"/>
              <a:gd name="connsiteY3" fmla="*/ 1862704 h 357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3874" h="3573874">
                <a:moveTo>
                  <a:pt x="1711170" y="0"/>
                </a:moveTo>
                <a:lnTo>
                  <a:pt x="3573874" y="1711170"/>
                </a:lnTo>
                <a:lnTo>
                  <a:pt x="1862704" y="3573874"/>
                </a:lnTo>
                <a:lnTo>
                  <a:pt x="0" y="1862704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rcRect l="6416" t="5676" r="5845" b="1117"/>
          <a:stretch>
            <a:fillRect/>
          </a:stretch>
        </p:blipFill>
        <p:spPr>
          <a:xfrm>
            <a:off x="7429755" y="-957875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/>
          <a:srcRect l="20045" t="3313" r="15936" b="6870"/>
          <a:stretch>
            <a:fillRect/>
          </a:stretch>
        </p:blipFill>
        <p:spPr>
          <a:xfrm>
            <a:off x="9741483" y="3421173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23376" r="51212" b="55629"/>
          <a:stretch>
            <a:fillRect/>
          </a:stretch>
        </p:blipFill>
        <p:spPr>
          <a:xfrm>
            <a:off x="7651208" y="3506223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24189" r="26324" b="56504"/>
          <a:stretch>
            <a:fillRect/>
          </a:stretch>
        </p:blipFill>
        <p:spPr>
          <a:xfrm>
            <a:off x="9823771" y="5521820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545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957311"/>
      </p:ext>
    </p:extLst>
  </p:cSld>
  <p:clrMapOvr>
    <a:masterClrMapping/>
  </p:clrMapOvr>
  <p:transition spd="slow" advTm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872412"/>
      </p:ext>
    </p:extLst>
  </p:cSld>
  <p:clrMapOvr>
    <a:masterClrMapping/>
  </p:clrMapOvr>
  <p:transition spd="slow" advTm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000115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376381"/>
      </p:ext>
    </p:extLst>
  </p:cSld>
  <p:clrMapOvr>
    <a:masterClrMapping/>
  </p:clrMapOvr>
  <p:transition spd="slow" advTm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087047"/>
      </p:ext>
    </p:extLst>
  </p:cSld>
  <p:clrMapOvr>
    <a:masterClrMapping/>
  </p:clrMapOvr>
  <p:transition spd="slow" advTm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97862"/>
      </p:ext>
    </p:extLst>
  </p:cSld>
  <p:clrMapOvr>
    <a:masterClrMapping/>
  </p:clrMapOvr>
  <p:transition spd="slow" advTm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98380"/>
      </p:ext>
    </p:extLst>
  </p:cSld>
  <p:clrMapOvr>
    <a:masterClrMapping/>
  </p:clrMapOvr>
  <p:transition spd="slow" advTm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19124"/>
      </p:ext>
    </p:extLst>
  </p:cSld>
  <p:clrMapOvr>
    <a:masterClrMapping/>
  </p:clrMapOvr>
  <p:transition spd="slow" advTm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53733"/>
      </p:ext>
    </p:extLst>
  </p:cSld>
  <p:clrMapOvr>
    <a:masterClrMapping/>
  </p:clrMapOvr>
  <p:transition spd="slow" advTm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8776"/>
      </p:ext>
    </p:extLst>
  </p:cSld>
  <p:clrMapOvr>
    <a:masterClrMapping/>
  </p:clrMapOvr>
  <p:transition spd="slow" advTm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85284"/>
      </p:ext>
    </p:extLst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59897"/>
      </p:ext>
    </p:extLst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1611824"/>
            <a:ext cx="12192000" cy="3378630"/>
          </a:xfrm>
          <a:prstGeom prst="rect">
            <a:avLst/>
          </a:prstGeom>
          <a:solidFill>
            <a:srgbClr val="05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766375"/>
      </p:ext>
    </p:extLst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9376"/>
      </p:ext>
    </p:extLst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853714"/>
      </p:ext>
    </p:extLst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11599906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6" name="组合 5"/>
          <p:cNvGrpSpPr/>
          <p:nvPr userDrawn="1"/>
        </p:nvGrpSpPr>
        <p:grpSpPr>
          <a:xfrm>
            <a:off x="160740" y="908131"/>
            <a:ext cx="188854" cy="188854"/>
            <a:chOff x="4720107" y="2607972"/>
            <a:chExt cx="315532" cy="315532"/>
          </a:xfrm>
        </p:grpSpPr>
        <p:sp>
          <p:nvSpPr>
            <p:cNvPr id="7" name="椭圆 6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1354382" y="6527644"/>
            <a:ext cx="27256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奉献清洁能源 建设和谐社会</a:t>
            </a:r>
          </a:p>
        </p:txBody>
      </p:sp>
    </p:spTree>
    <p:extLst>
      <p:ext uri="{BB962C8B-B14F-4D97-AF65-F5344CB8AC3E}">
        <p14:creationId xmlns:p14="http://schemas.microsoft.com/office/powerpoint/2010/main" val="4161661109"/>
      </p:ext>
    </p:extLst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32936527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9" name="组合 8"/>
          <p:cNvGrpSpPr/>
          <p:nvPr userDrawn="1"/>
        </p:nvGrpSpPr>
        <p:grpSpPr>
          <a:xfrm>
            <a:off x="154434" y="1362178"/>
            <a:ext cx="188854" cy="188854"/>
            <a:chOff x="4720107" y="2607972"/>
            <a:chExt cx="315532" cy="315532"/>
          </a:xfrm>
        </p:grpSpPr>
        <p:sp>
          <p:nvSpPr>
            <p:cNvPr id="10" name="椭圆 9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4488210"/>
      </p:ext>
    </p:extLst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66C2D-A1D4-4900-93EF-275A08BC3D91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E6ABC-97F5-452D-B617-A6C28D51B70E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22712330"/>
              </p:ext>
            </p:extLst>
          </p:nvPr>
        </p:nvGraphicFramePr>
        <p:xfrm>
          <a:off x="0" y="807824"/>
          <a:ext cx="2226040" cy="526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1502905249"/>
                    </a:ext>
                  </a:extLst>
                </a:gridCol>
              </a:tblGrid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小组概况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48543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0" kern="12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活动计划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605163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选择理由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5295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现状调查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1574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确定目标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918031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757830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019029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制定对策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59514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按对策实施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61708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效果检查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656126"/>
                  </a:ext>
                </a:extLst>
              </a:tr>
              <a:tr h="43025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巩固措施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14728"/>
                  </a:ext>
                </a:extLst>
              </a:tr>
              <a:tr h="53491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总结和下一步打算</a:t>
                      </a:r>
                    </a:p>
                  </a:txBody>
                  <a:tcPr marL="468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8850"/>
                  </a:ext>
                </a:extLst>
              </a:tr>
            </a:tbl>
          </a:graphicData>
        </a:graphic>
      </p:graphicFrame>
      <p:grpSp>
        <p:nvGrpSpPr>
          <p:cNvPr id="13" name="组合 12"/>
          <p:cNvGrpSpPr/>
          <p:nvPr userDrawn="1"/>
        </p:nvGrpSpPr>
        <p:grpSpPr>
          <a:xfrm>
            <a:off x="141822" y="1803613"/>
            <a:ext cx="188854" cy="188854"/>
            <a:chOff x="4720107" y="2607972"/>
            <a:chExt cx="315532" cy="315532"/>
          </a:xfrm>
        </p:grpSpPr>
        <p:sp>
          <p:nvSpPr>
            <p:cNvPr id="14" name="椭圆 13"/>
            <p:cNvSpPr/>
            <p:nvPr/>
          </p:nvSpPr>
          <p:spPr>
            <a:xfrm>
              <a:off x="4720107" y="2607972"/>
              <a:ext cx="315532" cy="3155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4834734" y="2707459"/>
              <a:ext cx="140777" cy="121359"/>
            </a:xfrm>
            <a:prstGeom prst="triangle">
              <a:avLst/>
            </a:prstGeom>
            <a:solidFill>
              <a:srgbClr val="053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1013864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>
            <a:spLocks/>
          </p:cNvSpPr>
          <p:nvPr userDrawn="1"/>
        </p:nvSpPr>
        <p:spPr bwMode="auto">
          <a:xfrm>
            <a:off x="6168045" y="-1"/>
            <a:ext cx="6023956" cy="670849"/>
          </a:xfrm>
          <a:custGeom>
            <a:avLst/>
            <a:gdLst>
              <a:gd name="T0" fmla="*/ 19749 w 22736"/>
              <a:gd name="T1" fmla="*/ 316 h 2796"/>
              <a:gd name="T2" fmla="*/ 19642 w 22736"/>
              <a:gd name="T3" fmla="*/ 267 h 2796"/>
              <a:gd name="T4" fmla="*/ 19495 w 22736"/>
              <a:gd name="T5" fmla="*/ 218 h 2796"/>
              <a:gd name="T6" fmla="*/ 19310 w 22736"/>
              <a:gd name="T7" fmla="*/ 169 h 2796"/>
              <a:gd name="T8" fmla="*/ 19087 w 22736"/>
              <a:gd name="T9" fmla="*/ 119 h 2796"/>
              <a:gd name="T10" fmla="*/ 18828 w 22736"/>
              <a:gd name="T11" fmla="*/ 70 h 2796"/>
              <a:gd name="T12" fmla="*/ 13819 w 22736"/>
              <a:gd name="T13" fmla="*/ 0 h 2796"/>
              <a:gd name="T14" fmla="*/ 15135 w 22736"/>
              <a:gd name="T15" fmla="*/ 88 h 2796"/>
              <a:gd name="T16" fmla="*/ 16300 w 22736"/>
              <a:gd name="T17" fmla="*/ 169 h 2796"/>
              <a:gd name="T18" fmla="*/ 16832 w 22736"/>
              <a:gd name="T19" fmla="*/ 212 h 2796"/>
              <a:gd name="T20" fmla="*/ 17331 w 22736"/>
              <a:gd name="T21" fmla="*/ 261 h 2796"/>
              <a:gd name="T22" fmla="*/ 17799 w 22736"/>
              <a:gd name="T23" fmla="*/ 317 h 2796"/>
              <a:gd name="T24" fmla="*/ 18240 w 22736"/>
              <a:gd name="T25" fmla="*/ 385 h 2796"/>
              <a:gd name="T26" fmla="*/ 18653 w 22736"/>
              <a:gd name="T27" fmla="*/ 464 h 2796"/>
              <a:gd name="T28" fmla="*/ 19043 w 22736"/>
              <a:gd name="T29" fmla="*/ 559 h 2796"/>
              <a:gd name="T30" fmla="*/ 18980 w 22736"/>
              <a:gd name="T31" fmla="*/ 825 h 2796"/>
              <a:gd name="T32" fmla="*/ 18958 w 22736"/>
              <a:gd name="T33" fmla="*/ 768 h 2796"/>
              <a:gd name="T34" fmla="*/ 18786 w 22736"/>
              <a:gd name="T35" fmla="*/ 706 h 2796"/>
              <a:gd name="T36" fmla="*/ 18467 w 22736"/>
              <a:gd name="T37" fmla="*/ 641 h 2796"/>
              <a:gd name="T38" fmla="*/ 18011 w 22736"/>
              <a:gd name="T39" fmla="*/ 572 h 2796"/>
              <a:gd name="T40" fmla="*/ 17421 w 22736"/>
              <a:gd name="T41" fmla="*/ 499 h 2796"/>
              <a:gd name="T42" fmla="*/ 16705 w 22736"/>
              <a:gd name="T43" fmla="*/ 421 h 2796"/>
              <a:gd name="T44" fmla="*/ 15867 w 22736"/>
              <a:gd name="T45" fmla="*/ 339 h 2796"/>
              <a:gd name="T46" fmla="*/ 14913 w 22736"/>
              <a:gd name="T47" fmla="*/ 252 h 2796"/>
              <a:gd name="T48" fmla="*/ 12682 w 22736"/>
              <a:gd name="T49" fmla="*/ 66 h 2796"/>
              <a:gd name="T50" fmla="*/ 8184 w 22736"/>
              <a:gd name="T51" fmla="*/ 88 h 2796"/>
              <a:gd name="T52" fmla="*/ 11479 w 22736"/>
              <a:gd name="T53" fmla="*/ 341 h 2796"/>
              <a:gd name="T54" fmla="*/ 12940 w 22736"/>
              <a:gd name="T55" fmla="*/ 461 h 2796"/>
              <a:gd name="T56" fmla="*/ 14260 w 22736"/>
              <a:gd name="T57" fmla="*/ 576 h 2796"/>
              <a:gd name="T58" fmla="*/ 15425 w 22736"/>
              <a:gd name="T59" fmla="*/ 686 h 2796"/>
              <a:gd name="T60" fmla="*/ 16424 w 22736"/>
              <a:gd name="T61" fmla="*/ 791 h 2796"/>
              <a:gd name="T62" fmla="*/ 17242 w 22736"/>
              <a:gd name="T63" fmla="*/ 889 h 2796"/>
              <a:gd name="T64" fmla="*/ 17870 w 22736"/>
              <a:gd name="T65" fmla="*/ 981 h 2796"/>
              <a:gd name="T66" fmla="*/ 18294 w 22736"/>
              <a:gd name="T67" fmla="*/ 1067 h 2796"/>
              <a:gd name="T68" fmla="*/ 18500 w 22736"/>
              <a:gd name="T69" fmla="*/ 1145 h 2796"/>
              <a:gd name="T70" fmla="*/ 18020 w 22736"/>
              <a:gd name="T71" fmla="*/ 1243 h 2796"/>
              <a:gd name="T72" fmla="*/ 17673 w 22736"/>
              <a:gd name="T73" fmla="*/ 1159 h 2796"/>
              <a:gd name="T74" fmla="*/ 17301 w 22736"/>
              <a:gd name="T75" fmla="*/ 1084 h 2796"/>
              <a:gd name="T76" fmla="*/ 16901 w 22736"/>
              <a:gd name="T77" fmla="*/ 1019 h 2796"/>
              <a:gd name="T78" fmla="*/ 16475 w 22736"/>
              <a:gd name="T79" fmla="*/ 962 h 2796"/>
              <a:gd name="T80" fmla="*/ 4365 w 22736"/>
              <a:gd name="T81" fmla="*/ 0 h 2796"/>
              <a:gd name="T82" fmla="*/ 0 w 22736"/>
              <a:gd name="T83" fmla="*/ 22 h 2796"/>
              <a:gd name="T84" fmla="*/ 5396 w 22736"/>
              <a:gd name="T85" fmla="*/ 420 h 2796"/>
              <a:gd name="T86" fmla="*/ 8603 w 22736"/>
              <a:gd name="T87" fmla="*/ 666 h 2796"/>
              <a:gd name="T88" fmla="*/ 10758 w 22736"/>
              <a:gd name="T89" fmla="*/ 840 h 2796"/>
              <a:gd name="T90" fmla="*/ 12672 w 22736"/>
              <a:gd name="T91" fmla="*/ 1002 h 2796"/>
              <a:gd name="T92" fmla="*/ 14318 w 22736"/>
              <a:gd name="T93" fmla="*/ 1151 h 2796"/>
              <a:gd name="T94" fmla="*/ 15669 w 22736"/>
              <a:gd name="T95" fmla="*/ 1290 h 2796"/>
              <a:gd name="T96" fmla="*/ 16701 w 22736"/>
              <a:gd name="T97" fmla="*/ 1413 h 2796"/>
              <a:gd name="T98" fmla="*/ 17387 w 22736"/>
              <a:gd name="T99" fmla="*/ 1522 h 2796"/>
              <a:gd name="T100" fmla="*/ 17701 w 22736"/>
              <a:gd name="T101" fmla="*/ 1616 h 2796"/>
              <a:gd name="T102" fmla="*/ 22736 w 22736"/>
              <a:gd name="T103" fmla="*/ 2796 h 2796"/>
              <a:gd name="T104" fmla="*/ 18329 w 22736"/>
              <a:gd name="T105" fmla="*/ 1856 h 2796"/>
              <a:gd name="T106" fmla="*/ 18861 w 22736"/>
              <a:gd name="T107" fmla="*/ 1519 h 2796"/>
              <a:gd name="T108" fmla="*/ 22736 w 22736"/>
              <a:gd name="T109" fmla="*/ 1267 h 2796"/>
              <a:gd name="T110" fmla="*/ 22736 w 22736"/>
              <a:gd name="T111" fmla="*/ 1068 h 2796"/>
              <a:gd name="T112" fmla="*/ 21198 w 22736"/>
              <a:gd name="T113" fmla="*/ 0 h 2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736" h="2796">
                <a:moveTo>
                  <a:pt x="21198" y="0"/>
                </a:moveTo>
                <a:lnTo>
                  <a:pt x="20224" y="0"/>
                </a:lnTo>
                <a:lnTo>
                  <a:pt x="19749" y="316"/>
                </a:lnTo>
                <a:lnTo>
                  <a:pt x="19718" y="300"/>
                </a:lnTo>
                <a:lnTo>
                  <a:pt x="19682" y="284"/>
                </a:lnTo>
                <a:lnTo>
                  <a:pt x="19642" y="267"/>
                </a:lnTo>
                <a:lnTo>
                  <a:pt x="19597" y="251"/>
                </a:lnTo>
                <a:lnTo>
                  <a:pt x="19549" y="234"/>
                </a:lnTo>
                <a:lnTo>
                  <a:pt x="19495" y="218"/>
                </a:lnTo>
                <a:lnTo>
                  <a:pt x="19438" y="201"/>
                </a:lnTo>
                <a:lnTo>
                  <a:pt x="19375" y="185"/>
                </a:lnTo>
                <a:lnTo>
                  <a:pt x="19310" y="169"/>
                </a:lnTo>
                <a:lnTo>
                  <a:pt x="19239" y="152"/>
                </a:lnTo>
                <a:lnTo>
                  <a:pt x="19165" y="136"/>
                </a:lnTo>
                <a:lnTo>
                  <a:pt x="19087" y="119"/>
                </a:lnTo>
                <a:lnTo>
                  <a:pt x="19004" y="103"/>
                </a:lnTo>
                <a:lnTo>
                  <a:pt x="18918" y="86"/>
                </a:lnTo>
                <a:lnTo>
                  <a:pt x="18828" y="70"/>
                </a:lnTo>
                <a:lnTo>
                  <a:pt x="18733" y="52"/>
                </a:lnTo>
                <a:lnTo>
                  <a:pt x="18440" y="0"/>
                </a:lnTo>
                <a:lnTo>
                  <a:pt x="13819" y="0"/>
                </a:lnTo>
                <a:lnTo>
                  <a:pt x="14275" y="31"/>
                </a:lnTo>
                <a:lnTo>
                  <a:pt x="14714" y="60"/>
                </a:lnTo>
                <a:lnTo>
                  <a:pt x="15135" y="88"/>
                </a:lnTo>
                <a:lnTo>
                  <a:pt x="15540" y="115"/>
                </a:lnTo>
                <a:lnTo>
                  <a:pt x="15928" y="142"/>
                </a:lnTo>
                <a:lnTo>
                  <a:pt x="16300" y="169"/>
                </a:lnTo>
                <a:lnTo>
                  <a:pt x="16482" y="183"/>
                </a:lnTo>
                <a:lnTo>
                  <a:pt x="16658" y="197"/>
                </a:lnTo>
                <a:lnTo>
                  <a:pt x="16832" y="212"/>
                </a:lnTo>
                <a:lnTo>
                  <a:pt x="17002" y="228"/>
                </a:lnTo>
                <a:lnTo>
                  <a:pt x="17169" y="244"/>
                </a:lnTo>
                <a:lnTo>
                  <a:pt x="17331" y="261"/>
                </a:lnTo>
                <a:lnTo>
                  <a:pt x="17491" y="278"/>
                </a:lnTo>
                <a:lnTo>
                  <a:pt x="17647" y="298"/>
                </a:lnTo>
                <a:lnTo>
                  <a:pt x="17799" y="317"/>
                </a:lnTo>
                <a:lnTo>
                  <a:pt x="17950" y="339"/>
                </a:lnTo>
                <a:lnTo>
                  <a:pt x="18096" y="361"/>
                </a:lnTo>
                <a:lnTo>
                  <a:pt x="18240" y="385"/>
                </a:lnTo>
                <a:lnTo>
                  <a:pt x="18381" y="410"/>
                </a:lnTo>
                <a:lnTo>
                  <a:pt x="18518" y="436"/>
                </a:lnTo>
                <a:lnTo>
                  <a:pt x="18653" y="464"/>
                </a:lnTo>
                <a:lnTo>
                  <a:pt x="18787" y="494"/>
                </a:lnTo>
                <a:lnTo>
                  <a:pt x="18916" y="525"/>
                </a:lnTo>
                <a:lnTo>
                  <a:pt x="19043" y="559"/>
                </a:lnTo>
                <a:lnTo>
                  <a:pt x="19168" y="595"/>
                </a:lnTo>
                <a:lnTo>
                  <a:pt x="19290" y="631"/>
                </a:lnTo>
                <a:lnTo>
                  <a:pt x="18980" y="825"/>
                </a:lnTo>
                <a:lnTo>
                  <a:pt x="18990" y="807"/>
                </a:lnTo>
                <a:lnTo>
                  <a:pt x="18982" y="787"/>
                </a:lnTo>
                <a:lnTo>
                  <a:pt x="18958" y="768"/>
                </a:lnTo>
                <a:lnTo>
                  <a:pt x="18916" y="748"/>
                </a:lnTo>
                <a:lnTo>
                  <a:pt x="18860" y="727"/>
                </a:lnTo>
                <a:lnTo>
                  <a:pt x="18786" y="706"/>
                </a:lnTo>
                <a:lnTo>
                  <a:pt x="18696" y="686"/>
                </a:lnTo>
                <a:lnTo>
                  <a:pt x="18590" y="663"/>
                </a:lnTo>
                <a:lnTo>
                  <a:pt x="18467" y="641"/>
                </a:lnTo>
                <a:lnTo>
                  <a:pt x="18331" y="619"/>
                </a:lnTo>
                <a:lnTo>
                  <a:pt x="18179" y="596"/>
                </a:lnTo>
                <a:lnTo>
                  <a:pt x="18011" y="572"/>
                </a:lnTo>
                <a:lnTo>
                  <a:pt x="17829" y="548"/>
                </a:lnTo>
                <a:lnTo>
                  <a:pt x="17633" y="524"/>
                </a:lnTo>
                <a:lnTo>
                  <a:pt x="17421" y="499"/>
                </a:lnTo>
                <a:lnTo>
                  <a:pt x="17197" y="474"/>
                </a:lnTo>
                <a:lnTo>
                  <a:pt x="16958" y="447"/>
                </a:lnTo>
                <a:lnTo>
                  <a:pt x="16705" y="421"/>
                </a:lnTo>
                <a:lnTo>
                  <a:pt x="16438" y="394"/>
                </a:lnTo>
                <a:lnTo>
                  <a:pt x="16160" y="366"/>
                </a:lnTo>
                <a:lnTo>
                  <a:pt x="15867" y="339"/>
                </a:lnTo>
                <a:lnTo>
                  <a:pt x="15561" y="310"/>
                </a:lnTo>
                <a:lnTo>
                  <a:pt x="15243" y="282"/>
                </a:lnTo>
                <a:lnTo>
                  <a:pt x="14913" y="252"/>
                </a:lnTo>
                <a:lnTo>
                  <a:pt x="14216" y="192"/>
                </a:lnTo>
                <a:lnTo>
                  <a:pt x="13473" y="130"/>
                </a:lnTo>
                <a:lnTo>
                  <a:pt x="12682" y="66"/>
                </a:lnTo>
                <a:lnTo>
                  <a:pt x="11850" y="0"/>
                </a:lnTo>
                <a:lnTo>
                  <a:pt x="6988" y="0"/>
                </a:lnTo>
                <a:lnTo>
                  <a:pt x="8184" y="88"/>
                </a:lnTo>
                <a:lnTo>
                  <a:pt x="9333" y="175"/>
                </a:lnTo>
                <a:lnTo>
                  <a:pt x="10433" y="259"/>
                </a:lnTo>
                <a:lnTo>
                  <a:pt x="11479" y="341"/>
                </a:lnTo>
                <a:lnTo>
                  <a:pt x="11980" y="381"/>
                </a:lnTo>
                <a:lnTo>
                  <a:pt x="12468" y="422"/>
                </a:lnTo>
                <a:lnTo>
                  <a:pt x="12940" y="461"/>
                </a:lnTo>
                <a:lnTo>
                  <a:pt x="13396" y="500"/>
                </a:lnTo>
                <a:lnTo>
                  <a:pt x="13836" y="539"/>
                </a:lnTo>
                <a:lnTo>
                  <a:pt x="14260" y="576"/>
                </a:lnTo>
                <a:lnTo>
                  <a:pt x="14666" y="614"/>
                </a:lnTo>
                <a:lnTo>
                  <a:pt x="15054" y="650"/>
                </a:lnTo>
                <a:lnTo>
                  <a:pt x="15425" y="686"/>
                </a:lnTo>
                <a:lnTo>
                  <a:pt x="15777" y="721"/>
                </a:lnTo>
                <a:lnTo>
                  <a:pt x="16110" y="757"/>
                </a:lnTo>
                <a:lnTo>
                  <a:pt x="16424" y="791"/>
                </a:lnTo>
                <a:lnTo>
                  <a:pt x="16717" y="824"/>
                </a:lnTo>
                <a:lnTo>
                  <a:pt x="16991" y="857"/>
                </a:lnTo>
                <a:lnTo>
                  <a:pt x="17242" y="889"/>
                </a:lnTo>
                <a:lnTo>
                  <a:pt x="17474" y="921"/>
                </a:lnTo>
                <a:lnTo>
                  <a:pt x="17683" y="952"/>
                </a:lnTo>
                <a:lnTo>
                  <a:pt x="17870" y="981"/>
                </a:lnTo>
                <a:lnTo>
                  <a:pt x="18035" y="1010"/>
                </a:lnTo>
                <a:lnTo>
                  <a:pt x="18176" y="1039"/>
                </a:lnTo>
                <a:lnTo>
                  <a:pt x="18294" y="1067"/>
                </a:lnTo>
                <a:lnTo>
                  <a:pt x="18388" y="1093"/>
                </a:lnTo>
                <a:lnTo>
                  <a:pt x="18456" y="1120"/>
                </a:lnTo>
                <a:lnTo>
                  <a:pt x="18500" y="1145"/>
                </a:lnTo>
                <a:lnTo>
                  <a:pt x="18237" y="1303"/>
                </a:lnTo>
                <a:lnTo>
                  <a:pt x="18129" y="1272"/>
                </a:lnTo>
                <a:lnTo>
                  <a:pt x="18020" y="1243"/>
                </a:lnTo>
                <a:lnTo>
                  <a:pt x="17906" y="1214"/>
                </a:lnTo>
                <a:lnTo>
                  <a:pt x="17791" y="1186"/>
                </a:lnTo>
                <a:lnTo>
                  <a:pt x="17673" y="1159"/>
                </a:lnTo>
                <a:lnTo>
                  <a:pt x="17551" y="1133"/>
                </a:lnTo>
                <a:lnTo>
                  <a:pt x="17427" y="1108"/>
                </a:lnTo>
                <a:lnTo>
                  <a:pt x="17301" y="1084"/>
                </a:lnTo>
                <a:lnTo>
                  <a:pt x="17170" y="1061"/>
                </a:lnTo>
                <a:lnTo>
                  <a:pt x="17038" y="1040"/>
                </a:lnTo>
                <a:lnTo>
                  <a:pt x="16901" y="1019"/>
                </a:lnTo>
                <a:lnTo>
                  <a:pt x="16762" y="999"/>
                </a:lnTo>
                <a:lnTo>
                  <a:pt x="16620" y="980"/>
                </a:lnTo>
                <a:lnTo>
                  <a:pt x="16475" y="962"/>
                </a:lnTo>
                <a:lnTo>
                  <a:pt x="16326" y="946"/>
                </a:lnTo>
                <a:lnTo>
                  <a:pt x="16174" y="931"/>
                </a:lnTo>
                <a:lnTo>
                  <a:pt x="4365" y="0"/>
                </a:lnTo>
                <a:lnTo>
                  <a:pt x="189" y="0"/>
                </a:lnTo>
                <a:lnTo>
                  <a:pt x="0" y="10"/>
                </a:lnTo>
                <a:lnTo>
                  <a:pt x="0" y="22"/>
                </a:lnTo>
                <a:lnTo>
                  <a:pt x="1867" y="159"/>
                </a:lnTo>
                <a:lnTo>
                  <a:pt x="3668" y="291"/>
                </a:lnTo>
                <a:lnTo>
                  <a:pt x="5396" y="420"/>
                </a:lnTo>
                <a:lnTo>
                  <a:pt x="7042" y="546"/>
                </a:lnTo>
                <a:lnTo>
                  <a:pt x="7834" y="607"/>
                </a:lnTo>
                <a:lnTo>
                  <a:pt x="8603" y="666"/>
                </a:lnTo>
                <a:lnTo>
                  <a:pt x="9346" y="726"/>
                </a:lnTo>
                <a:lnTo>
                  <a:pt x="10065" y="783"/>
                </a:lnTo>
                <a:lnTo>
                  <a:pt x="10758" y="840"/>
                </a:lnTo>
                <a:lnTo>
                  <a:pt x="11425" y="895"/>
                </a:lnTo>
                <a:lnTo>
                  <a:pt x="12063" y="949"/>
                </a:lnTo>
                <a:lnTo>
                  <a:pt x="12672" y="1002"/>
                </a:lnTo>
                <a:lnTo>
                  <a:pt x="13251" y="1053"/>
                </a:lnTo>
                <a:lnTo>
                  <a:pt x="13801" y="1104"/>
                </a:lnTo>
                <a:lnTo>
                  <a:pt x="14318" y="1151"/>
                </a:lnTo>
                <a:lnTo>
                  <a:pt x="14803" y="1199"/>
                </a:lnTo>
                <a:lnTo>
                  <a:pt x="15253" y="1245"/>
                </a:lnTo>
                <a:lnTo>
                  <a:pt x="15669" y="1290"/>
                </a:lnTo>
                <a:lnTo>
                  <a:pt x="16050" y="1333"/>
                </a:lnTo>
                <a:lnTo>
                  <a:pt x="16394" y="1374"/>
                </a:lnTo>
                <a:lnTo>
                  <a:pt x="16701" y="1413"/>
                </a:lnTo>
                <a:lnTo>
                  <a:pt x="16970" y="1452"/>
                </a:lnTo>
                <a:lnTo>
                  <a:pt x="17198" y="1488"/>
                </a:lnTo>
                <a:lnTo>
                  <a:pt x="17387" y="1522"/>
                </a:lnTo>
                <a:lnTo>
                  <a:pt x="17535" y="1555"/>
                </a:lnTo>
                <a:lnTo>
                  <a:pt x="17640" y="1586"/>
                </a:lnTo>
                <a:lnTo>
                  <a:pt x="17701" y="1616"/>
                </a:lnTo>
                <a:lnTo>
                  <a:pt x="17720" y="1643"/>
                </a:lnTo>
                <a:lnTo>
                  <a:pt x="16742" y="2292"/>
                </a:lnTo>
                <a:lnTo>
                  <a:pt x="22736" y="2796"/>
                </a:lnTo>
                <a:lnTo>
                  <a:pt x="22736" y="2386"/>
                </a:lnTo>
                <a:lnTo>
                  <a:pt x="18084" y="2017"/>
                </a:lnTo>
                <a:lnTo>
                  <a:pt x="18329" y="1856"/>
                </a:lnTo>
                <a:lnTo>
                  <a:pt x="22736" y="2188"/>
                </a:lnTo>
                <a:lnTo>
                  <a:pt x="22736" y="1820"/>
                </a:lnTo>
                <a:lnTo>
                  <a:pt x="18861" y="1519"/>
                </a:lnTo>
                <a:lnTo>
                  <a:pt x="19094" y="1349"/>
                </a:lnTo>
                <a:lnTo>
                  <a:pt x="22736" y="1622"/>
                </a:lnTo>
                <a:lnTo>
                  <a:pt x="22736" y="1267"/>
                </a:lnTo>
                <a:lnTo>
                  <a:pt x="19598" y="1039"/>
                </a:lnTo>
                <a:lnTo>
                  <a:pt x="19908" y="852"/>
                </a:lnTo>
                <a:lnTo>
                  <a:pt x="22736" y="1068"/>
                </a:lnTo>
                <a:lnTo>
                  <a:pt x="22736" y="703"/>
                </a:lnTo>
                <a:lnTo>
                  <a:pt x="20403" y="511"/>
                </a:lnTo>
                <a:lnTo>
                  <a:pt x="21198" y="0"/>
                </a:lnTo>
                <a:close/>
              </a:path>
            </a:pathLst>
          </a:custGeom>
          <a:solidFill>
            <a:srgbClr val="053464">
              <a:alpha val="13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4" name="Group 4"/>
          <p:cNvGrpSpPr>
            <a:grpSpLocks noChangeAspect="1"/>
          </p:cNvGrpSpPr>
          <p:nvPr userDrawn="1"/>
        </p:nvGrpSpPr>
        <p:grpSpPr bwMode="auto">
          <a:xfrm>
            <a:off x="0" y="6499225"/>
            <a:ext cx="12192000" cy="1373188"/>
            <a:chOff x="0" y="4094"/>
            <a:chExt cx="7680" cy="865"/>
          </a:xfrm>
        </p:grpSpPr>
        <p:sp>
          <p:nvSpPr>
            <p:cNvPr id="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4094"/>
              <a:ext cx="7680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5"/>
            <p:cNvSpPr>
              <a:spLocks/>
            </p:cNvSpPr>
            <p:nvPr/>
          </p:nvSpPr>
          <p:spPr bwMode="auto">
            <a:xfrm>
              <a:off x="0" y="4094"/>
              <a:ext cx="7680" cy="241"/>
            </a:xfrm>
            <a:custGeom>
              <a:avLst/>
              <a:gdLst>
                <a:gd name="T0" fmla="*/ 999 w 23040"/>
                <a:gd name="T1" fmla="*/ 544 h 723"/>
                <a:gd name="T2" fmla="*/ 827 w 23040"/>
                <a:gd name="T3" fmla="*/ 543 h 723"/>
                <a:gd name="T4" fmla="*/ 612 w 23040"/>
                <a:gd name="T5" fmla="*/ 541 h 723"/>
                <a:gd name="T6" fmla="*/ 399 w 23040"/>
                <a:gd name="T7" fmla="*/ 544 h 723"/>
                <a:gd name="T8" fmla="*/ 229 w 23040"/>
                <a:gd name="T9" fmla="*/ 550 h 723"/>
                <a:gd name="T10" fmla="*/ 0 w 23040"/>
                <a:gd name="T11" fmla="*/ 723 h 723"/>
                <a:gd name="T12" fmla="*/ 23040 w 23040"/>
                <a:gd name="T13" fmla="*/ 181 h 723"/>
                <a:gd name="T14" fmla="*/ 22995 w 23040"/>
                <a:gd name="T15" fmla="*/ 99 h 723"/>
                <a:gd name="T16" fmla="*/ 22977 w 23040"/>
                <a:gd name="T17" fmla="*/ 78 h 723"/>
                <a:gd name="T18" fmla="*/ 22951 w 23040"/>
                <a:gd name="T19" fmla="*/ 56 h 723"/>
                <a:gd name="T20" fmla="*/ 22915 w 23040"/>
                <a:gd name="T21" fmla="*/ 37 h 723"/>
                <a:gd name="T22" fmla="*/ 22867 w 23040"/>
                <a:gd name="T23" fmla="*/ 20 h 723"/>
                <a:gd name="T24" fmla="*/ 22830 w 23040"/>
                <a:gd name="T25" fmla="*/ 12 h 723"/>
                <a:gd name="T26" fmla="*/ 22792 w 23040"/>
                <a:gd name="T27" fmla="*/ 6 h 723"/>
                <a:gd name="T28" fmla="*/ 22713 w 23040"/>
                <a:gd name="T29" fmla="*/ 1 h 723"/>
                <a:gd name="T30" fmla="*/ 22632 w 23040"/>
                <a:gd name="T31" fmla="*/ 3 h 723"/>
                <a:gd name="T32" fmla="*/ 22553 w 23040"/>
                <a:gd name="T33" fmla="*/ 4 h 723"/>
                <a:gd name="T34" fmla="*/ 22396 w 23040"/>
                <a:gd name="T35" fmla="*/ 1 h 723"/>
                <a:gd name="T36" fmla="*/ 22229 w 23040"/>
                <a:gd name="T37" fmla="*/ 1 h 723"/>
                <a:gd name="T38" fmla="*/ 22147 w 23040"/>
                <a:gd name="T39" fmla="*/ 4 h 723"/>
                <a:gd name="T40" fmla="*/ 22069 w 23040"/>
                <a:gd name="T41" fmla="*/ 14 h 723"/>
                <a:gd name="T42" fmla="*/ 21999 w 23040"/>
                <a:gd name="T43" fmla="*/ 29 h 723"/>
                <a:gd name="T44" fmla="*/ 21969 w 23040"/>
                <a:gd name="T45" fmla="*/ 39 h 723"/>
                <a:gd name="T46" fmla="*/ 21938 w 23040"/>
                <a:gd name="T47" fmla="*/ 52 h 723"/>
                <a:gd name="T48" fmla="*/ 21900 w 23040"/>
                <a:gd name="T49" fmla="*/ 76 h 723"/>
                <a:gd name="T50" fmla="*/ 21864 w 23040"/>
                <a:gd name="T51" fmla="*/ 105 h 723"/>
                <a:gd name="T52" fmla="*/ 21830 w 23040"/>
                <a:gd name="T53" fmla="*/ 140 h 723"/>
                <a:gd name="T54" fmla="*/ 21799 w 23040"/>
                <a:gd name="T55" fmla="*/ 176 h 723"/>
                <a:gd name="T56" fmla="*/ 21735 w 23040"/>
                <a:gd name="T57" fmla="*/ 258 h 723"/>
                <a:gd name="T58" fmla="*/ 21665 w 23040"/>
                <a:gd name="T59" fmla="*/ 340 h 723"/>
                <a:gd name="T60" fmla="*/ 21622 w 23040"/>
                <a:gd name="T61" fmla="*/ 380 h 723"/>
                <a:gd name="T62" fmla="*/ 21574 w 23040"/>
                <a:gd name="T63" fmla="*/ 417 h 723"/>
                <a:gd name="T64" fmla="*/ 21519 w 23040"/>
                <a:gd name="T65" fmla="*/ 452 h 723"/>
                <a:gd name="T66" fmla="*/ 21456 w 23040"/>
                <a:gd name="T67" fmla="*/ 482 h 723"/>
                <a:gd name="T68" fmla="*/ 21384 w 23040"/>
                <a:gd name="T69" fmla="*/ 508 h 723"/>
                <a:gd name="T70" fmla="*/ 21300 w 23040"/>
                <a:gd name="T71" fmla="*/ 527 h 723"/>
                <a:gd name="T72" fmla="*/ 21204 w 23040"/>
                <a:gd name="T73" fmla="*/ 540 h 723"/>
                <a:gd name="T74" fmla="*/ 21096 w 23040"/>
                <a:gd name="T75" fmla="*/ 544 h 723"/>
                <a:gd name="T76" fmla="*/ 3727 w 23040"/>
                <a:gd name="T77" fmla="*/ 544 h 723"/>
                <a:gd name="T78" fmla="*/ 3563 w 23040"/>
                <a:gd name="T79" fmla="*/ 545 h 723"/>
                <a:gd name="T80" fmla="*/ 3397 w 23040"/>
                <a:gd name="T81" fmla="*/ 547 h 723"/>
                <a:gd name="T82" fmla="*/ 3231 w 23040"/>
                <a:gd name="T83" fmla="*/ 548 h 723"/>
                <a:gd name="T84" fmla="*/ 3066 w 23040"/>
                <a:gd name="T85" fmla="*/ 550 h 723"/>
                <a:gd name="T86" fmla="*/ 2900 w 23040"/>
                <a:gd name="T87" fmla="*/ 551 h 723"/>
                <a:gd name="T88" fmla="*/ 2735 w 23040"/>
                <a:gd name="T89" fmla="*/ 550 h 723"/>
                <a:gd name="T90" fmla="*/ 2573 w 23040"/>
                <a:gd name="T91" fmla="*/ 545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040" h="723">
                  <a:moveTo>
                    <a:pt x="2493" y="543"/>
                  </a:moveTo>
                  <a:lnTo>
                    <a:pt x="999" y="544"/>
                  </a:lnTo>
                  <a:lnTo>
                    <a:pt x="920" y="543"/>
                  </a:lnTo>
                  <a:lnTo>
                    <a:pt x="827" y="543"/>
                  </a:lnTo>
                  <a:lnTo>
                    <a:pt x="721" y="541"/>
                  </a:lnTo>
                  <a:lnTo>
                    <a:pt x="612" y="541"/>
                  </a:lnTo>
                  <a:lnTo>
                    <a:pt x="503" y="543"/>
                  </a:lnTo>
                  <a:lnTo>
                    <a:pt x="399" y="544"/>
                  </a:lnTo>
                  <a:lnTo>
                    <a:pt x="305" y="545"/>
                  </a:lnTo>
                  <a:lnTo>
                    <a:pt x="229" y="550"/>
                  </a:lnTo>
                  <a:lnTo>
                    <a:pt x="0" y="544"/>
                  </a:lnTo>
                  <a:lnTo>
                    <a:pt x="0" y="723"/>
                  </a:lnTo>
                  <a:lnTo>
                    <a:pt x="23040" y="723"/>
                  </a:lnTo>
                  <a:lnTo>
                    <a:pt x="23040" y="181"/>
                  </a:lnTo>
                  <a:lnTo>
                    <a:pt x="23020" y="144"/>
                  </a:lnTo>
                  <a:lnTo>
                    <a:pt x="22995" y="99"/>
                  </a:lnTo>
                  <a:lnTo>
                    <a:pt x="22987" y="89"/>
                  </a:lnTo>
                  <a:lnTo>
                    <a:pt x="22977" y="78"/>
                  </a:lnTo>
                  <a:lnTo>
                    <a:pt x="22964" y="68"/>
                  </a:lnTo>
                  <a:lnTo>
                    <a:pt x="22951" y="56"/>
                  </a:lnTo>
                  <a:lnTo>
                    <a:pt x="22933" y="46"/>
                  </a:lnTo>
                  <a:lnTo>
                    <a:pt x="22915" y="37"/>
                  </a:lnTo>
                  <a:lnTo>
                    <a:pt x="22893" y="29"/>
                  </a:lnTo>
                  <a:lnTo>
                    <a:pt x="22867" y="20"/>
                  </a:lnTo>
                  <a:lnTo>
                    <a:pt x="22848" y="16"/>
                  </a:lnTo>
                  <a:lnTo>
                    <a:pt x="22830" y="12"/>
                  </a:lnTo>
                  <a:lnTo>
                    <a:pt x="22811" y="9"/>
                  </a:lnTo>
                  <a:lnTo>
                    <a:pt x="22792" y="6"/>
                  </a:lnTo>
                  <a:lnTo>
                    <a:pt x="22753" y="3"/>
                  </a:lnTo>
                  <a:lnTo>
                    <a:pt x="22713" y="1"/>
                  </a:lnTo>
                  <a:lnTo>
                    <a:pt x="22673" y="1"/>
                  </a:lnTo>
                  <a:lnTo>
                    <a:pt x="22632" y="3"/>
                  </a:lnTo>
                  <a:lnTo>
                    <a:pt x="22594" y="3"/>
                  </a:lnTo>
                  <a:lnTo>
                    <a:pt x="22553" y="4"/>
                  </a:lnTo>
                  <a:lnTo>
                    <a:pt x="22478" y="3"/>
                  </a:lnTo>
                  <a:lnTo>
                    <a:pt x="22396" y="1"/>
                  </a:lnTo>
                  <a:lnTo>
                    <a:pt x="22313" y="0"/>
                  </a:lnTo>
                  <a:lnTo>
                    <a:pt x="22229" y="1"/>
                  </a:lnTo>
                  <a:lnTo>
                    <a:pt x="22188" y="3"/>
                  </a:lnTo>
                  <a:lnTo>
                    <a:pt x="22147" y="4"/>
                  </a:lnTo>
                  <a:lnTo>
                    <a:pt x="22107" y="9"/>
                  </a:lnTo>
                  <a:lnTo>
                    <a:pt x="22069" y="14"/>
                  </a:lnTo>
                  <a:lnTo>
                    <a:pt x="22033" y="20"/>
                  </a:lnTo>
                  <a:lnTo>
                    <a:pt x="21999" y="29"/>
                  </a:lnTo>
                  <a:lnTo>
                    <a:pt x="21983" y="35"/>
                  </a:lnTo>
                  <a:lnTo>
                    <a:pt x="21969" y="39"/>
                  </a:lnTo>
                  <a:lnTo>
                    <a:pt x="21953" y="46"/>
                  </a:lnTo>
                  <a:lnTo>
                    <a:pt x="21938" y="52"/>
                  </a:lnTo>
                  <a:lnTo>
                    <a:pt x="21918" y="63"/>
                  </a:lnTo>
                  <a:lnTo>
                    <a:pt x="21900" y="76"/>
                  </a:lnTo>
                  <a:lnTo>
                    <a:pt x="21881" y="91"/>
                  </a:lnTo>
                  <a:lnTo>
                    <a:pt x="21864" y="105"/>
                  </a:lnTo>
                  <a:lnTo>
                    <a:pt x="21846" y="122"/>
                  </a:lnTo>
                  <a:lnTo>
                    <a:pt x="21830" y="140"/>
                  </a:lnTo>
                  <a:lnTo>
                    <a:pt x="21815" y="157"/>
                  </a:lnTo>
                  <a:lnTo>
                    <a:pt x="21799" y="176"/>
                  </a:lnTo>
                  <a:lnTo>
                    <a:pt x="21767" y="216"/>
                  </a:lnTo>
                  <a:lnTo>
                    <a:pt x="21735" y="258"/>
                  </a:lnTo>
                  <a:lnTo>
                    <a:pt x="21702" y="299"/>
                  </a:lnTo>
                  <a:lnTo>
                    <a:pt x="21665" y="340"/>
                  </a:lnTo>
                  <a:lnTo>
                    <a:pt x="21643" y="360"/>
                  </a:lnTo>
                  <a:lnTo>
                    <a:pt x="21622" y="380"/>
                  </a:lnTo>
                  <a:lnTo>
                    <a:pt x="21599" y="399"/>
                  </a:lnTo>
                  <a:lnTo>
                    <a:pt x="21574" y="417"/>
                  </a:lnTo>
                  <a:lnTo>
                    <a:pt x="21548" y="436"/>
                  </a:lnTo>
                  <a:lnTo>
                    <a:pt x="21519" y="452"/>
                  </a:lnTo>
                  <a:lnTo>
                    <a:pt x="21489" y="468"/>
                  </a:lnTo>
                  <a:lnTo>
                    <a:pt x="21456" y="482"/>
                  </a:lnTo>
                  <a:lnTo>
                    <a:pt x="21421" y="497"/>
                  </a:lnTo>
                  <a:lnTo>
                    <a:pt x="21384" y="508"/>
                  </a:lnTo>
                  <a:lnTo>
                    <a:pt x="21344" y="518"/>
                  </a:lnTo>
                  <a:lnTo>
                    <a:pt x="21300" y="527"/>
                  </a:lnTo>
                  <a:lnTo>
                    <a:pt x="21254" y="534"/>
                  </a:lnTo>
                  <a:lnTo>
                    <a:pt x="21204" y="540"/>
                  </a:lnTo>
                  <a:lnTo>
                    <a:pt x="21152" y="543"/>
                  </a:lnTo>
                  <a:lnTo>
                    <a:pt x="21096" y="544"/>
                  </a:lnTo>
                  <a:lnTo>
                    <a:pt x="3807" y="544"/>
                  </a:lnTo>
                  <a:lnTo>
                    <a:pt x="3727" y="544"/>
                  </a:lnTo>
                  <a:lnTo>
                    <a:pt x="3645" y="544"/>
                  </a:lnTo>
                  <a:lnTo>
                    <a:pt x="3563" y="545"/>
                  </a:lnTo>
                  <a:lnTo>
                    <a:pt x="3480" y="545"/>
                  </a:lnTo>
                  <a:lnTo>
                    <a:pt x="3397" y="547"/>
                  </a:lnTo>
                  <a:lnTo>
                    <a:pt x="3315" y="548"/>
                  </a:lnTo>
                  <a:lnTo>
                    <a:pt x="3231" y="548"/>
                  </a:lnTo>
                  <a:lnTo>
                    <a:pt x="3148" y="550"/>
                  </a:lnTo>
                  <a:lnTo>
                    <a:pt x="3066" y="550"/>
                  </a:lnTo>
                  <a:lnTo>
                    <a:pt x="2982" y="551"/>
                  </a:lnTo>
                  <a:lnTo>
                    <a:pt x="2900" y="551"/>
                  </a:lnTo>
                  <a:lnTo>
                    <a:pt x="2817" y="550"/>
                  </a:lnTo>
                  <a:lnTo>
                    <a:pt x="2735" y="550"/>
                  </a:lnTo>
                  <a:lnTo>
                    <a:pt x="2654" y="548"/>
                  </a:lnTo>
                  <a:lnTo>
                    <a:pt x="2573" y="545"/>
                  </a:lnTo>
                  <a:lnTo>
                    <a:pt x="2493" y="543"/>
                  </a:lnTo>
                  <a:close/>
                </a:path>
              </a:pathLst>
            </a:custGeom>
            <a:solidFill>
              <a:srgbClr val="053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9" name="TextBox 8"/>
          <p:cNvSpPr txBox="1"/>
          <p:nvPr userDrawn="1"/>
        </p:nvSpPr>
        <p:spPr>
          <a:xfrm>
            <a:off x="11387698" y="6556048"/>
            <a:ext cx="881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900" dirty="0">
                <a:solidFill>
                  <a:srgbClr val="FFFFFF"/>
                </a:solidFill>
                <a:latin typeface="微软雅黑"/>
                <a:ea typeface="微软雅黑"/>
              </a:rPr>
              <a:t>— </a:t>
            </a:r>
            <a:r>
              <a:rPr lang="en-US" altLang="zh-CN" sz="1200" dirty="0">
                <a:solidFill>
                  <a:srgbClr val="FFFFFF"/>
                </a:solidFill>
                <a:latin typeface="微软雅黑"/>
                <a:ea typeface="微软雅黑"/>
              </a:rPr>
              <a:t> </a:t>
            </a:r>
            <a:fld id="{6E91C4ED-0839-4FD2-B43B-32CDB624DFA1}" type="slidenum">
              <a:rPr lang="zh-CN" altLang="en-US" sz="1200" smtClean="0">
                <a:solidFill>
                  <a:srgbClr val="FFFFFF"/>
                </a:solidFill>
                <a:latin typeface="微软雅黑"/>
                <a:ea typeface="微软雅黑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r>
              <a:rPr lang="zh-CN" altLang="en-US" sz="1200" dirty="0">
                <a:solidFill>
                  <a:srgbClr val="FFFFFF"/>
                </a:solidFill>
                <a:latin typeface="微软雅黑"/>
                <a:ea typeface="微软雅黑"/>
              </a:rPr>
              <a:t> </a:t>
            </a:r>
            <a:r>
              <a:rPr lang="en-US" altLang="zh-CN" sz="900" dirty="0">
                <a:solidFill>
                  <a:srgbClr val="FFFFFF"/>
                </a:solidFill>
                <a:latin typeface="微软雅黑"/>
                <a:ea typeface="微软雅黑"/>
              </a:rPr>
              <a:t>—</a:t>
            </a:r>
            <a:endParaRPr lang="zh-CN" altLang="en-US" sz="9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41" name="Group 4"/>
          <p:cNvGrpSpPr>
            <a:grpSpLocks noChangeAspect="1"/>
          </p:cNvGrpSpPr>
          <p:nvPr userDrawn="1"/>
        </p:nvGrpSpPr>
        <p:grpSpPr bwMode="auto">
          <a:xfrm>
            <a:off x="10288714" y="183599"/>
            <a:ext cx="1681206" cy="298347"/>
            <a:chOff x="4394" y="152"/>
            <a:chExt cx="1189" cy="211"/>
          </a:xfrm>
        </p:grpSpPr>
        <p:sp>
          <p:nvSpPr>
            <p:cNvPr id="42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94" y="152"/>
              <a:ext cx="118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4394" y="152"/>
              <a:ext cx="277" cy="211"/>
            </a:xfrm>
            <a:custGeom>
              <a:avLst/>
              <a:gdLst>
                <a:gd name="T0" fmla="*/ 3609 w 3885"/>
                <a:gd name="T1" fmla="*/ 733 h 2954"/>
                <a:gd name="T2" fmla="*/ 2875 w 3885"/>
                <a:gd name="T3" fmla="*/ 733 h 2954"/>
                <a:gd name="T4" fmla="*/ 2676 w 3885"/>
                <a:gd name="T5" fmla="*/ 656 h 2954"/>
                <a:gd name="T6" fmla="*/ 2676 w 3885"/>
                <a:gd name="T7" fmla="*/ 225 h 2954"/>
                <a:gd name="T8" fmla="*/ 2663 w 3885"/>
                <a:gd name="T9" fmla="*/ 0 h 2954"/>
                <a:gd name="T10" fmla="*/ 2222 w 3885"/>
                <a:gd name="T11" fmla="*/ 448 h 2954"/>
                <a:gd name="T12" fmla="*/ 2046 w 3885"/>
                <a:gd name="T13" fmla="*/ 484 h 2954"/>
                <a:gd name="T14" fmla="*/ 1725 w 3885"/>
                <a:gd name="T15" fmla="*/ 407 h 2954"/>
                <a:gd name="T16" fmla="*/ 1333 w 3885"/>
                <a:gd name="T17" fmla="*/ 350 h 2954"/>
                <a:gd name="T18" fmla="*/ 888 w 3885"/>
                <a:gd name="T19" fmla="*/ 315 h 2954"/>
                <a:gd name="T20" fmla="*/ 0 w 3885"/>
                <a:gd name="T21" fmla="*/ 305 h 2954"/>
                <a:gd name="T22" fmla="*/ 824 w 3885"/>
                <a:gd name="T23" fmla="*/ 704 h 2954"/>
                <a:gd name="T24" fmla="*/ 1275 w 3885"/>
                <a:gd name="T25" fmla="*/ 735 h 2954"/>
                <a:gd name="T26" fmla="*/ 1677 w 3885"/>
                <a:gd name="T27" fmla="*/ 789 h 2954"/>
                <a:gd name="T28" fmla="*/ 2008 w 3885"/>
                <a:gd name="T29" fmla="*/ 863 h 2954"/>
                <a:gd name="T30" fmla="*/ 2222 w 3885"/>
                <a:gd name="T31" fmla="*/ 954 h 2954"/>
                <a:gd name="T32" fmla="*/ 2222 w 3885"/>
                <a:gd name="T33" fmla="*/ 1159 h 2954"/>
                <a:gd name="T34" fmla="*/ 1962 w 3885"/>
                <a:gd name="T35" fmla="*/ 1069 h 2954"/>
                <a:gd name="T36" fmla="*/ 1619 w 3885"/>
                <a:gd name="T37" fmla="*/ 999 h 2954"/>
                <a:gd name="T38" fmla="*/ 1210 w 3885"/>
                <a:gd name="T39" fmla="*/ 947 h 2954"/>
                <a:gd name="T40" fmla="*/ 754 w 3885"/>
                <a:gd name="T41" fmla="*/ 920 h 2954"/>
                <a:gd name="T42" fmla="*/ 481 w 3885"/>
                <a:gd name="T43" fmla="*/ 1307 h 2954"/>
                <a:gd name="T44" fmla="*/ 957 w 3885"/>
                <a:gd name="T45" fmla="*/ 1320 h 2954"/>
                <a:gd name="T46" fmla="*/ 1396 w 3885"/>
                <a:gd name="T47" fmla="*/ 1358 h 2954"/>
                <a:gd name="T48" fmla="*/ 1779 w 3885"/>
                <a:gd name="T49" fmla="*/ 1419 h 2954"/>
                <a:gd name="T50" fmla="*/ 2087 w 3885"/>
                <a:gd name="T51" fmla="*/ 1499 h 2954"/>
                <a:gd name="T52" fmla="*/ 2222 w 3885"/>
                <a:gd name="T53" fmla="*/ 1619 h 2954"/>
                <a:gd name="T54" fmla="*/ 2158 w 3885"/>
                <a:gd name="T55" fmla="*/ 1742 h 2954"/>
                <a:gd name="T56" fmla="*/ 1872 w 3885"/>
                <a:gd name="T57" fmla="*/ 1657 h 2954"/>
                <a:gd name="T58" fmla="*/ 1509 w 3885"/>
                <a:gd name="T59" fmla="*/ 1592 h 2954"/>
                <a:gd name="T60" fmla="*/ 1084 w 3885"/>
                <a:gd name="T61" fmla="*/ 1548 h 2954"/>
                <a:gd name="T62" fmla="*/ 618 w 3885"/>
                <a:gd name="T63" fmla="*/ 1527 h 2954"/>
                <a:gd name="T64" fmla="*/ 619 w 3885"/>
                <a:gd name="T65" fmla="*/ 1918 h 2954"/>
                <a:gd name="T66" fmla="*/ 1087 w 3885"/>
                <a:gd name="T67" fmla="*/ 1939 h 2954"/>
                <a:gd name="T68" fmla="*/ 1513 w 3885"/>
                <a:gd name="T69" fmla="*/ 1984 h 2954"/>
                <a:gd name="T70" fmla="*/ 1876 w 3885"/>
                <a:gd name="T71" fmla="*/ 2049 h 2954"/>
                <a:gd name="T72" fmla="*/ 2159 w 3885"/>
                <a:gd name="T73" fmla="*/ 2135 h 2954"/>
                <a:gd name="T74" fmla="*/ 2222 w 3885"/>
                <a:gd name="T75" fmla="*/ 2353 h 2954"/>
                <a:gd name="T76" fmla="*/ 2222 w 3885"/>
                <a:gd name="T77" fmla="*/ 2832 h 2954"/>
                <a:gd name="T78" fmla="*/ 3871 w 3885"/>
                <a:gd name="T79" fmla="*/ 2563 h 2954"/>
                <a:gd name="T80" fmla="*/ 3290 w 3885"/>
                <a:gd name="T81" fmla="*/ 2563 h 2954"/>
                <a:gd name="T82" fmla="*/ 2694 w 3885"/>
                <a:gd name="T83" fmla="*/ 2563 h 2954"/>
                <a:gd name="T84" fmla="*/ 2676 w 3885"/>
                <a:gd name="T85" fmla="*/ 2385 h 2954"/>
                <a:gd name="T86" fmla="*/ 2967 w 3885"/>
                <a:gd name="T87" fmla="*/ 2344 h 2954"/>
                <a:gd name="T88" fmla="*/ 3699 w 3885"/>
                <a:gd name="T89" fmla="*/ 2344 h 2954"/>
                <a:gd name="T90" fmla="*/ 3834 w 3885"/>
                <a:gd name="T91" fmla="*/ 1953 h 2954"/>
                <a:gd name="T92" fmla="*/ 3177 w 3885"/>
                <a:gd name="T93" fmla="*/ 1953 h 2954"/>
                <a:gd name="T94" fmla="*/ 2676 w 3885"/>
                <a:gd name="T95" fmla="*/ 1953 h 2954"/>
                <a:gd name="T96" fmla="*/ 2676 w 3885"/>
                <a:gd name="T97" fmla="*/ 1748 h 2954"/>
                <a:gd name="T98" fmla="*/ 3069 w 3885"/>
                <a:gd name="T99" fmla="*/ 1733 h 2954"/>
                <a:gd name="T100" fmla="*/ 3774 w 3885"/>
                <a:gd name="T101" fmla="*/ 1733 h 2954"/>
                <a:gd name="T102" fmla="*/ 3774 w 3885"/>
                <a:gd name="T103" fmla="*/ 1343 h 2954"/>
                <a:gd name="T104" fmla="*/ 3069 w 3885"/>
                <a:gd name="T105" fmla="*/ 1343 h 2954"/>
                <a:gd name="T106" fmla="*/ 2676 w 3885"/>
                <a:gd name="T107" fmla="*/ 1328 h 2954"/>
                <a:gd name="T108" fmla="*/ 2676 w 3885"/>
                <a:gd name="T109" fmla="*/ 1124 h 2954"/>
                <a:gd name="T110" fmla="*/ 3177 w 3885"/>
                <a:gd name="T111" fmla="*/ 1124 h 2954"/>
                <a:gd name="T112" fmla="*/ 3834 w 3885"/>
                <a:gd name="T113" fmla="*/ 1124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5" h="2954">
                  <a:moveTo>
                    <a:pt x="3885" y="1124"/>
                  </a:moveTo>
                  <a:lnTo>
                    <a:pt x="3885" y="733"/>
                  </a:lnTo>
                  <a:lnTo>
                    <a:pt x="3871" y="733"/>
                  </a:lnTo>
                  <a:lnTo>
                    <a:pt x="3834" y="733"/>
                  </a:lnTo>
                  <a:lnTo>
                    <a:pt x="3774" y="733"/>
                  </a:lnTo>
                  <a:lnTo>
                    <a:pt x="3699" y="733"/>
                  </a:lnTo>
                  <a:lnTo>
                    <a:pt x="3609" y="733"/>
                  </a:lnTo>
                  <a:lnTo>
                    <a:pt x="3508" y="733"/>
                  </a:lnTo>
                  <a:lnTo>
                    <a:pt x="3401" y="733"/>
                  </a:lnTo>
                  <a:lnTo>
                    <a:pt x="3290" y="733"/>
                  </a:lnTo>
                  <a:lnTo>
                    <a:pt x="3177" y="733"/>
                  </a:lnTo>
                  <a:lnTo>
                    <a:pt x="3069" y="733"/>
                  </a:lnTo>
                  <a:lnTo>
                    <a:pt x="2967" y="733"/>
                  </a:lnTo>
                  <a:lnTo>
                    <a:pt x="2875" y="733"/>
                  </a:lnTo>
                  <a:lnTo>
                    <a:pt x="2797" y="733"/>
                  </a:lnTo>
                  <a:lnTo>
                    <a:pt x="2735" y="733"/>
                  </a:lnTo>
                  <a:lnTo>
                    <a:pt x="2694" y="733"/>
                  </a:lnTo>
                  <a:lnTo>
                    <a:pt x="2676" y="733"/>
                  </a:lnTo>
                  <a:lnTo>
                    <a:pt x="2676" y="720"/>
                  </a:lnTo>
                  <a:lnTo>
                    <a:pt x="2676" y="694"/>
                  </a:lnTo>
                  <a:lnTo>
                    <a:pt x="2676" y="656"/>
                  </a:lnTo>
                  <a:lnTo>
                    <a:pt x="2676" y="608"/>
                  </a:lnTo>
                  <a:lnTo>
                    <a:pt x="2676" y="552"/>
                  </a:lnTo>
                  <a:lnTo>
                    <a:pt x="2676" y="490"/>
                  </a:lnTo>
                  <a:lnTo>
                    <a:pt x="2676" y="424"/>
                  </a:lnTo>
                  <a:lnTo>
                    <a:pt x="2676" y="358"/>
                  </a:lnTo>
                  <a:lnTo>
                    <a:pt x="2676" y="291"/>
                  </a:lnTo>
                  <a:lnTo>
                    <a:pt x="2676" y="225"/>
                  </a:lnTo>
                  <a:lnTo>
                    <a:pt x="2676" y="165"/>
                  </a:lnTo>
                  <a:lnTo>
                    <a:pt x="2676" y="112"/>
                  </a:lnTo>
                  <a:lnTo>
                    <a:pt x="2676" y="66"/>
                  </a:lnTo>
                  <a:lnTo>
                    <a:pt x="2676" y="30"/>
                  </a:lnTo>
                  <a:lnTo>
                    <a:pt x="2676" y="8"/>
                  </a:lnTo>
                  <a:lnTo>
                    <a:pt x="2676" y="0"/>
                  </a:lnTo>
                  <a:lnTo>
                    <a:pt x="2663" y="0"/>
                  </a:lnTo>
                  <a:lnTo>
                    <a:pt x="2222" y="0"/>
                  </a:lnTo>
                  <a:lnTo>
                    <a:pt x="2222" y="22"/>
                  </a:lnTo>
                  <a:lnTo>
                    <a:pt x="2222" y="81"/>
                  </a:lnTo>
                  <a:lnTo>
                    <a:pt x="2222" y="165"/>
                  </a:lnTo>
                  <a:lnTo>
                    <a:pt x="2222" y="262"/>
                  </a:lnTo>
                  <a:lnTo>
                    <a:pt x="2222" y="360"/>
                  </a:lnTo>
                  <a:lnTo>
                    <a:pt x="2222" y="448"/>
                  </a:lnTo>
                  <a:lnTo>
                    <a:pt x="2222" y="515"/>
                  </a:lnTo>
                  <a:lnTo>
                    <a:pt x="2222" y="548"/>
                  </a:lnTo>
                  <a:lnTo>
                    <a:pt x="2191" y="535"/>
                  </a:lnTo>
                  <a:lnTo>
                    <a:pt x="2158" y="521"/>
                  </a:lnTo>
                  <a:lnTo>
                    <a:pt x="2122" y="509"/>
                  </a:lnTo>
                  <a:lnTo>
                    <a:pt x="2085" y="496"/>
                  </a:lnTo>
                  <a:lnTo>
                    <a:pt x="2046" y="484"/>
                  </a:lnTo>
                  <a:lnTo>
                    <a:pt x="2005" y="471"/>
                  </a:lnTo>
                  <a:lnTo>
                    <a:pt x="1962" y="460"/>
                  </a:lnTo>
                  <a:lnTo>
                    <a:pt x="1918" y="448"/>
                  </a:lnTo>
                  <a:lnTo>
                    <a:pt x="1872" y="437"/>
                  </a:lnTo>
                  <a:lnTo>
                    <a:pt x="1825" y="426"/>
                  </a:lnTo>
                  <a:lnTo>
                    <a:pt x="1775" y="417"/>
                  </a:lnTo>
                  <a:lnTo>
                    <a:pt x="1725" y="407"/>
                  </a:lnTo>
                  <a:lnTo>
                    <a:pt x="1673" y="397"/>
                  </a:lnTo>
                  <a:lnTo>
                    <a:pt x="1619" y="388"/>
                  </a:lnTo>
                  <a:lnTo>
                    <a:pt x="1564" y="379"/>
                  </a:lnTo>
                  <a:lnTo>
                    <a:pt x="1509" y="371"/>
                  </a:lnTo>
                  <a:lnTo>
                    <a:pt x="1450" y="364"/>
                  </a:lnTo>
                  <a:lnTo>
                    <a:pt x="1392" y="356"/>
                  </a:lnTo>
                  <a:lnTo>
                    <a:pt x="1333" y="350"/>
                  </a:lnTo>
                  <a:lnTo>
                    <a:pt x="1272" y="343"/>
                  </a:lnTo>
                  <a:lnTo>
                    <a:pt x="1210" y="338"/>
                  </a:lnTo>
                  <a:lnTo>
                    <a:pt x="1148" y="333"/>
                  </a:lnTo>
                  <a:lnTo>
                    <a:pt x="1084" y="327"/>
                  </a:lnTo>
                  <a:lnTo>
                    <a:pt x="1020" y="322"/>
                  </a:lnTo>
                  <a:lnTo>
                    <a:pt x="954" y="319"/>
                  </a:lnTo>
                  <a:lnTo>
                    <a:pt x="888" y="315"/>
                  </a:lnTo>
                  <a:lnTo>
                    <a:pt x="822" y="313"/>
                  </a:lnTo>
                  <a:lnTo>
                    <a:pt x="754" y="310"/>
                  </a:lnTo>
                  <a:lnTo>
                    <a:pt x="687" y="307"/>
                  </a:lnTo>
                  <a:lnTo>
                    <a:pt x="618" y="306"/>
                  </a:lnTo>
                  <a:lnTo>
                    <a:pt x="549" y="305"/>
                  </a:lnTo>
                  <a:lnTo>
                    <a:pt x="481" y="305"/>
                  </a:lnTo>
                  <a:lnTo>
                    <a:pt x="0" y="305"/>
                  </a:lnTo>
                  <a:lnTo>
                    <a:pt x="0" y="696"/>
                  </a:lnTo>
                  <a:lnTo>
                    <a:pt x="481" y="696"/>
                  </a:lnTo>
                  <a:lnTo>
                    <a:pt x="550" y="696"/>
                  </a:lnTo>
                  <a:lnTo>
                    <a:pt x="619" y="697"/>
                  </a:lnTo>
                  <a:lnTo>
                    <a:pt x="688" y="699"/>
                  </a:lnTo>
                  <a:lnTo>
                    <a:pt x="756" y="700"/>
                  </a:lnTo>
                  <a:lnTo>
                    <a:pt x="824" y="704"/>
                  </a:lnTo>
                  <a:lnTo>
                    <a:pt x="891" y="707"/>
                  </a:lnTo>
                  <a:lnTo>
                    <a:pt x="957" y="710"/>
                  </a:lnTo>
                  <a:lnTo>
                    <a:pt x="1023" y="714"/>
                  </a:lnTo>
                  <a:lnTo>
                    <a:pt x="1087" y="718"/>
                  </a:lnTo>
                  <a:lnTo>
                    <a:pt x="1151" y="723"/>
                  </a:lnTo>
                  <a:lnTo>
                    <a:pt x="1214" y="729"/>
                  </a:lnTo>
                  <a:lnTo>
                    <a:pt x="1275" y="735"/>
                  </a:lnTo>
                  <a:lnTo>
                    <a:pt x="1337" y="741"/>
                  </a:lnTo>
                  <a:lnTo>
                    <a:pt x="1396" y="748"/>
                  </a:lnTo>
                  <a:lnTo>
                    <a:pt x="1455" y="756"/>
                  </a:lnTo>
                  <a:lnTo>
                    <a:pt x="1513" y="763"/>
                  </a:lnTo>
                  <a:lnTo>
                    <a:pt x="1569" y="771"/>
                  </a:lnTo>
                  <a:lnTo>
                    <a:pt x="1623" y="780"/>
                  </a:lnTo>
                  <a:lnTo>
                    <a:pt x="1677" y="789"/>
                  </a:lnTo>
                  <a:lnTo>
                    <a:pt x="1729" y="798"/>
                  </a:lnTo>
                  <a:lnTo>
                    <a:pt x="1779" y="808"/>
                  </a:lnTo>
                  <a:lnTo>
                    <a:pt x="1829" y="818"/>
                  </a:lnTo>
                  <a:lnTo>
                    <a:pt x="1876" y="829"/>
                  </a:lnTo>
                  <a:lnTo>
                    <a:pt x="1922" y="840"/>
                  </a:lnTo>
                  <a:lnTo>
                    <a:pt x="1966" y="852"/>
                  </a:lnTo>
                  <a:lnTo>
                    <a:pt x="2008" y="863"/>
                  </a:lnTo>
                  <a:lnTo>
                    <a:pt x="2048" y="876"/>
                  </a:lnTo>
                  <a:lnTo>
                    <a:pt x="2087" y="888"/>
                  </a:lnTo>
                  <a:lnTo>
                    <a:pt x="2124" y="901"/>
                  </a:lnTo>
                  <a:lnTo>
                    <a:pt x="2159" y="914"/>
                  </a:lnTo>
                  <a:lnTo>
                    <a:pt x="2191" y="928"/>
                  </a:lnTo>
                  <a:lnTo>
                    <a:pt x="2222" y="941"/>
                  </a:lnTo>
                  <a:lnTo>
                    <a:pt x="2222" y="954"/>
                  </a:lnTo>
                  <a:lnTo>
                    <a:pt x="2222" y="977"/>
                  </a:lnTo>
                  <a:lnTo>
                    <a:pt x="2222" y="1008"/>
                  </a:lnTo>
                  <a:lnTo>
                    <a:pt x="2222" y="1044"/>
                  </a:lnTo>
                  <a:lnTo>
                    <a:pt x="2222" y="1081"/>
                  </a:lnTo>
                  <a:lnTo>
                    <a:pt x="2222" y="1114"/>
                  </a:lnTo>
                  <a:lnTo>
                    <a:pt x="2222" y="1141"/>
                  </a:lnTo>
                  <a:lnTo>
                    <a:pt x="2222" y="1159"/>
                  </a:lnTo>
                  <a:lnTo>
                    <a:pt x="2191" y="1146"/>
                  </a:lnTo>
                  <a:lnTo>
                    <a:pt x="2158" y="1132"/>
                  </a:lnTo>
                  <a:lnTo>
                    <a:pt x="2122" y="1118"/>
                  </a:lnTo>
                  <a:lnTo>
                    <a:pt x="2085" y="1106"/>
                  </a:lnTo>
                  <a:lnTo>
                    <a:pt x="2046" y="1093"/>
                  </a:lnTo>
                  <a:lnTo>
                    <a:pt x="2005" y="1081"/>
                  </a:lnTo>
                  <a:lnTo>
                    <a:pt x="1962" y="1069"/>
                  </a:lnTo>
                  <a:lnTo>
                    <a:pt x="1918" y="1058"/>
                  </a:lnTo>
                  <a:lnTo>
                    <a:pt x="1872" y="1048"/>
                  </a:lnTo>
                  <a:lnTo>
                    <a:pt x="1825" y="1037"/>
                  </a:lnTo>
                  <a:lnTo>
                    <a:pt x="1775" y="1027"/>
                  </a:lnTo>
                  <a:lnTo>
                    <a:pt x="1725" y="1016"/>
                  </a:lnTo>
                  <a:lnTo>
                    <a:pt x="1673" y="1007"/>
                  </a:lnTo>
                  <a:lnTo>
                    <a:pt x="1619" y="999"/>
                  </a:lnTo>
                  <a:lnTo>
                    <a:pt x="1564" y="990"/>
                  </a:lnTo>
                  <a:lnTo>
                    <a:pt x="1509" y="982"/>
                  </a:lnTo>
                  <a:lnTo>
                    <a:pt x="1450" y="974"/>
                  </a:lnTo>
                  <a:lnTo>
                    <a:pt x="1392" y="966"/>
                  </a:lnTo>
                  <a:lnTo>
                    <a:pt x="1333" y="960"/>
                  </a:lnTo>
                  <a:lnTo>
                    <a:pt x="1272" y="954"/>
                  </a:lnTo>
                  <a:lnTo>
                    <a:pt x="1210" y="947"/>
                  </a:lnTo>
                  <a:lnTo>
                    <a:pt x="1148" y="942"/>
                  </a:lnTo>
                  <a:lnTo>
                    <a:pt x="1084" y="937"/>
                  </a:lnTo>
                  <a:lnTo>
                    <a:pt x="1020" y="933"/>
                  </a:lnTo>
                  <a:lnTo>
                    <a:pt x="954" y="929"/>
                  </a:lnTo>
                  <a:lnTo>
                    <a:pt x="888" y="926"/>
                  </a:lnTo>
                  <a:lnTo>
                    <a:pt x="822" y="922"/>
                  </a:lnTo>
                  <a:lnTo>
                    <a:pt x="754" y="920"/>
                  </a:lnTo>
                  <a:lnTo>
                    <a:pt x="687" y="918"/>
                  </a:lnTo>
                  <a:lnTo>
                    <a:pt x="618" y="917"/>
                  </a:lnTo>
                  <a:lnTo>
                    <a:pt x="549" y="916"/>
                  </a:lnTo>
                  <a:lnTo>
                    <a:pt x="481" y="916"/>
                  </a:lnTo>
                  <a:lnTo>
                    <a:pt x="0" y="916"/>
                  </a:lnTo>
                  <a:lnTo>
                    <a:pt x="0" y="1307"/>
                  </a:lnTo>
                  <a:lnTo>
                    <a:pt x="481" y="1307"/>
                  </a:lnTo>
                  <a:lnTo>
                    <a:pt x="550" y="1307"/>
                  </a:lnTo>
                  <a:lnTo>
                    <a:pt x="619" y="1308"/>
                  </a:lnTo>
                  <a:lnTo>
                    <a:pt x="688" y="1309"/>
                  </a:lnTo>
                  <a:lnTo>
                    <a:pt x="756" y="1311"/>
                  </a:lnTo>
                  <a:lnTo>
                    <a:pt x="824" y="1313"/>
                  </a:lnTo>
                  <a:lnTo>
                    <a:pt x="891" y="1316"/>
                  </a:lnTo>
                  <a:lnTo>
                    <a:pt x="957" y="1320"/>
                  </a:lnTo>
                  <a:lnTo>
                    <a:pt x="1023" y="1324"/>
                  </a:lnTo>
                  <a:lnTo>
                    <a:pt x="1087" y="1329"/>
                  </a:lnTo>
                  <a:lnTo>
                    <a:pt x="1151" y="1333"/>
                  </a:lnTo>
                  <a:lnTo>
                    <a:pt x="1214" y="1339"/>
                  </a:lnTo>
                  <a:lnTo>
                    <a:pt x="1275" y="1345"/>
                  </a:lnTo>
                  <a:lnTo>
                    <a:pt x="1337" y="1351"/>
                  </a:lnTo>
                  <a:lnTo>
                    <a:pt x="1396" y="1358"/>
                  </a:lnTo>
                  <a:lnTo>
                    <a:pt x="1454" y="1365"/>
                  </a:lnTo>
                  <a:lnTo>
                    <a:pt x="1513" y="1374"/>
                  </a:lnTo>
                  <a:lnTo>
                    <a:pt x="1569" y="1381"/>
                  </a:lnTo>
                  <a:lnTo>
                    <a:pt x="1623" y="1390"/>
                  </a:lnTo>
                  <a:lnTo>
                    <a:pt x="1677" y="1399"/>
                  </a:lnTo>
                  <a:lnTo>
                    <a:pt x="1729" y="1408"/>
                  </a:lnTo>
                  <a:lnTo>
                    <a:pt x="1779" y="1419"/>
                  </a:lnTo>
                  <a:lnTo>
                    <a:pt x="1828" y="1429"/>
                  </a:lnTo>
                  <a:lnTo>
                    <a:pt x="1876" y="1439"/>
                  </a:lnTo>
                  <a:lnTo>
                    <a:pt x="1922" y="1451"/>
                  </a:lnTo>
                  <a:lnTo>
                    <a:pt x="1965" y="1462"/>
                  </a:lnTo>
                  <a:lnTo>
                    <a:pt x="2008" y="1474"/>
                  </a:lnTo>
                  <a:lnTo>
                    <a:pt x="2048" y="1486"/>
                  </a:lnTo>
                  <a:lnTo>
                    <a:pt x="2087" y="1499"/>
                  </a:lnTo>
                  <a:lnTo>
                    <a:pt x="2123" y="1511"/>
                  </a:lnTo>
                  <a:lnTo>
                    <a:pt x="2159" y="1525"/>
                  </a:lnTo>
                  <a:lnTo>
                    <a:pt x="2191" y="1538"/>
                  </a:lnTo>
                  <a:lnTo>
                    <a:pt x="2222" y="1552"/>
                  </a:lnTo>
                  <a:lnTo>
                    <a:pt x="2222" y="1564"/>
                  </a:lnTo>
                  <a:lnTo>
                    <a:pt x="2222" y="1587"/>
                  </a:lnTo>
                  <a:lnTo>
                    <a:pt x="2222" y="1619"/>
                  </a:lnTo>
                  <a:lnTo>
                    <a:pt x="2222" y="1654"/>
                  </a:lnTo>
                  <a:lnTo>
                    <a:pt x="2222" y="1691"/>
                  </a:lnTo>
                  <a:lnTo>
                    <a:pt x="2222" y="1724"/>
                  </a:lnTo>
                  <a:lnTo>
                    <a:pt x="2222" y="1751"/>
                  </a:lnTo>
                  <a:lnTo>
                    <a:pt x="2222" y="1769"/>
                  </a:lnTo>
                  <a:lnTo>
                    <a:pt x="2191" y="1755"/>
                  </a:lnTo>
                  <a:lnTo>
                    <a:pt x="2158" y="1742"/>
                  </a:lnTo>
                  <a:lnTo>
                    <a:pt x="2122" y="1729"/>
                  </a:lnTo>
                  <a:lnTo>
                    <a:pt x="2085" y="1716"/>
                  </a:lnTo>
                  <a:lnTo>
                    <a:pt x="2046" y="1704"/>
                  </a:lnTo>
                  <a:lnTo>
                    <a:pt x="2005" y="1692"/>
                  </a:lnTo>
                  <a:lnTo>
                    <a:pt x="1962" y="1680"/>
                  </a:lnTo>
                  <a:lnTo>
                    <a:pt x="1918" y="1669"/>
                  </a:lnTo>
                  <a:lnTo>
                    <a:pt x="1872" y="1657"/>
                  </a:lnTo>
                  <a:lnTo>
                    <a:pt x="1825" y="1647"/>
                  </a:lnTo>
                  <a:lnTo>
                    <a:pt x="1775" y="1636"/>
                  </a:lnTo>
                  <a:lnTo>
                    <a:pt x="1725" y="1627"/>
                  </a:lnTo>
                  <a:lnTo>
                    <a:pt x="1673" y="1618"/>
                  </a:lnTo>
                  <a:lnTo>
                    <a:pt x="1619" y="1608"/>
                  </a:lnTo>
                  <a:lnTo>
                    <a:pt x="1564" y="1600"/>
                  </a:lnTo>
                  <a:lnTo>
                    <a:pt x="1509" y="1592"/>
                  </a:lnTo>
                  <a:lnTo>
                    <a:pt x="1450" y="1584"/>
                  </a:lnTo>
                  <a:lnTo>
                    <a:pt x="1392" y="1577"/>
                  </a:lnTo>
                  <a:lnTo>
                    <a:pt x="1333" y="1570"/>
                  </a:lnTo>
                  <a:lnTo>
                    <a:pt x="1272" y="1564"/>
                  </a:lnTo>
                  <a:lnTo>
                    <a:pt x="1210" y="1558"/>
                  </a:lnTo>
                  <a:lnTo>
                    <a:pt x="1148" y="1553"/>
                  </a:lnTo>
                  <a:lnTo>
                    <a:pt x="1084" y="1548"/>
                  </a:lnTo>
                  <a:lnTo>
                    <a:pt x="1020" y="1544"/>
                  </a:lnTo>
                  <a:lnTo>
                    <a:pt x="954" y="1540"/>
                  </a:lnTo>
                  <a:lnTo>
                    <a:pt x="888" y="1535"/>
                  </a:lnTo>
                  <a:lnTo>
                    <a:pt x="822" y="1533"/>
                  </a:lnTo>
                  <a:lnTo>
                    <a:pt x="754" y="1530"/>
                  </a:lnTo>
                  <a:lnTo>
                    <a:pt x="687" y="1528"/>
                  </a:lnTo>
                  <a:lnTo>
                    <a:pt x="618" y="1527"/>
                  </a:lnTo>
                  <a:lnTo>
                    <a:pt x="549" y="1526"/>
                  </a:lnTo>
                  <a:lnTo>
                    <a:pt x="481" y="1526"/>
                  </a:lnTo>
                  <a:lnTo>
                    <a:pt x="0" y="1526"/>
                  </a:lnTo>
                  <a:lnTo>
                    <a:pt x="0" y="1917"/>
                  </a:lnTo>
                  <a:lnTo>
                    <a:pt x="481" y="1917"/>
                  </a:lnTo>
                  <a:lnTo>
                    <a:pt x="550" y="1917"/>
                  </a:lnTo>
                  <a:lnTo>
                    <a:pt x="619" y="1918"/>
                  </a:lnTo>
                  <a:lnTo>
                    <a:pt x="688" y="1919"/>
                  </a:lnTo>
                  <a:lnTo>
                    <a:pt x="756" y="1921"/>
                  </a:lnTo>
                  <a:lnTo>
                    <a:pt x="824" y="1924"/>
                  </a:lnTo>
                  <a:lnTo>
                    <a:pt x="891" y="1926"/>
                  </a:lnTo>
                  <a:lnTo>
                    <a:pt x="957" y="1930"/>
                  </a:lnTo>
                  <a:lnTo>
                    <a:pt x="1023" y="1935"/>
                  </a:lnTo>
                  <a:lnTo>
                    <a:pt x="1087" y="1939"/>
                  </a:lnTo>
                  <a:lnTo>
                    <a:pt x="1151" y="1944"/>
                  </a:lnTo>
                  <a:lnTo>
                    <a:pt x="1214" y="1949"/>
                  </a:lnTo>
                  <a:lnTo>
                    <a:pt x="1275" y="1955"/>
                  </a:lnTo>
                  <a:lnTo>
                    <a:pt x="1337" y="1962"/>
                  </a:lnTo>
                  <a:lnTo>
                    <a:pt x="1396" y="1968"/>
                  </a:lnTo>
                  <a:lnTo>
                    <a:pt x="1454" y="1975"/>
                  </a:lnTo>
                  <a:lnTo>
                    <a:pt x="1513" y="1984"/>
                  </a:lnTo>
                  <a:lnTo>
                    <a:pt x="1569" y="1992"/>
                  </a:lnTo>
                  <a:lnTo>
                    <a:pt x="1623" y="2000"/>
                  </a:lnTo>
                  <a:lnTo>
                    <a:pt x="1677" y="2010"/>
                  </a:lnTo>
                  <a:lnTo>
                    <a:pt x="1729" y="2019"/>
                  </a:lnTo>
                  <a:lnTo>
                    <a:pt x="1779" y="2028"/>
                  </a:lnTo>
                  <a:lnTo>
                    <a:pt x="1828" y="2039"/>
                  </a:lnTo>
                  <a:lnTo>
                    <a:pt x="1876" y="2049"/>
                  </a:lnTo>
                  <a:lnTo>
                    <a:pt x="1922" y="2061"/>
                  </a:lnTo>
                  <a:lnTo>
                    <a:pt x="1965" y="2072"/>
                  </a:lnTo>
                  <a:lnTo>
                    <a:pt x="2008" y="2084"/>
                  </a:lnTo>
                  <a:lnTo>
                    <a:pt x="2048" y="2096"/>
                  </a:lnTo>
                  <a:lnTo>
                    <a:pt x="2087" y="2109"/>
                  </a:lnTo>
                  <a:lnTo>
                    <a:pt x="2123" y="2121"/>
                  </a:lnTo>
                  <a:lnTo>
                    <a:pt x="2159" y="2135"/>
                  </a:lnTo>
                  <a:lnTo>
                    <a:pt x="2191" y="2148"/>
                  </a:lnTo>
                  <a:lnTo>
                    <a:pt x="2222" y="2162"/>
                  </a:lnTo>
                  <a:lnTo>
                    <a:pt x="2222" y="2173"/>
                  </a:lnTo>
                  <a:lnTo>
                    <a:pt x="2222" y="2200"/>
                  </a:lnTo>
                  <a:lnTo>
                    <a:pt x="2222" y="2241"/>
                  </a:lnTo>
                  <a:lnTo>
                    <a:pt x="2222" y="2292"/>
                  </a:lnTo>
                  <a:lnTo>
                    <a:pt x="2222" y="2353"/>
                  </a:lnTo>
                  <a:lnTo>
                    <a:pt x="2222" y="2419"/>
                  </a:lnTo>
                  <a:lnTo>
                    <a:pt x="2222" y="2491"/>
                  </a:lnTo>
                  <a:lnTo>
                    <a:pt x="2222" y="2564"/>
                  </a:lnTo>
                  <a:lnTo>
                    <a:pt x="2222" y="2637"/>
                  </a:lnTo>
                  <a:lnTo>
                    <a:pt x="2222" y="2708"/>
                  </a:lnTo>
                  <a:lnTo>
                    <a:pt x="2222" y="2774"/>
                  </a:lnTo>
                  <a:lnTo>
                    <a:pt x="2222" y="2832"/>
                  </a:lnTo>
                  <a:lnTo>
                    <a:pt x="2222" y="2882"/>
                  </a:lnTo>
                  <a:lnTo>
                    <a:pt x="2222" y="2921"/>
                  </a:lnTo>
                  <a:lnTo>
                    <a:pt x="2222" y="2946"/>
                  </a:lnTo>
                  <a:lnTo>
                    <a:pt x="2222" y="2954"/>
                  </a:lnTo>
                  <a:lnTo>
                    <a:pt x="3885" y="2954"/>
                  </a:lnTo>
                  <a:lnTo>
                    <a:pt x="3885" y="2563"/>
                  </a:lnTo>
                  <a:lnTo>
                    <a:pt x="3871" y="2563"/>
                  </a:lnTo>
                  <a:lnTo>
                    <a:pt x="3834" y="2563"/>
                  </a:lnTo>
                  <a:lnTo>
                    <a:pt x="3774" y="2563"/>
                  </a:lnTo>
                  <a:lnTo>
                    <a:pt x="3699" y="2563"/>
                  </a:lnTo>
                  <a:lnTo>
                    <a:pt x="3609" y="2563"/>
                  </a:lnTo>
                  <a:lnTo>
                    <a:pt x="3508" y="2563"/>
                  </a:lnTo>
                  <a:lnTo>
                    <a:pt x="3401" y="2563"/>
                  </a:lnTo>
                  <a:lnTo>
                    <a:pt x="3290" y="2563"/>
                  </a:lnTo>
                  <a:lnTo>
                    <a:pt x="3177" y="2563"/>
                  </a:lnTo>
                  <a:lnTo>
                    <a:pt x="3069" y="2563"/>
                  </a:lnTo>
                  <a:lnTo>
                    <a:pt x="2967" y="2563"/>
                  </a:lnTo>
                  <a:lnTo>
                    <a:pt x="2875" y="2563"/>
                  </a:lnTo>
                  <a:lnTo>
                    <a:pt x="2797" y="2563"/>
                  </a:lnTo>
                  <a:lnTo>
                    <a:pt x="2735" y="2563"/>
                  </a:lnTo>
                  <a:lnTo>
                    <a:pt x="2694" y="2563"/>
                  </a:lnTo>
                  <a:lnTo>
                    <a:pt x="2676" y="2563"/>
                  </a:lnTo>
                  <a:lnTo>
                    <a:pt x="2676" y="2549"/>
                  </a:lnTo>
                  <a:lnTo>
                    <a:pt x="2676" y="2524"/>
                  </a:lnTo>
                  <a:lnTo>
                    <a:pt x="2676" y="2490"/>
                  </a:lnTo>
                  <a:lnTo>
                    <a:pt x="2676" y="2454"/>
                  </a:lnTo>
                  <a:lnTo>
                    <a:pt x="2676" y="2417"/>
                  </a:lnTo>
                  <a:lnTo>
                    <a:pt x="2676" y="2385"/>
                  </a:lnTo>
                  <a:lnTo>
                    <a:pt x="2676" y="2359"/>
                  </a:lnTo>
                  <a:lnTo>
                    <a:pt x="2676" y="2344"/>
                  </a:lnTo>
                  <a:lnTo>
                    <a:pt x="2694" y="2344"/>
                  </a:lnTo>
                  <a:lnTo>
                    <a:pt x="2735" y="2344"/>
                  </a:lnTo>
                  <a:lnTo>
                    <a:pt x="2797" y="2344"/>
                  </a:lnTo>
                  <a:lnTo>
                    <a:pt x="2875" y="2344"/>
                  </a:lnTo>
                  <a:lnTo>
                    <a:pt x="2967" y="2344"/>
                  </a:lnTo>
                  <a:lnTo>
                    <a:pt x="3069" y="2344"/>
                  </a:lnTo>
                  <a:lnTo>
                    <a:pt x="3177" y="2344"/>
                  </a:lnTo>
                  <a:lnTo>
                    <a:pt x="3290" y="2344"/>
                  </a:lnTo>
                  <a:lnTo>
                    <a:pt x="3401" y="2344"/>
                  </a:lnTo>
                  <a:lnTo>
                    <a:pt x="3508" y="2344"/>
                  </a:lnTo>
                  <a:lnTo>
                    <a:pt x="3609" y="2344"/>
                  </a:lnTo>
                  <a:lnTo>
                    <a:pt x="3699" y="2344"/>
                  </a:lnTo>
                  <a:lnTo>
                    <a:pt x="3774" y="2344"/>
                  </a:lnTo>
                  <a:lnTo>
                    <a:pt x="3834" y="2344"/>
                  </a:lnTo>
                  <a:lnTo>
                    <a:pt x="3871" y="2344"/>
                  </a:lnTo>
                  <a:lnTo>
                    <a:pt x="3885" y="2344"/>
                  </a:lnTo>
                  <a:lnTo>
                    <a:pt x="3885" y="1953"/>
                  </a:lnTo>
                  <a:lnTo>
                    <a:pt x="3871" y="1953"/>
                  </a:lnTo>
                  <a:lnTo>
                    <a:pt x="3834" y="1953"/>
                  </a:lnTo>
                  <a:lnTo>
                    <a:pt x="3774" y="1953"/>
                  </a:lnTo>
                  <a:lnTo>
                    <a:pt x="3699" y="1953"/>
                  </a:lnTo>
                  <a:lnTo>
                    <a:pt x="3609" y="1953"/>
                  </a:lnTo>
                  <a:lnTo>
                    <a:pt x="3508" y="1953"/>
                  </a:lnTo>
                  <a:lnTo>
                    <a:pt x="3401" y="1953"/>
                  </a:lnTo>
                  <a:lnTo>
                    <a:pt x="3290" y="1953"/>
                  </a:lnTo>
                  <a:lnTo>
                    <a:pt x="3177" y="1953"/>
                  </a:lnTo>
                  <a:lnTo>
                    <a:pt x="3069" y="1953"/>
                  </a:lnTo>
                  <a:lnTo>
                    <a:pt x="2967" y="1953"/>
                  </a:lnTo>
                  <a:lnTo>
                    <a:pt x="2875" y="1953"/>
                  </a:lnTo>
                  <a:lnTo>
                    <a:pt x="2797" y="1953"/>
                  </a:lnTo>
                  <a:lnTo>
                    <a:pt x="2735" y="1953"/>
                  </a:lnTo>
                  <a:lnTo>
                    <a:pt x="2694" y="1953"/>
                  </a:lnTo>
                  <a:lnTo>
                    <a:pt x="2676" y="1953"/>
                  </a:lnTo>
                  <a:lnTo>
                    <a:pt x="2676" y="1939"/>
                  </a:lnTo>
                  <a:lnTo>
                    <a:pt x="2676" y="1913"/>
                  </a:lnTo>
                  <a:lnTo>
                    <a:pt x="2676" y="1880"/>
                  </a:lnTo>
                  <a:lnTo>
                    <a:pt x="2676" y="1844"/>
                  </a:lnTo>
                  <a:lnTo>
                    <a:pt x="2676" y="1806"/>
                  </a:lnTo>
                  <a:lnTo>
                    <a:pt x="2676" y="1774"/>
                  </a:lnTo>
                  <a:lnTo>
                    <a:pt x="2676" y="1748"/>
                  </a:lnTo>
                  <a:lnTo>
                    <a:pt x="2676" y="1733"/>
                  </a:lnTo>
                  <a:lnTo>
                    <a:pt x="2694" y="1733"/>
                  </a:lnTo>
                  <a:lnTo>
                    <a:pt x="2735" y="1733"/>
                  </a:lnTo>
                  <a:lnTo>
                    <a:pt x="2797" y="1733"/>
                  </a:lnTo>
                  <a:lnTo>
                    <a:pt x="2875" y="1733"/>
                  </a:lnTo>
                  <a:lnTo>
                    <a:pt x="2967" y="1733"/>
                  </a:lnTo>
                  <a:lnTo>
                    <a:pt x="3069" y="1733"/>
                  </a:lnTo>
                  <a:lnTo>
                    <a:pt x="3177" y="1733"/>
                  </a:lnTo>
                  <a:lnTo>
                    <a:pt x="3290" y="1733"/>
                  </a:lnTo>
                  <a:lnTo>
                    <a:pt x="3401" y="1733"/>
                  </a:lnTo>
                  <a:lnTo>
                    <a:pt x="3508" y="1733"/>
                  </a:lnTo>
                  <a:lnTo>
                    <a:pt x="3609" y="1733"/>
                  </a:lnTo>
                  <a:lnTo>
                    <a:pt x="3699" y="1733"/>
                  </a:lnTo>
                  <a:lnTo>
                    <a:pt x="3774" y="1733"/>
                  </a:lnTo>
                  <a:lnTo>
                    <a:pt x="3834" y="1733"/>
                  </a:lnTo>
                  <a:lnTo>
                    <a:pt x="3871" y="1733"/>
                  </a:lnTo>
                  <a:lnTo>
                    <a:pt x="3885" y="1733"/>
                  </a:lnTo>
                  <a:lnTo>
                    <a:pt x="3885" y="1343"/>
                  </a:lnTo>
                  <a:lnTo>
                    <a:pt x="3871" y="1343"/>
                  </a:lnTo>
                  <a:lnTo>
                    <a:pt x="3834" y="1343"/>
                  </a:lnTo>
                  <a:lnTo>
                    <a:pt x="3774" y="1343"/>
                  </a:lnTo>
                  <a:lnTo>
                    <a:pt x="3699" y="1343"/>
                  </a:lnTo>
                  <a:lnTo>
                    <a:pt x="3609" y="1343"/>
                  </a:lnTo>
                  <a:lnTo>
                    <a:pt x="3508" y="1343"/>
                  </a:lnTo>
                  <a:lnTo>
                    <a:pt x="3401" y="1343"/>
                  </a:lnTo>
                  <a:lnTo>
                    <a:pt x="3290" y="1343"/>
                  </a:lnTo>
                  <a:lnTo>
                    <a:pt x="3177" y="1343"/>
                  </a:lnTo>
                  <a:lnTo>
                    <a:pt x="3069" y="1343"/>
                  </a:lnTo>
                  <a:lnTo>
                    <a:pt x="2967" y="1343"/>
                  </a:lnTo>
                  <a:lnTo>
                    <a:pt x="2875" y="1343"/>
                  </a:lnTo>
                  <a:lnTo>
                    <a:pt x="2797" y="1343"/>
                  </a:lnTo>
                  <a:lnTo>
                    <a:pt x="2735" y="1343"/>
                  </a:lnTo>
                  <a:lnTo>
                    <a:pt x="2694" y="1343"/>
                  </a:lnTo>
                  <a:lnTo>
                    <a:pt x="2676" y="1343"/>
                  </a:lnTo>
                  <a:lnTo>
                    <a:pt x="2676" y="1328"/>
                  </a:lnTo>
                  <a:lnTo>
                    <a:pt x="2676" y="1303"/>
                  </a:lnTo>
                  <a:lnTo>
                    <a:pt x="2676" y="1270"/>
                  </a:lnTo>
                  <a:lnTo>
                    <a:pt x="2676" y="1233"/>
                  </a:lnTo>
                  <a:lnTo>
                    <a:pt x="2676" y="1197"/>
                  </a:lnTo>
                  <a:lnTo>
                    <a:pt x="2676" y="1164"/>
                  </a:lnTo>
                  <a:lnTo>
                    <a:pt x="2676" y="1138"/>
                  </a:lnTo>
                  <a:lnTo>
                    <a:pt x="2676" y="1124"/>
                  </a:lnTo>
                  <a:lnTo>
                    <a:pt x="2694" y="1124"/>
                  </a:lnTo>
                  <a:lnTo>
                    <a:pt x="2735" y="1124"/>
                  </a:lnTo>
                  <a:lnTo>
                    <a:pt x="2797" y="1124"/>
                  </a:lnTo>
                  <a:lnTo>
                    <a:pt x="2875" y="1124"/>
                  </a:lnTo>
                  <a:lnTo>
                    <a:pt x="2967" y="1124"/>
                  </a:lnTo>
                  <a:lnTo>
                    <a:pt x="3069" y="1124"/>
                  </a:lnTo>
                  <a:lnTo>
                    <a:pt x="3177" y="1124"/>
                  </a:lnTo>
                  <a:lnTo>
                    <a:pt x="3290" y="1124"/>
                  </a:lnTo>
                  <a:lnTo>
                    <a:pt x="3401" y="1124"/>
                  </a:lnTo>
                  <a:lnTo>
                    <a:pt x="3508" y="1124"/>
                  </a:lnTo>
                  <a:lnTo>
                    <a:pt x="3609" y="1124"/>
                  </a:lnTo>
                  <a:lnTo>
                    <a:pt x="3699" y="1124"/>
                  </a:lnTo>
                  <a:lnTo>
                    <a:pt x="3774" y="1124"/>
                  </a:lnTo>
                  <a:lnTo>
                    <a:pt x="3834" y="1124"/>
                  </a:lnTo>
                  <a:lnTo>
                    <a:pt x="3871" y="1124"/>
                  </a:lnTo>
                  <a:lnTo>
                    <a:pt x="3885" y="1124"/>
                  </a:lnTo>
                  <a:close/>
                </a:path>
              </a:pathLst>
            </a:custGeom>
            <a:solidFill>
              <a:srgbClr val="053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4735" y="331"/>
              <a:ext cx="33" cy="32"/>
            </a:xfrm>
            <a:custGeom>
              <a:avLst/>
              <a:gdLst>
                <a:gd name="T0" fmla="*/ 456 w 470"/>
                <a:gd name="T1" fmla="*/ 343 h 446"/>
                <a:gd name="T2" fmla="*/ 432 w 470"/>
                <a:gd name="T3" fmla="*/ 377 h 446"/>
                <a:gd name="T4" fmla="*/ 392 w 470"/>
                <a:gd name="T5" fmla="*/ 411 h 446"/>
                <a:gd name="T6" fmla="*/ 364 w 470"/>
                <a:gd name="T7" fmla="*/ 425 h 446"/>
                <a:gd name="T8" fmla="*/ 332 w 470"/>
                <a:gd name="T9" fmla="*/ 436 h 446"/>
                <a:gd name="T10" fmla="*/ 292 w 470"/>
                <a:gd name="T11" fmla="*/ 443 h 446"/>
                <a:gd name="T12" fmla="*/ 247 w 470"/>
                <a:gd name="T13" fmla="*/ 446 h 446"/>
                <a:gd name="T14" fmla="*/ 181 w 470"/>
                <a:gd name="T15" fmla="*/ 440 h 446"/>
                <a:gd name="T16" fmla="*/ 146 w 470"/>
                <a:gd name="T17" fmla="*/ 430 h 446"/>
                <a:gd name="T18" fmla="*/ 115 w 470"/>
                <a:gd name="T19" fmla="*/ 418 h 446"/>
                <a:gd name="T20" fmla="*/ 85 w 470"/>
                <a:gd name="T21" fmla="*/ 400 h 446"/>
                <a:gd name="T22" fmla="*/ 60 w 470"/>
                <a:gd name="T23" fmla="*/ 379 h 446"/>
                <a:gd name="T24" fmla="*/ 40 w 470"/>
                <a:gd name="T25" fmla="*/ 355 h 446"/>
                <a:gd name="T26" fmla="*/ 23 w 470"/>
                <a:gd name="T27" fmla="*/ 327 h 446"/>
                <a:gd name="T28" fmla="*/ 10 w 470"/>
                <a:gd name="T29" fmla="*/ 297 h 446"/>
                <a:gd name="T30" fmla="*/ 3 w 470"/>
                <a:gd name="T31" fmla="*/ 263 h 446"/>
                <a:gd name="T32" fmla="*/ 0 w 470"/>
                <a:gd name="T33" fmla="*/ 226 h 446"/>
                <a:gd name="T34" fmla="*/ 8 w 470"/>
                <a:gd name="T35" fmla="*/ 160 h 446"/>
                <a:gd name="T36" fmla="*/ 24 w 470"/>
                <a:gd name="T37" fmla="*/ 121 h 446"/>
                <a:gd name="T38" fmla="*/ 40 w 470"/>
                <a:gd name="T39" fmla="*/ 93 h 446"/>
                <a:gd name="T40" fmla="*/ 60 w 470"/>
                <a:gd name="T41" fmla="*/ 68 h 446"/>
                <a:gd name="T42" fmla="*/ 86 w 470"/>
                <a:gd name="T43" fmla="*/ 46 h 446"/>
                <a:gd name="T44" fmla="*/ 117 w 470"/>
                <a:gd name="T45" fmla="*/ 28 h 446"/>
                <a:gd name="T46" fmla="*/ 151 w 470"/>
                <a:gd name="T47" fmla="*/ 13 h 446"/>
                <a:gd name="T48" fmla="*/ 192 w 470"/>
                <a:gd name="T49" fmla="*/ 4 h 446"/>
                <a:gd name="T50" fmla="*/ 236 w 470"/>
                <a:gd name="T51" fmla="*/ 0 h 446"/>
                <a:gd name="T52" fmla="*/ 283 w 470"/>
                <a:gd name="T53" fmla="*/ 1 h 446"/>
                <a:gd name="T54" fmla="*/ 336 w 470"/>
                <a:gd name="T55" fmla="*/ 9 h 446"/>
                <a:gd name="T56" fmla="*/ 371 w 470"/>
                <a:gd name="T57" fmla="*/ 22 h 446"/>
                <a:gd name="T58" fmla="*/ 407 w 470"/>
                <a:gd name="T59" fmla="*/ 41 h 446"/>
                <a:gd name="T60" fmla="*/ 436 w 470"/>
                <a:gd name="T61" fmla="*/ 67 h 446"/>
                <a:gd name="T62" fmla="*/ 456 w 470"/>
                <a:gd name="T63" fmla="*/ 95 h 446"/>
                <a:gd name="T64" fmla="*/ 469 w 470"/>
                <a:gd name="T65" fmla="*/ 126 h 446"/>
                <a:gd name="T66" fmla="*/ 355 w 470"/>
                <a:gd name="T67" fmla="*/ 130 h 446"/>
                <a:gd name="T68" fmla="*/ 339 w 470"/>
                <a:gd name="T69" fmla="*/ 109 h 446"/>
                <a:gd name="T70" fmla="*/ 319 w 470"/>
                <a:gd name="T71" fmla="*/ 93 h 446"/>
                <a:gd name="T72" fmla="*/ 296 w 470"/>
                <a:gd name="T73" fmla="*/ 82 h 446"/>
                <a:gd name="T74" fmla="*/ 267 w 470"/>
                <a:gd name="T75" fmla="*/ 76 h 446"/>
                <a:gd name="T76" fmla="*/ 235 w 470"/>
                <a:gd name="T77" fmla="*/ 75 h 446"/>
                <a:gd name="T78" fmla="*/ 203 w 470"/>
                <a:gd name="T79" fmla="*/ 80 h 446"/>
                <a:gd name="T80" fmla="*/ 177 w 470"/>
                <a:gd name="T81" fmla="*/ 90 h 446"/>
                <a:gd name="T82" fmla="*/ 156 w 470"/>
                <a:gd name="T83" fmla="*/ 103 h 446"/>
                <a:gd name="T84" fmla="*/ 137 w 470"/>
                <a:gd name="T85" fmla="*/ 125 h 446"/>
                <a:gd name="T86" fmla="*/ 120 w 470"/>
                <a:gd name="T87" fmla="*/ 162 h 446"/>
                <a:gd name="T88" fmla="*/ 113 w 470"/>
                <a:gd name="T89" fmla="*/ 206 h 446"/>
                <a:gd name="T90" fmla="*/ 115 w 470"/>
                <a:gd name="T91" fmla="*/ 251 h 446"/>
                <a:gd name="T92" fmla="*/ 123 w 470"/>
                <a:gd name="T93" fmla="*/ 293 h 446"/>
                <a:gd name="T94" fmla="*/ 142 w 470"/>
                <a:gd name="T95" fmla="*/ 329 h 446"/>
                <a:gd name="T96" fmla="*/ 171 w 470"/>
                <a:gd name="T97" fmla="*/ 353 h 446"/>
                <a:gd name="T98" fmla="*/ 211 w 470"/>
                <a:gd name="T99" fmla="*/ 368 h 446"/>
                <a:gd name="T100" fmla="*/ 259 w 470"/>
                <a:gd name="T101" fmla="*/ 371 h 446"/>
                <a:gd name="T102" fmla="*/ 292 w 470"/>
                <a:gd name="T103" fmla="*/ 364 h 446"/>
                <a:gd name="T104" fmla="*/ 319 w 470"/>
                <a:gd name="T105" fmla="*/ 349 h 446"/>
                <a:gd name="T106" fmla="*/ 340 w 470"/>
                <a:gd name="T107" fmla="*/ 329 h 446"/>
                <a:gd name="T108" fmla="*/ 355 w 470"/>
                <a:gd name="T109" fmla="*/ 306 h 446"/>
                <a:gd name="T110" fmla="*/ 365 w 470"/>
                <a:gd name="T111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0" h="446">
                  <a:moveTo>
                    <a:pt x="470" y="307"/>
                  </a:moveTo>
                  <a:lnTo>
                    <a:pt x="465" y="323"/>
                  </a:lnTo>
                  <a:lnTo>
                    <a:pt x="456" y="343"/>
                  </a:lnTo>
                  <a:lnTo>
                    <a:pt x="450" y="354"/>
                  </a:lnTo>
                  <a:lnTo>
                    <a:pt x="441" y="366"/>
                  </a:lnTo>
                  <a:lnTo>
                    <a:pt x="432" y="377"/>
                  </a:lnTo>
                  <a:lnTo>
                    <a:pt x="420" y="389"/>
                  </a:lnTo>
                  <a:lnTo>
                    <a:pt x="407" y="400"/>
                  </a:lnTo>
                  <a:lnTo>
                    <a:pt x="392" y="411"/>
                  </a:lnTo>
                  <a:lnTo>
                    <a:pt x="384" y="416"/>
                  </a:lnTo>
                  <a:lnTo>
                    <a:pt x="375" y="421"/>
                  </a:lnTo>
                  <a:lnTo>
                    <a:pt x="364" y="425"/>
                  </a:lnTo>
                  <a:lnTo>
                    <a:pt x="355" y="429"/>
                  </a:lnTo>
                  <a:lnTo>
                    <a:pt x="343" y="432"/>
                  </a:lnTo>
                  <a:lnTo>
                    <a:pt x="332" y="436"/>
                  </a:lnTo>
                  <a:lnTo>
                    <a:pt x="319" y="439"/>
                  </a:lnTo>
                  <a:lnTo>
                    <a:pt x="306" y="442"/>
                  </a:lnTo>
                  <a:lnTo>
                    <a:pt x="292" y="443"/>
                  </a:lnTo>
                  <a:lnTo>
                    <a:pt x="278" y="445"/>
                  </a:lnTo>
                  <a:lnTo>
                    <a:pt x="262" y="446"/>
                  </a:lnTo>
                  <a:lnTo>
                    <a:pt x="247" y="446"/>
                  </a:lnTo>
                  <a:lnTo>
                    <a:pt x="220" y="445"/>
                  </a:lnTo>
                  <a:lnTo>
                    <a:pt x="194" y="442"/>
                  </a:lnTo>
                  <a:lnTo>
                    <a:pt x="181" y="440"/>
                  </a:lnTo>
                  <a:lnTo>
                    <a:pt x="170" y="438"/>
                  </a:lnTo>
                  <a:lnTo>
                    <a:pt x="157" y="435"/>
                  </a:lnTo>
                  <a:lnTo>
                    <a:pt x="146" y="430"/>
                  </a:lnTo>
                  <a:lnTo>
                    <a:pt x="135" y="426"/>
                  </a:lnTo>
                  <a:lnTo>
                    <a:pt x="125" y="422"/>
                  </a:lnTo>
                  <a:lnTo>
                    <a:pt x="115" y="418"/>
                  </a:lnTo>
                  <a:lnTo>
                    <a:pt x="104" y="412"/>
                  </a:lnTo>
                  <a:lnTo>
                    <a:pt x="95" y="406"/>
                  </a:lnTo>
                  <a:lnTo>
                    <a:pt x="85" y="400"/>
                  </a:lnTo>
                  <a:lnTo>
                    <a:pt x="77" y="394"/>
                  </a:lnTo>
                  <a:lnTo>
                    <a:pt x="69" y="387"/>
                  </a:lnTo>
                  <a:lnTo>
                    <a:pt x="60" y="379"/>
                  </a:lnTo>
                  <a:lnTo>
                    <a:pt x="53" y="372"/>
                  </a:lnTo>
                  <a:lnTo>
                    <a:pt x="46" y="364"/>
                  </a:lnTo>
                  <a:lnTo>
                    <a:pt x="40" y="355"/>
                  </a:lnTo>
                  <a:lnTo>
                    <a:pt x="33" y="346"/>
                  </a:lnTo>
                  <a:lnTo>
                    <a:pt x="28" y="338"/>
                  </a:lnTo>
                  <a:lnTo>
                    <a:pt x="23" y="327"/>
                  </a:lnTo>
                  <a:lnTo>
                    <a:pt x="19" y="318"/>
                  </a:lnTo>
                  <a:lnTo>
                    <a:pt x="15" y="307"/>
                  </a:lnTo>
                  <a:lnTo>
                    <a:pt x="10" y="297"/>
                  </a:lnTo>
                  <a:lnTo>
                    <a:pt x="7" y="285"/>
                  </a:lnTo>
                  <a:lnTo>
                    <a:pt x="5" y="275"/>
                  </a:lnTo>
                  <a:lnTo>
                    <a:pt x="3" y="263"/>
                  </a:lnTo>
                  <a:lnTo>
                    <a:pt x="1" y="251"/>
                  </a:lnTo>
                  <a:lnTo>
                    <a:pt x="1" y="239"/>
                  </a:lnTo>
                  <a:lnTo>
                    <a:pt x="0" y="226"/>
                  </a:lnTo>
                  <a:lnTo>
                    <a:pt x="1" y="204"/>
                  </a:lnTo>
                  <a:lnTo>
                    <a:pt x="4" y="182"/>
                  </a:lnTo>
                  <a:lnTo>
                    <a:pt x="8" y="160"/>
                  </a:lnTo>
                  <a:lnTo>
                    <a:pt x="15" y="141"/>
                  </a:lnTo>
                  <a:lnTo>
                    <a:pt x="19" y="130"/>
                  </a:lnTo>
                  <a:lnTo>
                    <a:pt x="24" y="121"/>
                  </a:lnTo>
                  <a:lnTo>
                    <a:pt x="28" y="111"/>
                  </a:lnTo>
                  <a:lnTo>
                    <a:pt x="34" y="102"/>
                  </a:lnTo>
                  <a:lnTo>
                    <a:pt x="40" y="93"/>
                  </a:lnTo>
                  <a:lnTo>
                    <a:pt x="46" y="84"/>
                  </a:lnTo>
                  <a:lnTo>
                    <a:pt x="53" y="76"/>
                  </a:lnTo>
                  <a:lnTo>
                    <a:pt x="60" y="68"/>
                  </a:lnTo>
                  <a:lnTo>
                    <a:pt x="69" y="60"/>
                  </a:lnTo>
                  <a:lnTo>
                    <a:pt x="77" y="53"/>
                  </a:lnTo>
                  <a:lnTo>
                    <a:pt x="86" y="46"/>
                  </a:lnTo>
                  <a:lnTo>
                    <a:pt x="96" y="39"/>
                  </a:lnTo>
                  <a:lnTo>
                    <a:pt x="105" y="33"/>
                  </a:lnTo>
                  <a:lnTo>
                    <a:pt x="117" y="28"/>
                  </a:lnTo>
                  <a:lnTo>
                    <a:pt x="127" y="23"/>
                  </a:lnTo>
                  <a:lnTo>
                    <a:pt x="139" y="19"/>
                  </a:lnTo>
                  <a:lnTo>
                    <a:pt x="151" y="13"/>
                  </a:lnTo>
                  <a:lnTo>
                    <a:pt x="164" y="10"/>
                  </a:lnTo>
                  <a:lnTo>
                    <a:pt x="177" y="7"/>
                  </a:lnTo>
                  <a:lnTo>
                    <a:pt x="192" y="4"/>
                  </a:lnTo>
                  <a:lnTo>
                    <a:pt x="206" y="2"/>
                  </a:lnTo>
                  <a:lnTo>
                    <a:pt x="221" y="1"/>
                  </a:lnTo>
                  <a:lnTo>
                    <a:pt x="236" y="0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3" y="1"/>
                  </a:lnTo>
                  <a:lnTo>
                    <a:pt x="303" y="3"/>
                  </a:lnTo>
                  <a:lnTo>
                    <a:pt x="325" y="6"/>
                  </a:lnTo>
                  <a:lnTo>
                    <a:pt x="336" y="9"/>
                  </a:lnTo>
                  <a:lnTo>
                    <a:pt x="348" y="12"/>
                  </a:lnTo>
                  <a:lnTo>
                    <a:pt x="359" y="17"/>
                  </a:lnTo>
                  <a:lnTo>
                    <a:pt x="371" y="22"/>
                  </a:lnTo>
                  <a:lnTo>
                    <a:pt x="383" y="27"/>
                  </a:lnTo>
                  <a:lnTo>
                    <a:pt x="394" y="33"/>
                  </a:lnTo>
                  <a:lnTo>
                    <a:pt x="407" y="41"/>
                  </a:lnTo>
                  <a:lnTo>
                    <a:pt x="418" y="49"/>
                  </a:lnTo>
                  <a:lnTo>
                    <a:pt x="428" y="57"/>
                  </a:lnTo>
                  <a:lnTo>
                    <a:pt x="436" y="67"/>
                  </a:lnTo>
                  <a:lnTo>
                    <a:pt x="443" y="75"/>
                  </a:lnTo>
                  <a:lnTo>
                    <a:pt x="450" y="84"/>
                  </a:lnTo>
                  <a:lnTo>
                    <a:pt x="456" y="95"/>
                  </a:lnTo>
                  <a:lnTo>
                    <a:pt x="460" y="105"/>
                  </a:lnTo>
                  <a:lnTo>
                    <a:pt x="465" y="116"/>
                  </a:lnTo>
                  <a:lnTo>
                    <a:pt x="469" y="126"/>
                  </a:lnTo>
                  <a:lnTo>
                    <a:pt x="361" y="147"/>
                  </a:lnTo>
                  <a:lnTo>
                    <a:pt x="358" y="139"/>
                  </a:lnTo>
                  <a:lnTo>
                    <a:pt x="355" y="130"/>
                  </a:lnTo>
                  <a:lnTo>
                    <a:pt x="350" y="123"/>
                  </a:lnTo>
                  <a:lnTo>
                    <a:pt x="345" y="116"/>
                  </a:lnTo>
                  <a:lnTo>
                    <a:pt x="339" y="109"/>
                  </a:lnTo>
                  <a:lnTo>
                    <a:pt x="334" y="103"/>
                  </a:lnTo>
                  <a:lnTo>
                    <a:pt x="327" y="98"/>
                  </a:lnTo>
                  <a:lnTo>
                    <a:pt x="319" y="93"/>
                  </a:lnTo>
                  <a:lnTo>
                    <a:pt x="312" y="88"/>
                  </a:lnTo>
                  <a:lnTo>
                    <a:pt x="304" y="85"/>
                  </a:lnTo>
                  <a:lnTo>
                    <a:pt x="296" y="82"/>
                  </a:lnTo>
                  <a:lnTo>
                    <a:pt x="286" y="79"/>
                  </a:lnTo>
                  <a:lnTo>
                    <a:pt x="277" y="77"/>
                  </a:lnTo>
                  <a:lnTo>
                    <a:pt x="267" y="76"/>
                  </a:lnTo>
                  <a:lnTo>
                    <a:pt x="258" y="75"/>
                  </a:lnTo>
                  <a:lnTo>
                    <a:pt x="248" y="75"/>
                  </a:lnTo>
                  <a:lnTo>
                    <a:pt x="235" y="75"/>
                  </a:lnTo>
                  <a:lnTo>
                    <a:pt x="224" y="76"/>
                  </a:lnTo>
                  <a:lnTo>
                    <a:pt x="213" y="78"/>
                  </a:lnTo>
                  <a:lnTo>
                    <a:pt x="203" y="80"/>
                  </a:lnTo>
                  <a:lnTo>
                    <a:pt x="194" y="82"/>
                  </a:lnTo>
                  <a:lnTo>
                    <a:pt x="185" y="85"/>
                  </a:lnTo>
                  <a:lnTo>
                    <a:pt x="177" y="90"/>
                  </a:lnTo>
                  <a:lnTo>
                    <a:pt x="170" y="94"/>
                  </a:lnTo>
                  <a:lnTo>
                    <a:pt x="162" y="98"/>
                  </a:lnTo>
                  <a:lnTo>
                    <a:pt x="156" y="103"/>
                  </a:lnTo>
                  <a:lnTo>
                    <a:pt x="151" y="108"/>
                  </a:lnTo>
                  <a:lnTo>
                    <a:pt x="146" y="113"/>
                  </a:lnTo>
                  <a:lnTo>
                    <a:pt x="137" y="125"/>
                  </a:lnTo>
                  <a:lnTo>
                    <a:pt x="130" y="137"/>
                  </a:lnTo>
                  <a:lnTo>
                    <a:pt x="124" y="150"/>
                  </a:lnTo>
                  <a:lnTo>
                    <a:pt x="120" y="162"/>
                  </a:lnTo>
                  <a:lnTo>
                    <a:pt x="118" y="174"/>
                  </a:lnTo>
                  <a:lnTo>
                    <a:pt x="116" y="186"/>
                  </a:lnTo>
                  <a:lnTo>
                    <a:pt x="113" y="206"/>
                  </a:lnTo>
                  <a:lnTo>
                    <a:pt x="113" y="221"/>
                  </a:lnTo>
                  <a:lnTo>
                    <a:pt x="113" y="235"/>
                  </a:lnTo>
                  <a:lnTo>
                    <a:pt x="115" y="251"/>
                  </a:lnTo>
                  <a:lnTo>
                    <a:pt x="117" y="266"/>
                  </a:lnTo>
                  <a:lnTo>
                    <a:pt x="119" y="279"/>
                  </a:lnTo>
                  <a:lnTo>
                    <a:pt x="123" y="293"/>
                  </a:lnTo>
                  <a:lnTo>
                    <a:pt x="128" y="306"/>
                  </a:lnTo>
                  <a:lnTo>
                    <a:pt x="134" y="318"/>
                  </a:lnTo>
                  <a:lnTo>
                    <a:pt x="142" y="329"/>
                  </a:lnTo>
                  <a:lnTo>
                    <a:pt x="150" y="338"/>
                  </a:lnTo>
                  <a:lnTo>
                    <a:pt x="159" y="346"/>
                  </a:lnTo>
                  <a:lnTo>
                    <a:pt x="171" y="353"/>
                  </a:lnTo>
                  <a:lnTo>
                    <a:pt x="183" y="359"/>
                  </a:lnTo>
                  <a:lnTo>
                    <a:pt x="197" y="365"/>
                  </a:lnTo>
                  <a:lnTo>
                    <a:pt x="211" y="368"/>
                  </a:lnTo>
                  <a:lnTo>
                    <a:pt x="228" y="370"/>
                  </a:lnTo>
                  <a:lnTo>
                    <a:pt x="246" y="371"/>
                  </a:lnTo>
                  <a:lnTo>
                    <a:pt x="259" y="371"/>
                  </a:lnTo>
                  <a:lnTo>
                    <a:pt x="271" y="369"/>
                  </a:lnTo>
                  <a:lnTo>
                    <a:pt x="282" y="367"/>
                  </a:lnTo>
                  <a:lnTo>
                    <a:pt x="292" y="364"/>
                  </a:lnTo>
                  <a:lnTo>
                    <a:pt x="303" y="359"/>
                  </a:lnTo>
                  <a:lnTo>
                    <a:pt x="311" y="354"/>
                  </a:lnTo>
                  <a:lnTo>
                    <a:pt x="319" y="349"/>
                  </a:lnTo>
                  <a:lnTo>
                    <a:pt x="327" y="344"/>
                  </a:lnTo>
                  <a:lnTo>
                    <a:pt x="334" y="337"/>
                  </a:lnTo>
                  <a:lnTo>
                    <a:pt x="340" y="329"/>
                  </a:lnTo>
                  <a:lnTo>
                    <a:pt x="345" y="322"/>
                  </a:lnTo>
                  <a:lnTo>
                    <a:pt x="351" y="315"/>
                  </a:lnTo>
                  <a:lnTo>
                    <a:pt x="355" y="306"/>
                  </a:lnTo>
                  <a:lnTo>
                    <a:pt x="359" y="298"/>
                  </a:lnTo>
                  <a:lnTo>
                    <a:pt x="362" y="290"/>
                  </a:lnTo>
                  <a:lnTo>
                    <a:pt x="365" y="280"/>
                  </a:lnTo>
                  <a:lnTo>
                    <a:pt x="470" y="3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4775" y="332"/>
              <a:ext cx="31" cy="30"/>
            </a:xfrm>
            <a:custGeom>
              <a:avLst/>
              <a:gdLst>
                <a:gd name="T0" fmla="*/ 0 w 431"/>
                <a:gd name="T1" fmla="*/ 0 h 432"/>
                <a:gd name="T2" fmla="*/ 108 w 431"/>
                <a:gd name="T3" fmla="*/ 0 h 432"/>
                <a:gd name="T4" fmla="*/ 108 w 431"/>
                <a:gd name="T5" fmla="*/ 170 h 432"/>
                <a:gd name="T6" fmla="*/ 321 w 431"/>
                <a:gd name="T7" fmla="*/ 170 h 432"/>
                <a:gd name="T8" fmla="*/ 321 w 431"/>
                <a:gd name="T9" fmla="*/ 0 h 432"/>
                <a:gd name="T10" fmla="*/ 431 w 431"/>
                <a:gd name="T11" fmla="*/ 0 h 432"/>
                <a:gd name="T12" fmla="*/ 431 w 431"/>
                <a:gd name="T13" fmla="*/ 432 h 432"/>
                <a:gd name="T14" fmla="*/ 321 w 431"/>
                <a:gd name="T15" fmla="*/ 432 h 432"/>
                <a:gd name="T16" fmla="*/ 321 w 431"/>
                <a:gd name="T17" fmla="*/ 243 h 432"/>
                <a:gd name="T18" fmla="*/ 108 w 431"/>
                <a:gd name="T19" fmla="*/ 243 h 432"/>
                <a:gd name="T20" fmla="*/ 108 w 431"/>
                <a:gd name="T21" fmla="*/ 432 h 432"/>
                <a:gd name="T22" fmla="*/ 0 w 431"/>
                <a:gd name="T23" fmla="*/ 432 h 432"/>
                <a:gd name="T24" fmla="*/ 0 w 43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32">
                  <a:moveTo>
                    <a:pt x="0" y="0"/>
                  </a:moveTo>
                  <a:lnTo>
                    <a:pt x="108" y="0"/>
                  </a:lnTo>
                  <a:lnTo>
                    <a:pt x="108" y="170"/>
                  </a:lnTo>
                  <a:lnTo>
                    <a:pt x="321" y="170"/>
                  </a:lnTo>
                  <a:lnTo>
                    <a:pt x="321" y="0"/>
                  </a:lnTo>
                  <a:lnTo>
                    <a:pt x="431" y="0"/>
                  </a:lnTo>
                  <a:lnTo>
                    <a:pt x="431" y="432"/>
                  </a:lnTo>
                  <a:lnTo>
                    <a:pt x="321" y="432"/>
                  </a:lnTo>
                  <a:lnTo>
                    <a:pt x="321" y="243"/>
                  </a:lnTo>
                  <a:lnTo>
                    <a:pt x="108" y="243"/>
                  </a:lnTo>
                  <a:lnTo>
                    <a:pt x="108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4813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4829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6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9 w 428"/>
                <a:gd name="T15" fmla="*/ 432 h 432"/>
                <a:gd name="T16" fmla="*/ 103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6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9" y="432"/>
                  </a:lnTo>
                  <a:lnTo>
                    <a:pt x="103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4864" y="332"/>
              <a:ext cx="39" cy="30"/>
            </a:xfrm>
            <a:custGeom>
              <a:avLst/>
              <a:gdLst>
                <a:gd name="T0" fmla="*/ 194 w 542"/>
                <a:gd name="T1" fmla="*/ 262 h 432"/>
                <a:gd name="T2" fmla="*/ 267 w 542"/>
                <a:gd name="T3" fmla="*/ 101 h 432"/>
                <a:gd name="T4" fmla="*/ 341 w 542"/>
                <a:gd name="T5" fmla="*/ 262 h 432"/>
                <a:gd name="T6" fmla="*/ 194 w 542"/>
                <a:gd name="T7" fmla="*/ 262 h 432"/>
                <a:gd name="T8" fmla="*/ 542 w 542"/>
                <a:gd name="T9" fmla="*/ 432 h 432"/>
                <a:gd name="T10" fmla="*/ 326 w 542"/>
                <a:gd name="T11" fmla="*/ 0 h 432"/>
                <a:gd name="T12" fmla="*/ 210 w 542"/>
                <a:gd name="T13" fmla="*/ 0 h 432"/>
                <a:gd name="T14" fmla="*/ 0 w 542"/>
                <a:gd name="T15" fmla="*/ 432 h 432"/>
                <a:gd name="T16" fmla="*/ 116 w 542"/>
                <a:gd name="T17" fmla="*/ 432 h 432"/>
                <a:gd name="T18" fmla="*/ 160 w 542"/>
                <a:gd name="T19" fmla="*/ 335 h 432"/>
                <a:gd name="T20" fmla="*/ 376 w 542"/>
                <a:gd name="T21" fmla="*/ 335 h 432"/>
                <a:gd name="T22" fmla="*/ 424 w 542"/>
                <a:gd name="T23" fmla="*/ 432 h 432"/>
                <a:gd name="T24" fmla="*/ 542 w 542"/>
                <a:gd name="T2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2" h="432">
                  <a:moveTo>
                    <a:pt x="194" y="262"/>
                  </a:moveTo>
                  <a:lnTo>
                    <a:pt x="267" y="101"/>
                  </a:lnTo>
                  <a:lnTo>
                    <a:pt x="341" y="262"/>
                  </a:lnTo>
                  <a:lnTo>
                    <a:pt x="194" y="262"/>
                  </a:lnTo>
                  <a:close/>
                  <a:moveTo>
                    <a:pt x="542" y="432"/>
                  </a:moveTo>
                  <a:lnTo>
                    <a:pt x="326" y="0"/>
                  </a:lnTo>
                  <a:lnTo>
                    <a:pt x="210" y="0"/>
                  </a:lnTo>
                  <a:lnTo>
                    <a:pt x="0" y="432"/>
                  </a:lnTo>
                  <a:lnTo>
                    <a:pt x="116" y="432"/>
                  </a:lnTo>
                  <a:lnTo>
                    <a:pt x="160" y="335"/>
                  </a:lnTo>
                  <a:lnTo>
                    <a:pt x="376" y="335"/>
                  </a:lnTo>
                  <a:lnTo>
                    <a:pt x="424" y="432"/>
                  </a:lnTo>
                  <a:lnTo>
                    <a:pt x="542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4920" y="331"/>
              <a:ext cx="31" cy="32"/>
            </a:xfrm>
            <a:custGeom>
              <a:avLst/>
              <a:gdLst>
                <a:gd name="T0" fmla="*/ 114 w 437"/>
                <a:gd name="T1" fmla="*/ 320 h 446"/>
                <a:gd name="T2" fmla="*/ 135 w 437"/>
                <a:gd name="T3" fmla="*/ 347 h 446"/>
                <a:gd name="T4" fmla="*/ 176 w 437"/>
                <a:gd name="T5" fmla="*/ 368 h 446"/>
                <a:gd name="T6" fmla="*/ 236 w 437"/>
                <a:gd name="T7" fmla="*/ 373 h 446"/>
                <a:gd name="T8" fmla="*/ 281 w 437"/>
                <a:gd name="T9" fmla="*/ 365 h 446"/>
                <a:gd name="T10" fmla="*/ 310 w 437"/>
                <a:gd name="T11" fmla="*/ 349 h 446"/>
                <a:gd name="T12" fmla="*/ 325 w 437"/>
                <a:gd name="T13" fmla="*/ 329 h 446"/>
                <a:gd name="T14" fmla="*/ 329 w 437"/>
                <a:gd name="T15" fmla="*/ 306 h 446"/>
                <a:gd name="T16" fmla="*/ 317 w 437"/>
                <a:gd name="T17" fmla="*/ 287 h 446"/>
                <a:gd name="T18" fmla="*/ 279 w 437"/>
                <a:gd name="T19" fmla="*/ 269 h 446"/>
                <a:gd name="T20" fmla="*/ 168 w 437"/>
                <a:gd name="T21" fmla="*/ 245 h 446"/>
                <a:gd name="T22" fmla="*/ 99 w 437"/>
                <a:gd name="T23" fmla="*/ 224 h 446"/>
                <a:gd name="T24" fmla="*/ 48 w 437"/>
                <a:gd name="T25" fmla="*/ 191 h 446"/>
                <a:gd name="T26" fmla="*/ 27 w 437"/>
                <a:gd name="T27" fmla="*/ 160 h 446"/>
                <a:gd name="T28" fmla="*/ 19 w 437"/>
                <a:gd name="T29" fmla="*/ 129 h 446"/>
                <a:gd name="T30" fmla="*/ 23 w 437"/>
                <a:gd name="T31" fmla="*/ 92 h 446"/>
                <a:gd name="T32" fmla="*/ 48 w 437"/>
                <a:gd name="T33" fmla="*/ 52 h 446"/>
                <a:gd name="T34" fmla="*/ 100 w 437"/>
                <a:gd name="T35" fmla="*/ 18 h 446"/>
                <a:gd name="T36" fmla="*/ 187 w 437"/>
                <a:gd name="T37" fmla="*/ 1 h 446"/>
                <a:gd name="T38" fmla="*/ 273 w 437"/>
                <a:gd name="T39" fmla="*/ 3 h 446"/>
                <a:gd name="T40" fmla="*/ 342 w 437"/>
                <a:gd name="T41" fmla="*/ 22 h 446"/>
                <a:gd name="T42" fmla="*/ 393 w 437"/>
                <a:gd name="T43" fmla="*/ 57 h 446"/>
                <a:gd name="T44" fmla="*/ 414 w 437"/>
                <a:gd name="T45" fmla="*/ 90 h 446"/>
                <a:gd name="T46" fmla="*/ 421 w 437"/>
                <a:gd name="T47" fmla="*/ 122 h 446"/>
                <a:gd name="T48" fmla="*/ 308 w 437"/>
                <a:gd name="T49" fmla="*/ 115 h 446"/>
                <a:gd name="T50" fmla="*/ 294 w 437"/>
                <a:gd name="T51" fmla="*/ 95 h 446"/>
                <a:gd name="T52" fmla="*/ 265 w 437"/>
                <a:gd name="T53" fmla="*/ 78 h 446"/>
                <a:gd name="T54" fmla="*/ 214 w 437"/>
                <a:gd name="T55" fmla="*/ 72 h 446"/>
                <a:gd name="T56" fmla="*/ 156 w 437"/>
                <a:gd name="T57" fmla="*/ 80 h 446"/>
                <a:gd name="T58" fmla="*/ 132 w 437"/>
                <a:gd name="T59" fmla="*/ 93 h 446"/>
                <a:gd name="T60" fmla="*/ 123 w 437"/>
                <a:gd name="T61" fmla="*/ 115 h 446"/>
                <a:gd name="T62" fmla="*/ 130 w 437"/>
                <a:gd name="T63" fmla="*/ 132 h 446"/>
                <a:gd name="T64" fmla="*/ 151 w 437"/>
                <a:gd name="T65" fmla="*/ 147 h 446"/>
                <a:gd name="T66" fmla="*/ 243 w 437"/>
                <a:gd name="T67" fmla="*/ 171 h 446"/>
                <a:gd name="T68" fmla="*/ 341 w 437"/>
                <a:gd name="T69" fmla="*/ 195 h 446"/>
                <a:gd name="T70" fmla="*/ 397 w 437"/>
                <a:gd name="T71" fmla="*/ 226 h 446"/>
                <a:gd name="T72" fmla="*/ 418 w 437"/>
                <a:gd name="T73" fmla="*/ 248 h 446"/>
                <a:gd name="T74" fmla="*/ 433 w 437"/>
                <a:gd name="T75" fmla="*/ 277 h 446"/>
                <a:gd name="T76" fmla="*/ 437 w 437"/>
                <a:gd name="T77" fmla="*/ 314 h 446"/>
                <a:gd name="T78" fmla="*/ 429 w 437"/>
                <a:gd name="T79" fmla="*/ 351 h 446"/>
                <a:gd name="T80" fmla="*/ 411 w 437"/>
                <a:gd name="T81" fmla="*/ 383 h 446"/>
                <a:gd name="T82" fmla="*/ 383 w 437"/>
                <a:gd name="T83" fmla="*/ 410 h 446"/>
                <a:gd name="T84" fmla="*/ 349 w 437"/>
                <a:gd name="T85" fmla="*/ 427 h 446"/>
                <a:gd name="T86" fmla="*/ 277 w 437"/>
                <a:gd name="T87" fmla="*/ 443 h 446"/>
                <a:gd name="T88" fmla="*/ 165 w 437"/>
                <a:gd name="T89" fmla="*/ 443 h 446"/>
                <a:gd name="T90" fmla="*/ 97 w 437"/>
                <a:gd name="T91" fmla="*/ 426 h 446"/>
                <a:gd name="T92" fmla="*/ 49 w 437"/>
                <a:gd name="T93" fmla="*/ 396 h 446"/>
                <a:gd name="T94" fmla="*/ 23 w 437"/>
                <a:gd name="T95" fmla="*/ 366 h 446"/>
                <a:gd name="T96" fmla="*/ 5 w 437"/>
                <a:gd name="T97" fmla="*/ 32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446">
                  <a:moveTo>
                    <a:pt x="105" y="291"/>
                  </a:moveTo>
                  <a:lnTo>
                    <a:pt x="107" y="300"/>
                  </a:lnTo>
                  <a:lnTo>
                    <a:pt x="111" y="313"/>
                  </a:lnTo>
                  <a:lnTo>
                    <a:pt x="114" y="320"/>
                  </a:lnTo>
                  <a:lnTo>
                    <a:pt x="118" y="326"/>
                  </a:lnTo>
                  <a:lnTo>
                    <a:pt x="123" y="333"/>
                  </a:lnTo>
                  <a:lnTo>
                    <a:pt x="129" y="340"/>
                  </a:lnTo>
                  <a:lnTo>
                    <a:pt x="135" y="347"/>
                  </a:lnTo>
                  <a:lnTo>
                    <a:pt x="143" y="353"/>
                  </a:lnTo>
                  <a:lnTo>
                    <a:pt x="153" y="358"/>
                  </a:lnTo>
                  <a:lnTo>
                    <a:pt x="163" y="364"/>
                  </a:lnTo>
                  <a:lnTo>
                    <a:pt x="176" y="368"/>
                  </a:lnTo>
                  <a:lnTo>
                    <a:pt x="189" y="371"/>
                  </a:lnTo>
                  <a:lnTo>
                    <a:pt x="205" y="372"/>
                  </a:lnTo>
                  <a:lnTo>
                    <a:pt x="222" y="373"/>
                  </a:lnTo>
                  <a:lnTo>
                    <a:pt x="236" y="373"/>
                  </a:lnTo>
                  <a:lnTo>
                    <a:pt x="248" y="372"/>
                  </a:lnTo>
                  <a:lnTo>
                    <a:pt x="261" y="370"/>
                  </a:lnTo>
                  <a:lnTo>
                    <a:pt x="271" y="368"/>
                  </a:lnTo>
                  <a:lnTo>
                    <a:pt x="281" y="365"/>
                  </a:lnTo>
                  <a:lnTo>
                    <a:pt x="289" y="362"/>
                  </a:lnTo>
                  <a:lnTo>
                    <a:pt x="297" y="358"/>
                  </a:lnTo>
                  <a:lnTo>
                    <a:pt x="304" y="354"/>
                  </a:lnTo>
                  <a:lnTo>
                    <a:pt x="310" y="349"/>
                  </a:lnTo>
                  <a:lnTo>
                    <a:pt x="315" y="345"/>
                  </a:lnTo>
                  <a:lnTo>
                    <a:pt x="319" y="340"/>
                  </a:lnTo>
                  <a:lnTo>
                    <a:pt x="322" y="334"/>
                  </a:lnTo>
                  <a:lnTo>
                    <a:pt x="325" y="329"/>
                  </a:lnTo>
                  <a:lnTo>
                    <a:pt x="327" y="324"/>
                  </a:lnTo>
                  <a:lnTo>
                    <a:pt x="329" y="319"/>
                  </a:lnTo>
                  <a:lnTo>
                    <a:pt x="329" y="314"/>
                  </a:lnTo>
                  <a:lnTo>
                    <a:pt x="329" y="306"/>
                  </a:lnTo>
                  <a:lnTo>
                    <a:pt x="326" y="301"/>
                  </a:lnTo>
                  <a:lnTo>
                    <a:pt x="324" y="296"/>
                  </a:lnTo>
                  <a:lnTo>
                    <a:pt x="321" y="291"/>
                  </a:lnTo>
                  <a:lnTo>
                    <a:pt x="317" y="287"/>
                  </a:lnTo>
                  <a:lnTo>
                    <a:pt x="311" y="282"/>
                  </a:lnTo>
                  <a:lnTo>
                    <a:pt x="305" y="278"/>
                  </a:lnTo>
                  <a:lnTo>
                    <a:pt x="297" y="275"/>
                  </a:lnTo>
                  <a:lnTo>
                    <a:pt x="279" y="269"/>
                  </a:lnTo>
                  <a:lnTo>
                    <a:pt x="255" y="263"/>
                  </a:lnTo>
                  <a:lnTo>
                    <a:pt x="226" y="256"/>
                  </a:lnTo>
                  <a:lnTo>
                    <a:pt x="191" y="250"/>
                  </a:lnTo>
                  <a:lnTo>
                    <a:pt x="168" y="245"/>
                  </a:lnTo>
                  <a:lnTo>
                    <a:pt x="141" y="239"/>
                  </a:lnTo>
                  <a:lnTo>
                    <a:pt x="128" y="234"/>
                  </a:lnTo>
                  <a:lnTo>
                    <a:pt x="113" y="229"/>
                  </a:lnTo>
                  <a:lnTo>
                    <a:pt x="99" y="224"/>
                  </a:lnTo>
                  <a:lnTo>
                    <a:pt x="85" y="217"/>
                  </a:lnTo>
                  <a:lnTo>
                    <a:pt x="72" y="209"/>
                  </a:lnTo>
                  <a:lnTo>
                    <a:pt x="59" y="200"/>
                  </a:lnTo>
                  <a:lnTo>
                    <a:pt x="48" y="191"/>
                  </a:lnTo>
                  <a:lnTo>
                    <a:pt x="38" y="179"/>
                  </a:lnTo>
                  <a:lnTo>
                    <a:pt x="34" y="173"/>
                  </a:lnTo>
                  <a:lnTo>
                    <a:pt x="30" y="167"/>
                  </a:lnTo>
                  <a:lnTo>
                    <a:pt x="27" y="160"/>
                  </a:lnTo>
                  <a:lnTo>
                    <a:pt x="24" y="153"/>
                  </a:lnTo>
                  <a:lnTo>
                    <a:pt x="22" y="145"/>
                  </a:lnTo>
                  <a:lnTo>
                    <a:pt x="20" y="137"/>
                  </a:lnTo>
                  <a:lnTo>
                    <a:pt x="19" y="129"/>
                  </a:lnTo>
                  <a:lnTo>
                    <a:pt x="19" y="121"/>
                  </a:lnTo>
                  <a:lnTo>
                    <a:pt x="20" y="111"/>
                  </a:lnTo>
                  <a:lnTo>
                    <a:pt x="21" y="102"/>
                  </a:lnTo>
                  <a:lnTo>
                    <a:pt x="23" y="92"/>
                  </a:lnTo>
                  <a:lnTo>
                    <a:pt x="27" y="81"/>
                  </a:lnTo>
                  <a:lnTo>
                    <a:pt x="32" y="72"/>
                  </a:lnTo>
                  <a:lnTo>
                    <a:pt x="39" y="61"/>
                  </a:lnTo>
                  <a:lnTo>
                    <a:pt x="48" y="52"/>
                  </a:lnTo>
                  <a:lnTo>
                    <a:pt x="58" y="43"/>
                  </a:lnTo>
                  <a:lnTo>
                    <a:pt x="69" y="33"/>
                  </a:lnTo>
                  <a:lnTo>
                    <a:pt x="83" y="25"/>
                  </a:lnTo>
                  <a:lnTo>
                    <a:pt x="100" y="18"/>
                  </a:lnTo>
                  <a:lnTo>
                    <a:pt x="117" y="11"/>
                  </a:lnTo>
                  <a:lnTo>
                    <a:pt x="138" y="7"/>
                  </a:lnTo>
                  <a:lnTo>
                    <a:pt x="161" y="3"/>
                  </a:lnTo>
                  <a:lnTo>
                    <a:pt x="187" y="1"/>
                  </a:lnTo>
                  <a:lnTo>
                    <a:pt x="215" y="0"/>
                  </a:lnTo>
                  <a:lnTo>
                    <a:pt x="235" y="0"/>
                  </a:lnTo>
                  <a:lnTo>
                    <a:pt x="255" y="1"/>
                  </a:lnTo>
                  <a:lnTo>
                    <a:pt x="273" y="3"/>
                  </a:lnTo>
                  <a:lnTo>
                    <a:pt x="292" y="6"/>
                  </a:lnTo>
                  <a:lnTo>
                    <a:pt x="309" y="10"/>
                  </a:lnTo>
                  <a:lnTo>
                    <a:pt x="326" y="16"/>
                  </a:lnTo>
                  <a:lnTo>
                    <a:pt x="342" y="22"/>
                  </a:lnTo>
                  <a:lnTo>
                    <a:pt x="357" y="28"/>
                  </a:lnTo>
                  <a:lnTo>
                    <a:pt x="370" y="36"/>
                  </a:lnTo>
                  <a:lnTo>
                    <a:pt x="383" y="46"/>
                  </a:lnTo>
                  <a:lnTo>
                    <a:pt x="393" y="57"/>
                  </a:lnTo>
                  <a:lnTo>
                    <a:pt x="402" y="69"/>
                  </a:lnTo>
                  <a:lnTo>
                    <a:pt x="407" y="75"/>
                  </a:lnTo>
                  <a:lnTo>
                    <a:pt x="411" y="82"/>
                  </a:lnTo>
                  <a:lnTo>
                    <a:pt x="414" y="90"/>
                  </a:lnTo>
                  <a:lnTo>
                    <a:pt x="416" y="97"/>
                  </a:lnTo>
                  <a:lnTo>
                    <a:pt x="418" y="105"/>
                  </a:lnTo>
                  <a:lnTo>
                    <a:pt x="420" y="112"/>
                  </a:lnTo>
                  <a:lnTo>
                    <a:pt x="421" y="122"/>
                  </a:lnTo>
                  <a:lnTo>
                    <a:pt x="422" y="130"/>
                  </a:lnTo>
                  <a:lnTo>
                    <a:pt x="313" y="134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6" y="109"/>
                  </a:lnTo>
                  <a:lnTo>
                    <a:pt x="303" y="104"/>
                  </a:lnTo>
                  <a:lnTo>
                    <a:pt x="298" y="100"/>
                  </a:lnTo>
                  <a:lnTo>
                    <a:pt x="294" y="95"/>
                  </a:lnTo>
                  <a:lnTo>
                    <a:pt x="289" y="90"/>
                  </a:lnTo>
                  <a:lnTo>
                    <a:pt x="282" y="85"/>
                  </a:lnTo>
                  <a:lnTo>
                    <a:pt x="274" y="81"/>
                  </a:lnTo>
                  <a:lnTo>
                    <a:pt x="265" y="78"/>
                  </a:lnTo>
                  <a:lnTo>
                    <a:pt x="255" y="75"/>
                  </a:lnTo>
                  <a:lnTo>
                    <a:pt x="243" y="73"/>
                  </a:lnTo>
                  <a:lnTo>
                    <a:pt x="230" y="72"/>
                  </a:lnTo>
                  <a:lnTo>
                    <a:pt x="214" y="72"/>
                  </a:lnTo>
                  <a:lnTo>
                    <a:pt x="201" y="72"/>
                  </a:lnTo>
                  <a:lnTo>
                    <a:pt x="186" y="73"/>
                  </a:lnTo>
                  <a:lnTo>
                    <a:pt x="170" y="76"/>
                  </a:lnTo>
                  <a:lnTo>
                    <a:pt x="156" y="80"/>
                  </a:lnTo>
                  <a:lnTo>
                    <a:pt x="150" y="82"/>
                  </a:lnTo>
                  <a:lnTo>
                    <a:pt x="143" y="85"/>
                  </a:lnTo>
                  <a:lnTo>
                    <a:pt x="137" y="88"/>
                  </a:lnTo>
                  <a:lnTo>
                    <a:pt x="132" y="93"/>
                  </a:lnTo>
                  <a:lnTo>
                    <a:pt x="129" y="97"/>
                  </a:lnTo>
                  <a:lnTo>
                    <a:pt x="126" y="102"/>
                  </a:lnTo>
                  <a:lnTo>
                    <a:pt x="124" y="108"/>
                  </a:lnTo>
                  <a:lnTo>
                    <a:pt x="123" y="115"/>
                  </a:lnTo>
                  <a:lnTo>
                    <a:pt x="123" y="120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30" y="132"/>
                  </a:lnTo>
                  <a:lnTo>
                    <a:pt x="133" y="136"/>
                  </a:lnTo>
                  <a:lnTo>
                    <a:pt x="138" y="140"/>
                  </a:lnTo>
                  <a:lnTo>
                    <a:pt x="143" y="144"/>
                  </a:lnTo>
                  <a:lnTo>
                    <a:pt x="151" y="147"/>
                  </a:lnTo>
                  <a:lnTo>
                    <a:pt x="167" y="153"/>
                  </a:lnTo>
                  <a:lnTo>
                    <a:pt x="188" y="159"/>
                  </a:lnTo>
                  <a:lnTo>
                    <a:pt x="213" y="165"/>
                  </a:lnTo>
                  <a:lnTo>
                    <a:pt x="243" y="171"/>
                  </a:lnTo>
                  <a:lnTo>
                    <a:pt x="275" y="177"/>
                  </a:lnTo>
                  <a:lnTo>
                    <a:pt x="309" y="184"/>
                  </a:lnTo>
                  <a:lnTo>
                    <a:pt x="324" y="190"/>
                  </a:lnTo>
                  <a:lnTo>
                    <a:pt x="341" y="195"/>
                  </a:lnTo>
                  <a:lnTo>
                    <a:pt x="357" y="201"/>
                  </a:lnTo>
                  <a:lnTo>
                    <a:pt x="371" y="208"/>
                  </a:lnTo>
                  <a:lnTo>
                    <a:pt x="385" y="217"/>
                  </a:lnTo>
                  <a:lnTo>
                    <a:pt x="397" y="226"/>
                  </a:lnTo>
                  <a:lnTo>
                    <a:pt x="403" y="231"/>
                  </a:lnTo>
                  <a:lnTo>
                    <a:pt x="409" y="236"/>
                  </a:lnTo>
                  <a:lnTo>
                    <a:pt x="414" y="242"/>
                  </a:lnTo>
                  <a:lnTo>
                    <a:pt x="418" y="248"/>
                  </a:lnTo>
                  <a:lnTo>
                    <a:pt x="422" y="255"/>
                  </a:lnTo>
                  <a:lnTo>
                    <a:pt x="426" y="262"/>
                  </a:lnTo>
                  <a:lnTo>
                    <a:pt x="429" y="270"/>
                  </a:lnTo>
                  <a:lnTo>
                    <a:pt x="433" y="277"/>
                  </a:lnTo>
                  <a:lnTo>
                    <a:pt x="435" y="285"/>
                  </a:lnTo>
                  <a:lnTo>
                    <a:pt x="436" y="294"/>
                  </a:lnTo>
                  <a:lnTo>
                    <a:pt x="437" y="303"/>
                  </a:lnTo>
                  <a:lnTo>
                    <a:pt x="437" y="314"/>
                  </a:lnTo>
                  <a:lnTo>
                    <a:pt x="437" y="323"/>
                  </a:lnTo>
                  <a:lnTo>
                    <a:pt x="436" y="332"/>
                  </a:lnTo>
                  <a:lnTo>
                    <a:pt x="433" y="342"/>
                  </a:lnTo>
                  <a:lnTo>
                    <a:pt x="429" y="351"/>
                  </a:lnTo>
                  <a:lnTo>
                    <a:pt x="426" y="359"/>
                  </a:lnTo>
                  <a:lnTo>
                    <a:pt x="421" y="368"/>
                  </a:lnTo>
                  <a:lnTo>
                    <a:pt x="416" y="376"/>
                  </a:lnTo>
                  <a:lnTo>
                    <a:pt x="411" y="383"/>
                  </a:lnTo>
                  <a:lnTo>
                    <a:pt x="404" y="391"/>
                  </a:lnTo>
                  <a:lnTo>
                    <a:pt x="397" y="397"/>
                  </a:lnTo>
                  <a:lnTo>
                    <a:pt x="390" y="403"/>
                  </a:lnTo>
                  <a:lnTo>
                    <a:pt x="383" y="410"/>
                  </a:lnTo>
                  <a:lnTo>
                    <a:pt x="374" y="415"/>
                  </a:lnTo>
                  <a:lnTo>
                    <a:pt x="366" y="419"/>
                  </a:lnTo>
                  <a:lnTo>
                    <a:pt x="358" y="423"/>
                  </a:lnTo>
                  <a:lnTo>
                    <a:pt x="349" y="427"/>
                  </a:lnTo>
                  <a:lnTo>
                    <a:pt x="331" y="432"/>
                  </a:lnTo>
                  <a:lnTo>
                    <a:pt x="313" y="438"/>
                  </a:lnTo>
                  <a:lnTo>
                    <a:pt x="294" y="441"/>
                  </a:lnTo>
                  <a:lnTo>
                    <a:pt x="277" y="443"/>
                  </a:lnTo>
                  <a:lnTo>
                    <a:pt x="245" y="446"/>
                  </a:lnTo>
                  <a:lnTo>
                    <a:pt x="221" y="446"/>
                  </a:lnTo>
                  <a:lnTo>
                    <a:pt x="196" y="446"/>
                  </a:lnTo>
                  <a:lnTo>
                    <a:pt x="165" y="443"/>
                  </a:lnTo>
                  <a:lnTo>
                    <a:pt x="149" y="441"/>
                  </a:lnTo>
                  <a:lnTo>
                    <a:pt x="131" y="437"/>
                  </a:lnTo>
                  <a:lnTo>
                    <a:pt x="114" y="432"/>
                  </a:lnTo>
                  <a:lnTo>
                    <a:pt x="97" y="426"/>
                  </a:lnTo>
                  <a:lnTo>
                    <a:pt x="80" y="418"/>
                  </a:lnTo>
                  <a:lnTo>
                    <a:pt x="63" y="408"/>
                  </a:lnTo>
                  <a:lnTo>
                    <a:pt x="56" y="402"/>
                  </a:lnTo>
                  <a:lnTo>
                    <a:pt x="49" y="396"/>
                  </a:lnTo>
                  <a:lnTo>
                    <a:pt x="41" y="390"/>
                  </a:lnTo>
                  <a:lnTo>
                    <a:pt x="35" y="382"/>
                  </a:lnTo>
                  <a:lnTo>
                    <a:pt x="29" y="374"/>
                  </a:lnTo>
                  <a:lnTo>
                    <a:pt x="23" y="366"/>
                  </a:lnTo>
                  <a:lnTo>
                    <a:pt x="17" y="356"/>
                  </a:lnTo>
                  <a:lnTo>
                    <a:pt x="12" y="346"/>
                  </a:lnTo>
                  <a:lnTo>
                    <a:pt x="8" y="336"/>
                  </a:lnTo>
                  <a:lnTo>
                    <a:pt x="5" y="324"/>
                  </a:lnTo>
                  <a:lnTo>
                    <a:pt x="2" y="312"/>
                  </a:lnTo>
                  <a:lnTo>
                    <a:pt x="0" y="298"/>
                  </a:lnTo>
                  <a:lnTo>
                    <a:pt x="105" y="29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4956" y="331"/>
              <a:ext cx="37" cy="32"/>
            </a:xfrm>
            <a:custGeom>
              <a:avLst/>
              <a:gdLst>
                <a:gd name="T0" fmla="*/ 116 w 524"/>
                <a:gd name="T1" fmla="*/ 185 h 446"/>
                <a:gd name="T2" fmla="*/ 133 w 524"/>
                <a:gd name="T3" fmla="*/ 136 h 446"/>
                <a:gd name="T4" fmla="*/ 173 w 524"/>
                <a:gd name="T5" fmla="*/ 97 h 446"/>
                <a:gd name="T6" fmla="*/ 241 w 524"/>
                <a:gd name="T7" fmla="*/ 76 h 446"/>
                <a:gd name="T8" fmla="*/ 297 w 524"/>
                <a:gd name="T9" fmla="*/ 77 h 446"/>
                <a:gd name="T10" fmla="*/ 333 w 524"/>
                <a:gd name="T11" fmla="*/ 87 h 446"/>
                <a:gd name="T12" fmla="*/ 361 w 524"/>
                <a:gd name="T13" fmla="*/ 103 h 446"/>
                <a:gd name="T14" fmla="*/ 394 w 524"/>
                <a:gd name="T15" fmla="*/ 142 h 446"/>
                <a:gd name="T16" fmla="*/ 408 w 524"/>
                <a:gd name="T17" fmla="*/ 190 h 446"/>
                <a:gd name="T18" fmla="*/ 410 w 524"/>
                <a:gd name="T19" fmla="*/ 233 h 446"/>
                <a:gd name="T20" fmla="*/ 405 w 524"/>
                <a:gd name="T21" fmla="*/ 273 h 446"/>
                <a:gd name="T22" fmla="*/ 388 w 524"/>
                <a:gd name="T23" fmla="*/ 312 h 446"/>
                <a:gd name="T24" fmla="*/ 347 w 524"/>
                <a:gd name="T25" fmla="*/ 351 h 446"/>
                <a:gd name="T26" fmla="*/ 297 w 524"/>
                <a:gd name="T27" fmla="*/ 368 h 446"/>
                <a:gd name="T28" fmla="*/ 250 w 524"/>
                <a:gd name="T29" fmla="*/ 371 h 446"/>
                <a:gd name="T30" fmla="*/ 208 w 524"/>
                <a:gd name="T31" fmla="*/ 364 h 446"/>
                <a:gd name="T32" fmla="*/ 169 w 524"/>
                <a:gd name="T33" fmla="*/ 345 h 446"/>
                <a:gd name="T34" fmla="*/ 136 w 524"/>
                <a:gd name="T35" fmla="*/ 310 h 446"/>
                <a:gd name="T36" fmla="*/ 118 w 524"/>
                <a:gd name="T37" fmla="*/ 270 h 446"/>
                <a:gd name="T38" fmla="*/ 0 w 524"/>
                <a:gd name="T39" fmla="*/ 225 h 446"/>
                <a:gd name="T40" fmla="*/ 13 w 524"/>
                <a:gd name="T41" fmla="*/ 302 h 446"/>
                <a:gd name="T42" fmla="*/ 42 w 524"/>
                <a:gd name="T43" fmla="*/ 356 h 446"/>
                <a:gd name="T44" fmla="*/ 72 w 524"/>
                <a:gd name="T45" fmla="*/ 389 h 446"/>
                <a:gd name="T46" fmla="*/ 112 w 524"/>
                <a:gd name="T47" fmla="*/ 415 h 446"/>
                <a:gd name="T48" fmla="*/ 164 w 524"/>
                <a:gd name="T49" fmla="*/ 435 h 446"/>
                <a:gd name="T50" fmla="*/ 226 w 524"/>
                <a:gd name="T51" fmla="*/ 445 h 446"/>
                <a:gd name="T52" fmla="*/ 297 w 524"/>
                <a:gd name="T53" fmla="*/ 445 h 446"/>
                <a:gd name="T54" fmla="*/ 357 w 524"/>
                <a:gd name="T55" fmla="*/ 436 h 446"/>
                <a:gd name="T56" fmla="*/ 407 w 524"/>
                <a:gd name="T57" fmla="*/ 417 h 446"/>
                <a:gd name="T58" fmla="*/ 448 w 524"/>
                <a:gd name="T59" fmla="*/ 392 h 446"/>
                <a:gd name="T60" fmla="*/ 479 w 524"/>
                <a:gd name="T61" fmla="*/ 361 h 446"/>
                <a:gd name="T62" fmla="*/ 501 w 524"/>
                <a:gd name="T63" fmla="*/ 325 h 446"/>
                <a:gd name="T64" fmla="*/ 519 w 524"/>
                <a:gd name="T65" fmla="*/ 266 h 446"/>
                <a:gd name="T66" fmla="*/ 519 w 524"/>
                <a:gd name="T67" fmla="*/ 177 h 446"/>
                <a:gd name="T68" fmla="*/ 507 w 524"/>
                <a:gd name="T69" fmla="*/ 135 h 446"/>
                <a:gd name="T70" fmla="*/ 487 w 524"/>
                <a:gd name="T71" fmla="*/ 97 h 446"/>
                <a:gd name="T72" fmla="*/ 458 w 524"/>
                <a:gd name="T73" fmla="*/ 65 h 446"/>
                <a:gd name="T74" fmla="*/ 422 w 524"/>
                <a:gd name="T75" fmla="*/ 37 h 446"/>
                <a:gd name="T76" fmla="*/ 377 w 524"/>
                <a:gd name="T77" fmla="*/ 17 h 446"/>
                <a:gd name="T78" fmla="*/ 323 w 524"/>
                <a:gd name="T79" fmla="*/ 4 h 446"/>
                <a:gd name="T80" fmla="*/ 261 w 524"/>
                <a:gd name="T81" fmla="*/ 0 h 446"/>
                <a:gd name="T82" fmla="*/ 202 w 524"/>
                <a:gd name="T83" fmla="*/ 4 h 446"/>
                <a:gd name="T84" fmla="*/ 150 w 524"/>
                <a:gd name="T85" fmla="*/ 16 h 446"/>
                <a:gd name="T86" fmla="*/ 105 w 524"/>
                <a:gd name="T87" fmla="*/ 34 h 446"/>
                <a:gd name="T88" fmla="*/ 68 w 524"/>
                <a:gd name="T89" fmla="*/ 60 h 446"/>
                <a:gd name="T90" fmla="*/ 39 w 524"/>
                <a:gd name="T91" fmla="*/ 93 h 446"/>
                <a:gd name="T92" fmla="*/ 17 w 524"/>
                <a:gd name="T93" fmla="*/ 131 h 446"/>
                <a:gd name="T94" fmla="*/ 4 w 524"/>
                <a:gd name="T95" fmla="*/ 176 h 446"/>
                <a:gd name="T96" fmla="*/ 0 w 524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446">
                  <a:moveTo>
                    <a:pt x="113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6" y="185"/>
                  </a:lnTo>
                  <a:lnTo>
                    <a:pt x="119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1" y="125"/>
                  </a:lnTo>
                  <a:lnTo>
                    <a:pt x="150" y="115"/>
                  </a:lnTo>
                  <a:lnTo>
                    <a:pt x="160" y="105"/>
                  </a:lnTo>
                  <a:lnTo>
                    <a:pt x="173" y="97"/>
                  </a:lnTo>
                  <a:lnTo>
                    <a:pt x="187" y="88"/>
                  </a:lnTo>
                  <a:lnTo>
                    <a:pt x="202" y="83"/>
                  </a:lnTo>
                  <a:lnTo>
                    <a:pt x="221" y="78"/>
                  </a:lnTo>
                  <a:lnTo>
                    <a:pt x="241" y="76"/>
                  </a:lnTo>
                  <a:lnTo>
                    <a:pt x="262" y="75"/>
                  </a:lnTo>
                  <a:lnTo>
                    <a:pt x="275" y="75"/>
                  </a:lnTo>
                  <a:lnTo>
                    <a:pt x="286" y="76"/>
                  </a:lnTo>
                  <a:lnTo>
                    <a:pt x="297" y="77"/>
                  </a:lnTo>
                  <a:lnTo>
                    <a:pt x="307" y="79"/>
                  </a:lnTo>
                  <a:lnTo>
                    <a:pt x="317" y="81"/>
                  </a:lnTo>
                  <a:lnTo>
                    <a:pt x="325" y="84"/>
                  </a:lnTo>
                  <a:lnTo>
                    <a:pt x="333" y="87"/>
                  </a:lnTo>
                  <a:lnTo>
                    <a:pt x="342" y="91"/>
                  </a:lnTo>
                  <a:lnTo>
                    <a:pt x="349" y="95"/>
                  </a:lnTo>
                  <a:lnTo>
                    <a:pt x="355" y="99"/>
                  </a:lnTo>
                  <a:lnTo>
                    <a:pt x="361" y="103"/>
                  </a:lnTo>
                  <a:lnTo>
                    <a:pt x="368" y="108"/>
                  </a:lnTo>
                  <a:lnTo>
                    <a:pt x="378" y="119"/>
                  </a:lnTo>
                  <a:lnTo>
                    <a:pt x="386" y="130"/>
                  </a:lnTo>
                  <a:lnTo>
                    <a:pt x="394" y="142"/>
                  </a:lnTo>
                  <a:lnTo>
                    <a:pt x="399" y="154"/>
                  </a:lnTo>
                  <a:lnTo>
                    <a:pt x="403" y="166"/>
                  </a:lnTo>
                  <a:lnTo>
                    <a:pt x="406" y="178"/>
                  </a:lnTo>
                  <a:lnTo>
                    <a:pt x="408" y="190"/>
                  </a:lnTo>
                  <a:lnTo>
                    <a:pt x="410" y="201"/>
                  </a:lnTo>
                  <a:lnTo>
                    <a:pt x="410" y="211"/>
                  </a:lnTo>
                  <a:lnTo>
                    <a:pt x="411" y="222"/>
                  </a:lnTo>
                  <a:lnTo>
                    <a:pt x="410" y="233"/>
                  </a:lnTo>
                  <a:lnTo>
                    <a:pt x="410" y="244"/>
                  </a:lnTo>
                  <a:lnTo>
                    <a:pt x="408" y="254"/>
                  </a:lnTo>
                  <a:lnTo>
                    <a:pt x="407" y="264"/>
                  </a:lnTo>
                  <a:lnTo>
                    <a:pt x="405" y="273"/>
                  </a:lnTo>
                  <a:lnTo>
                    <a:pt x="402" y="282"/>
                  </a:lnTo>
                  <a:lnTo>
                    <a:pt x="399" y="290"/>
                  </a:lnTo>
                  <a:lnTo>
                    <a:pt x="396" y="298"/>
                  </a:lnTo>
                  <a:lnTo>
                    <a:pt x="388" y="312"/>
                  </a:lnTo>
                  <a:lnTo>
                    <a:pt x="379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7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09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4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8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8" y="327"/>
                  </a:lnTo>
                  <a:lnTo>
                    <a:pt x="140" y="318"/>
                  </a:lnTo>
                  <a:lnTo>
                    <a:pt x="136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2" y="281"/>
                  </a:lnTo>
                  <a:lnTo>
                    <a:pt x="118" y="270"/>
                  </a:lnTo>
                  <a:lnTo>
                    <a:pt x="115" y="255"/>
                  </a:lnTo>
                  <a:lnTo>
                    <a:pt x="114" y="241"/>
                  </a:lnTo>
                  <a:lnTo>
                    <a:pt x="113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8" y="282"/>
                  </a:lnTo>
                  <a:lnTo>
                    <a:pt x="13" y="302"/>
                  </a:lnTo>
                  <a:lnTo>
                    <a:pt x="20" y="321"/>
                  </a:lnTo>
                  <a:lnTo>
                    <a:pt x="29" y="339"/>
                  </a:lnTo>
                  <a:lnTo>
                    <a:pt x="36" y="348"/>
                  </a:lnTo>
                  <a:lnTo>
                    <a:pt x="42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4" y="380"/>
                  </a:lnTo>
                  <a:lnTo>
                    <a:pt x="72" y="389"/>
                  </a:lnTo>
                  <a:lnTo>
                    <a:pt x="80" y="396"/>
                  </a:lnTo>
                  <a:lnTo>
                    <a:pt x="91" y="402"/>
                  </a:lnTo>
                  <a:lnTo>
                    <a:pt x="101" y="408"/>
                  </a:lnTo>
                  <a:lnTo>
                    <a:pt x="112" y="415"/>
                  </a:lnTo>
                  <a:lnTo>
                    <a:pt x="124" y="420"/>
                  </a:lnTo>
                  <a:lnTo>
                    <a:pt x="137" y="425"/>
                  </a:lnTo>
                  <a:lnTo>
                    <a:pt x="149" y="430"/>
                  </a:lnTo>
                  <a:lnTo>
                    <a:pt x="164" y="435"/>
                  </a:lnTo>
                  <a:lnTo>
                    <a:pt x="178" y="438"/>
                  </a:lnTo>
                  <a:lnTo>
                    <a:pt x="194" y="441"/>
                  </a:lnTo>
                  <a:lnTo>
                    <a:pt x="209" y="443"/>
                  </a:lnTo>
                  <a:lnTo>
                    <a:pt x="226" y="445"/>
                  </a:lnTo>
                  <a:lnTo>
                    <a:pt x="245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7" y="445"/>
                  </a:lnTo>
                  <a:lnTo>
                    <a:pt x="313" y="443"/>
                  </a:lnTo>
                  <a:lnTo>
                    <a:pt x="328" y="441"/>
                  </a:lnTo>
                  <a:lnTo>
                    <a:pt x="343" y="439"/>
                  </a:lnTo>
                  <a:lnTo>
                    <a:pt x="357" y="436"/>
                  </a:lnTo>
                  <a:lnTo>
                    <a:pt x="371" y="431"/>
                  </a:lnTo>
                  <a:lnTo>
                    <a:pt x="383" y="427"/>
                  </a:lnTo>
                  <a:lnTo>
                    <a:pt x="396" y="422"/>
                  </a:lnTo>
                  <a:lnTo>
                    <a:pt x="407" y="417"/>
                  </a:lnTo>
                  <a:lnTo>
                    <a:pt x="419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8" y="392"/>
                  </a:lnTo>
                  <a:lnTo>
                    <a:pt x="456" y="385"/>
                  </a:lnTo>
                  <a:lnTo>
                    <a:pt x="464" y="377"/>
                  </a:lnTo>
                  <a:lnTo>
                    <a:pt x="472" y="369"/>
                  </a:lnTo>
                  <a:lnTo>
                    <a:pt x="479" y="361"/>
                  </a:lnTo>
                  <a:lnTo>
                    <a:pt x="485" y="352"/>
                  </a:lnTo>
                  <a:lnTo>
                    <a:pt x="490" y="344"/>
                  </a:lnTo>
                  <a:lnTo>
                    <a:pt x="497" y="334"/>
                  </a:lnTo>
                  <a:lnTo>
                    <a:pt x="501" y="325"/>
                  </a:lnTo>
                  <a:lnTo>
                    <a:pt x="505" y="316"/>
                  </a:lnTo>
                  <a:lnTo>
                    <a:pt x="509" y="306"/>
                  </a:lnTo>
                  <a:lnTo>
                    <a:pt x="515" y="285"/>
                  </a:lnTo>
                  <a:lnTo>
                    <a:pt x="519" y="266"/>
                  </a:lnTo>
                  <a:lnTo>
                    <a:pt x="523" y="245"/>
                  </a:lnTo>
                  <a:lnTo>
                    <a:pt x="524" y="224"/>
                  </a:lnTo>
                  <a:lnTo>
                    <a:pt x="523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7" y="135"/>
                  </a:lnTo>
                  <a:lnTo>
                    <a:pt x="503" y="125"/>
                  </a:lnTo>
                  <a:lnTo>
                    <a:pt x="498" y="116"/>
                  </a:lnTo>
                  <a:lnTo>
                    <a:pt x="492" y="106"/>
                  </a:lnTo>
                  <a:lnTo>
                    <a:pt x="487" y="97"/>
                  </a:lnTo>
                  <a:lnTo>
                    <a:pt x="481" y="88"/>
                  </a:lnTo>
                  <a:lnTo>
                    <a:pt x="474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2" y="44"/>
                  </a:lnTo>
                  <a:lnTo>
                    <a:pt x="422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8" y="21"/>
                  </a:lnTo>
                  <a:lnTo>
                    <a:pt x="377" y="17"/>
                  </a:lnTo>
                  <a:lnTo>
                    <a:pt x="364" y="12"/>
                  </a:lnTo>
                  <a:lnTo>
                    <a:pt x="351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8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6" y="0"/>
                  </a:lnTo>
                  <a:lnTo>
                    <a:pt x="230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5" y="8"/>
                  </a:lnTo>
                  <a:lnTo>
                    <a:pt x="162" y="11"/>
                  </a:lnTo>
                  <a:lnTo>
                    <a:pt x="150" y="16"/>
                  </a:lnTo>
                  <a:lnTo>
                    <a:pt x="138" y="20"/>
                  </a:lnTo>
                  <a:lnTo>
                    <a:pt x="126" y="24"/>
                  </a:lnTo>
                  <a:lnTo>
                    <a:pt x="116" y="29"/>
                  </a:lnTo>
                  <a:lnTo>
                    <a:pt x="105" y="34"/>
                  </a:lnTo>
                  <a:lnTo>
                    <a:pt x="95" y="41"/>
                  </a:lnTo>
                  <a:lnTo>
                    <a:pt x="86" y="47"/>
                  </a:lnTo>
                  <a:lnTo>
                    <a:pt x="76" y="53"/>
                  </a:lnTo>
                  <a:lnTo>
                    <a:pt x="68" y="60"/>
                  </a:lnTo>
                  <a:lnTo>
                    <a:pt x="60" y="68"/>
                  </a:lnTo>
                  <a:lnTo>
                    <a:pt x="52" y="76"/>
                  </a:lnTo>
                  <a:lnTo>
                    <a:pt x="45" y="84"/>
                  </a:lnTo>
                  <a:lnTo>
                    <a:pt x="39" y="93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4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2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4999" y="332"/>
              <a:ext cx="31" cy="31"/>
            </a:xfrm>
            <a:custGeom>
              <a:avLst/>
              <a:gdLst>
                <a:gd name="T0" fmla="*/ 109 w 431"/>
                <a:gd name="T1" fmla="*/ 234 h 439"/>
                <a:gd name="T2" fmla="*/ 110 w 431"/>
                <a:gd name="T3" fmla="*/ 291 h 439"/>
                <a:gd name="T4" fmla="*/ 114 w 431"/>
                <a:gd name="T5" fmla="*/ 311 h 439"/>
                <a:gd name="T6" fmla="*/ 123 w 431"/>
                <a:gd name="T7" fmla="*/ 326 h 439"/>
                <a:gd name="T8" fmla="*/ 131 w 431"/>
                <a:gd name="T9" fmla="*/ 337 h 439"/>
                <a:gd name="T10" fmla="*/ 141 w 431"/>
                <a:gd name="T11" fmla="*/ 345 h 439"/>
                <a:gd name="T12" fmla="*/ 165 w 431"/>
                <a:gd name="T13" fmla="*/ 357 h 439"/>
                <a:gd name="T14" fmla="*/ 192 w 431"/>
                <a:gd name="T15" fmla="*/ 363 h 439"/>
                <a:gd name="T16" fmla="*/ 218 w 431"/>
                <a:gd name="T17" fmla="*/ 364 h 439"/>
                <a:gd name="T18" fmla="*/ 253 w 431"/>
                <a:gd name="T19" fmla="*/ 362 h 439"/>
                <a:gd name="T20" fmla="*/ 279 w 431"/>
                <a:gd name="T21" fmla="*/ 355 h 439"/>
                <a:gd name="T22" fmla="*/ 296 w 431"/>
                <a:gd name="T23" fmla="*/ 344 h 439"/>
                <a:gd name="T24" fmla="*/ 309 w 431"/>
                <a:gd name="T25" fmla="*/ 329 h 439"/>
                <a:gd name="T26" fmla="*/ 317 w 431"/>
                <a:gd name="T27" fmla="*/ 311 h 439"/>
                <a:gd name="T28" fmla="*/ 320 w 431"/>
                <a:gd name="T29" fmla="*/ 289 h 439"/>
                <a:gd name="T30" fmla="*/ 322 w 431"/>
                <a:gd name="T31" fmla="*/ 239 h 439"/>
                <a:gd name="T32" fmla="*/ 431 w 431"/>
                <a:gd name="T33" fmla="*/ 0 h 439"/>
                <a:gd name="T34" fmla="*/ 431 w 431"/>
                <a:gd name="T35" fmla="*/ 255 h 439"/>
                <a:gd name="T36" fmla="*/ 429 w 431"/>
                <a:gd name="T37" fmla="*/ 300 h 439"/>
                <a:gd name="T38" fmla="*/ 422 w 431"/>
                <a:gd name="T39" fmla="*/ 337 h 439"/>
                <a:gd name="T40" fmla="*/ 413 w 431"/>
                <a:gd name="T41" fmla="*/ 360 h 439"/>
                <a:gd name="T42" fmla="*/ 406 w 431"/>
                <a:gd name="T43" fmla="*/ 373 h 439"/>
                <a:gd name="T44" fmla="*/ 392 w 431"/>
                <a:gd name="T45" fmla="*/ 388 h 439"/>
                <a:gd name="T46" fmla="*/ 375 w 431"/>
                <a:gd name="T47" fmla="*/ 404 h 439"/>
                <a:gd name="T48" fmla="*/ 353 w 431"/>
                <a:gd name="T49" fmla="*/ 416 h 439"/>
                <a:gd name="T50" fmla="*/ 330 w 431"/>
                <a:gd name="T51" fmla="*/ 425 h 439"/>
                <a:gd name="T52" fmla="*/ 293 w 431"/>
                <a:gd name="T53" fmla="*/ 434 h 439"/>
                <a:gd name="T54" fmla="*/ 244 w 431"/>
                <a:gd name="T55" fmla="*/ 439 h 439"/>
                <a:gd name="T56" fmla="*/ 201 w 431"/>
                <a:gd name="T57" fmla="*/ 439 h 439"/>
                <a:gd name="T58" fmla="*/ 164 w 431"/>
                <a:gd name="T59" fmla="*/ 436 h 439"/>
                <a:gd name="T60" fmla="*/ 133 w 431"/>
                <a:gd name="T61" fmla="*/ 432 h 439"/>
                <a:gd name="T62" fmla="*/ 106 w 431"/>
                <a:gd name="T63" fmla="*/ 424 h 439"/>
                <a:gd name="T64" fmla="*/ 82 w 431"/>
                <a:gd name="T65" fmla="*/ 416 h 439"/>
                <a:gd name="T66" fmla="*/ 62 w 431"/>
                <a:gd name="T67" fmla="*/ 406 h 439"/>
                <a:gd name="T68" fmla="*/ 47 w 431"/>
                <a:gd name="T69" fmla="*/ 393 h 439"/>
                <a:gd name="T70" fmla="*/ 33 w 431"/>
                <a:gd name="T71" fmla="*/ 380 h 439"/>
                <a:gd name="T72" fmla="*/ 23 w 431"/>
                <a:gd name="T73" fmla="*/ 364 h 439"/>
                <a:gd name="T74" fmla="*/ 16 w 431"/>
                <a:gd name="T75" fmla="*/ 348 h 439"/>
                <a:gd name="T76" fmla="*/ 7 w 431"/>
                <a:gd name="T77" fmla="*/ 323 h 439"/>
                <a:gd name="T78" fmla="*/ 2 w 431"/>
                <a:gd name="T79" fmla="*/ 287 h 439"/>
                <a:gd name="T80" fmla="*/ 0 w 431"/>
                <a:gd name="T81" fmla="*/ 249 h 439"/>
                <a:gd name="T82" fmla="*/ 0 w 431"/>
                <a:gd name="T8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439">
                  <a:moveTo>
                    <a:pt x="109" y="0"/>
                  </a:moveTo>
                  <a:lnTo>
                    <a:pt x="109" y="234"/>
                  </a:lnTo>
                  <a:lnTo>
                    <a:pt x="109" y="267"/>
                  </a:lnTo>
                  <a:lnTo>
                    <a:pt x="110" y="291"/>
                  </a:lnTo>
                  <a:lnTo>
                    <a:pt x="112" y="301"/>
                  </a:lnTo>
                  <a:lnTo>
                    <a:pt x="114" y="311"/>
                  </a:lnTo>
                  <a:lnTo>
                    <a:pt x="119" y="319"/>
                  </a:lnTo>
                  <a:lnTo>
                    <a:pt x="123" y="326"/>
                  </a:lnTo>
                  <a:lnTo>
                    <a:pt x="127" y="332"/>
                  </a:lnTo>
                  <a:lnTo>
                    <a:pt x="131" y="337"/>
                  </a:lnTo>
                  <a:lnTo>
                    <a:pt x="136" y="341"/>
                  </a:lnTo>
                  <a:lnTo>
                    <a:pt x="141" y="345"/>
                  </a:lnTo>
                  <a:lnTo>
                    <a:pt x="153" y="352"/>
                  </a:lnTo>
                  <a:lnTo>
                    <a:pt x="165" y="357"/>
                  </a:lnTo>
                  <a:lnTo>
                    <a:pt x="179" y="361"/>
                  </a:lnTo>
                  <a:lnTo>
                    <a:pt x="192" y="363"/>
                  </a:lnTo>
                  <a:lnTo>
                    <a:pt x="206" y="364"/>
                  </a:lnTo>
                  <a:lnTo>
                    <a:pt x="218" y="364"/>
                  </a:lnTo>
                  <a:lnTo>
                    <a:pt x="237" y="364"/>
                  </a:lnTo>
                  <a:lnTo>
                    <a:pt x="253" y="362"/>
                  </a:lnTo>
                  <a:lnTo>
                    <a:pt x="266" y="359"/>
                  </a:lnTo>
                  <a:lnTo>
                    <a:pt x="279" y="355"/>
                  </a:lnTo>
                  <a:lnTo>
                    <a:pt x="288" y="349"/>
                  </a:lnTo>
                  <a:lnTo>
                    <a:pt x="296" y="344"/>
                  </a:lnTo>
                  <a:lnTo>
                    <a:pt x="304" y="337"/>
                  </a:lnTo>
                  <a:lnTo>
                    <a:pt x="309" y="329"/>
                  </a:lnTo>
                  <a:lnTo>
                    <a:pt x="313" y="320"/>
                  </a:lnTo>
                  <a:lnTo>
                    <a:pt x="317" y="311"/>
                  </a:lnTo>
                  <a:lnTo>
                    <a:pt x="319" y="300"/>
                  </a:lnTo>
                  <a:lnTo>
                    <a:pt x="320" y="289"/>
                  </a:lnTo>
                  <a:lnTo>
                    <a:pt x="322" y="265"/>
                  </a:lnTo>
                  <a:lnTo>
                    <a:pt x="322" y="239"/>
                  </a:lnTo>
                  <a:lnTo>
                    <a:pt x="322" y="0"/>
                  </a:lnTo>
                  <a:lnTo>
                    <a:pt x="431" y="0"/>
                  </a:lnTo>
                  <a:lnTo>
                    <a:pt x="431" y="226"/>
                  </a:lnTo>
                  <a:lnTo>
                    <a:pt x="431" y="255"/>
                  </a:lnTo>
                  <a:lnTo>
                    <a:pt x="430" y="278"/>
                  </a:lnTo>
                  <a:lnTo>
                    <a:pt x="429" y="300"/>
                  </a:lnTo>
                  <a:lnTo>
                    <a:pt x="425" y="320"/>
                  </a:lnTo>
                  <a:lnTo>
                    <a:pt x="422" y="337"/>
                  </a:lnTo>
                  <a:lnTo>
                    <a:pt x="417" y="352"/>
                  </a:lnTo>
                  <a:lnTo>
                    <a:pt x="413" y="360"/>
                  </a:lnTo>
                  <a:lnTo>
                    <a:pt x="410" y="366"/>
                  </a:lnTo>
                  <a:lnTo>
                    <a:pt x="406" y="373"/>
                  </a:lnTo>
                  <a:lnTo>
                    <a:pt x="401" y="380"/>
                  </a:lnTo>
                  <a:lnTo>
                    <a:pt x="392" y="388"/>
                  </a:lnTo>
                  <a:lnTo>
                    <a:pt x="384" y="396"/>
                  </a:lnTo>
                  <a:lnTo>
                    <a:pt x="375" y="404"/>
                  </a:lnTo>
                  <a:lnTo>
                    <a:pt x="364" y="410"/>
                  </a:lnTo>
                  <a:lnTo>
                    <a:pt x="353" y="416"/>
                  </a:lnTo>
                  <a:lnTo>
                    <a:pt x="341" y="421"/>
                  </a:lnTo>
                  <a:lnTo>
                    <a:pt x="330" y="425"/>
                  </a:lnTo>
                  <a:lnTo>
                    <a:pt x="318" y="429"/>
                  </a:lnTo>
                  <a:lnTo>
                    <a:pt x="293" y="434"/>
                  </a:lnTo>
                  <a:lnTo>
                    <a:pt x="268" y="437"/>
                  </a:lnTo>
                  <a:lnTo>
                    <a:pt x="244" y="439"/>
                  </a:lnTo>
                  <a:lnTo>
                    <a:pt x="222" y="439"/>
                  </a:lnTo>
                  <a:lnTo>
                    <a:pt x="201" y="439"/>
                  </a:lnTo>
                  <a:lnTo>
                    <a:pt x="182" y="438"/>
                  </a:lnTo>
                  <a:lnTo>
                    <a:pt x="164" y="436"/>
                  </a:lnTo>
                  <a:lnTo>
                    <a:pt x="149" y="434"/>
                  </a:lnTo>
                  <a:lnTo>
                    <a:pt x="133" y="432"/>
                  </a:lnTo>
                  <a:lnTo>
                    <a:pt x="119" y="429"/>
                  </a:lnTo>
                  <a:lnTo>
                    <a:pt x="106" y="424"/>
                  </a:lnTo>
                  <a:lnTo>
                    <a:pt x="94" y="420"/>
                  </a:lnTo>
                  <a:lnTo>
                    <a:pt x="82" y="416"/>
                  </a:lnTo>
                  <a:lnTo>
                    <a:pt x="72" y="411"/>
                  </a:lnTo>
                  <a:lnTo>
                    <a:pt x="62" y="406"/>
                  </a:lnTo>
                  <a:lnTo>
                    <a:pt x="54" y="399"/>
                  </a:lnTo>
                  <a:lnTo>
                    <a:pt x="47" y="393"/>
                  </a:lnTo>
                  <a:lnTo>
                    <a:pt x="40" y="386"/>
                  </a:lnTo>
                  <a:lnTo>
                    <a:pt x="33" y="380"/>
                  </a:lnTo>
                  <a:lnTo>
                    <a:pt x="28" y="372"/>
                  </a:lnTo>
                  <a:lnTo>
                    <a:pt x="23" y="364"/>
                  </a:lnTo>
                  <a:lnTo>
                    <a:pt x="19" y="357"/>
                  </a:lnTo>
                  <a:lnTo>
                    <a:pt x="16" y="348"/>
                  </a:lnTo>
                  <a:lnTo>
                    <a:pt x="12" y="340"/>
                  </a:lnTo>
                  <a:lnTo>
                    <a:pt x="7" y="323"/>
                  </a:lnTo>
                  <a:lnTo>
                    <a:pt x="4" y="306"/>
                  </a:lnTo>
                  <a:lnTo>
                    <a:pt x="2" y="287"/>
                  </a:lnTo>
                  <a:lnTo>
                    <a:pt x="1" y="268"/>
                  </a:lnTo>
                  <a:lnTo>
                    <a:pt x="0" y="249"/>
                  </a:lnTo>
                  <a:lnTo>
                    <a:pt x="0" y="231"/>
                  </a:lnTo>
                  <a:lnTo>
                    <a:pt x="0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5036" y="332"/>
              <a:ext cx="30" cy="30"/>
            </a:xfrm>
            <a:custGeom>
              <a:avLst/>
              <a:gdLst>
                <a:gd name="T0" fmla="*/ 160 w 428"/>
                <a:gd name="T1" fmla="*/ 73 h 432"/>
                <a:gd name="T2" fmla="*/ 0 w 428"/>
                <a:gd name="T3" fmla="*/ 73 h 432"/>
                <a:gd name="T4" fmla="*/ 0 w 428"/>
                <a:gd name="T5" fmla="*/ 0 h 432"/>
                <a:gd name="T6" fmla="*/ 428 w 428"/>
                <a:gd name="T7" fmla="*/ 0 h 432"/>
                <a:gd name="T8" fmla="*/ 428 w 428"/>
                <a:gd name="T9" fmla="*/ 73 h 432"/>
                <a:gd name="T10" fmla="*/ 268 w 428"/>
                <a:gd name="T11" fmla="*/ 73 h 432"/>
                <a:gd name="T12" fmla="*/ 268 w 428"/>
                <a:gd name="T13" fmla="*/ 432 h 432"/>
                <a:gd name="T14" fmla="*/ 160 w 428"/>
                <a:gd name="T15" fmla="*/ 432 h 432"/>
                <a:gd name="T16" fmla="*/ 160 w 428"/>
                <a:gd name="T17" fmla="*/ 73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32">
                  <a:moveTo>
                    <a:pt x="16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428" y="73"/>
                  </a:lnTo>
                  <a:lnTo>
                    <a:pt x="268" y="73"/>
                  </a:lnTo>
                  <a:lnTo>
                    <a:pt x="268" y="432"/>
                  </a:lnTo>
                  <a:lnTo>
                    <a:pt x="160" y="432"/>
                  </a:lnTo>
                  <a:lnTo>
                    <a:pt x="160" y="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5071" y="332"/>
              <a:ext cx="31" cy="30"/>
            </a:xfrm>
            <a:custGeom>
              <a:avLst/>
              <a:gdLst>
                <a:gd name="T0" fmla="*/ 0 w 432"/>
                <a:gd name="T1" fmla="*/ 0 h 432"/>
                <a:gd name="T2" fmla="*/ 109 w 432"/>
                <a:gd name="T3" fmla="*/ 0 h 432"/>
                <a:gd name="T4" fmla="*/ 109 w 432"/>
                <a:gd name="T5" fmla="*/ 170 h 432"/>
                <a:gd name="T6" fmla="*/ 324 w 432"/>
                <a:gd name="T7" fmla="*/ 170 h 432"/>
                <a:gd name="T8" fmla="*/ 324 w 432"/>
                <a:gd name="T9" fmla="*/ 0 h 432"/>
                <a:gd name="T10" fmla="*/ 432 w 432"/>
                <a:gd name="T11" fmla="*/ 0 h 432"/>
                <a:gd name="T12" fmla="*/ 432 w 432"/>
                <a:gd name="T13" fmla="*/ 432 h 432"/>
                <a:gd name="T14" fmla="*/ 324 w 432"/>
                <a:gd name="T15" fmla="*/ 432 h 432"/>
                <a:gd name="T16" fmla="*/ 324 w 432"/>
                <a:gd name="T17" fmla="*/ 243 h 432"/>
                <a:gd name="T18" fmla="*/ 109 w 432"/>
                <a:gd name="T19" fmla="*/ 243 h 432"/>
                <a:gd name="T20" fmla="*/ 109 w 432"/>
                <a:gd name="T21" fmla="*/ 432 h 432"/>
                <a:gd name="T22" fmla="*/ 0 w 432"/>
                <a:gd name="T23" fmla="*/ 432 h 432"/>
                <a:gd name="T24" fmla="*/ 0 w 432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32">
                  <a:moveTo>
                    <a:pt x="0" y="0"/>
                  </a:moveTo>
                  <a:lnTo>
                    <a:pt x="109" y="0"/>
                  </a:lnTo>
                  <a:lnTo>
                    <a:pt x="109" y="170"/>
                  </a:lnTo>
                  <a:lnTo>
                    <a:pt x="324" y="17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32" y="432"/>
                  </a:lnTo>
                  <a:lnTo>
                    <a:pt x="324" y="432"/>
                  </a:lnTo>
                  <a:lnTo>
                    <a:pt x="324" y="243"/>
                  </a:lnTo>
                  <a:lnTo>
                    <a:pt x="109" y="243"/>
                  </a:lnTo>
                  <a:lnTo>
                    <a:pt x="1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4" name="Freeform 16"/>
            <p:cNvSpPr>
              <a:spLocks/>
            </p:cNvSpPr>
            <p:nvPr/>
          </p:nvSpPr>
          <p:spPr bwMode="auto">
            <a:xfrm>
              <a:off x="5110" y="332"/>
              <a:ext cx="30" cy="30"/>
            </a:xfrm>
            <a:custGeom>
              <a:avLst/>
              <a:gdLst>
                <a:gd name="T0" fmla="*/ 0 w 411"/>
                <a:gd name="T1" fmla="*/ 0 h 432"/>
                <a:gd name="T2" fmla="*/ 401 w 411"/>
                <a:gd name="T3" fmla="*/ 0 h 432"/>
                <a:gd name="T4" fmla="*/ 401 w 411"/>
                <a:gd name="T5" fmla="*/ 73 h 432"/>
                <a:gd name="T6" fmla="*/ 109 w 411"/>
                <a:gd name="T7" fmla="*/ 73 h 432"/>
                <a:gd name="T8" fmla="*/ 109 w 411"/>
                <a:gd name="T9" fmla="*/ 169 h 432"/>
                <a:gd name="T10" fmla="*/ 381 w 411"/>
                <a:gd name="T11" fmla="*/ 169 h 432"/>
                <a:gd name="T12" fmla="*/ 381 w 411"/>
                <a:gd name="T13" fmla="*/ 242 h 432"/>
                <a:gd name="T14" fmla="*/ 109 w 411"/>
                <a:gd name="T15" fmla="*/ 242 h 432"/>
                <a:gd name="T16" fmla="*/ 109 w 411"/>
                <a:gd name="T17" fmla="*/ 359 h 432"/>
                <a:gd name="T18" fmla="*/ 411 w 411"/>
                <a:gd name="T19" fmla="*/ 359 h 432"/>
                <a:gd name="T20" fmla="*/ 411 w 411"/>
                <a:gd name="T21" fmla="*/ 432 h 432"/>
                <a:gd name="T22" fmla="*/ 0 w 411"/>
                <a:gd name="T23" fmla="*/ 432 h 432"/>
                <a:gd name="T24" fmla="*/ 0 w 41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2">
                  <a:moveTo>
                    <a:pt x="0" y="0"/>
                  </a:moveTo>
                  <a:lnTo>
                    <a:pt x="401" y="0"/>
                  </a:lnTo>
                  <a:lnTo>
                    <a:pt x="401" y="73"/>
                  </a:lnTo>
                  <a:lnTo>
                    <a:pt x="109" y="73"/>
                  </a:lnTo>
                  <a:lnTo>
                    <a:pt x="109" y="169"/>
                  </a:lnTo>
                  <a:lnTo>
                    <a:pt x="381" y="169"/>
                  </a:lnTo>
                  <a:lnTo>
                    <a:pt x="381" y="242"/>
                  </a:lnTo>
                  <a:lnTo>
                    <a:pt x="109" y="242"/>
                  </a:lnTo>
                  <a:lnTo>
                    <a:pt x="109" y="359"/>
                  </a:lnTo>
                  <a:lnTo>
                    <a:pt x="411" y="359"/>
                  </a:lnTo>
                  <a:lnTo>
                    <a:pt x="41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5146" y="332"/>
              <a:ext cx="35" cy="30"/>
            </a:xfrm>
            <a:custGeom>
              <a:avLst/>
              <a:gdLst>
                <a:gd name="T0" fmla="*/ 194 w 484"/>
                <a:gd name="T1" fmla="*/ 73 h 432"/>
                <a:gd name="T2" fmla="*/ 267 w 484"/>
                <a:gd name="T3" fmla="*/ 74 h 432"/>
                <a:gd name="T4" fmla="*/ 286 w 484"/>
                <a:gd name="T5" fmla="*/ 77 h 432"/>
                <a:gd name="T6" fmla="*/ 300 w 484"/>
                <a:gd name="T7" fmla="*/ 83 h 432"/>
                <a:gd name="T8" fmla="*/ 314 w 484"/>
                <a:gd name="T9" fmla="*/ 91 h 432"/>
                <a:gd name="T10" fmla="*/ 322 w 484"/>
                <a:gd name="T11" fmla="*/ 101 h 432"/>
                <a:gd name="T12" fmla="*/ 327 w 484"/>
                <a:gd name="T13" fmla="*/ 114 h 432"/>
                <a:gd name="T14" fmla="*/ 328 w 484"/>
                <a:gd name="T15" fmla="*/ 126 h 432"/>
                <a:gd name="T16" fmla="*/ 327 w 484"/>
                <a:gd name="T17" fmla="*/ 139 h 432"/>
                <a:gd name="T18" fmla="*/ 322 w 484"/>
                <a:gd name="T19" fmla="*/ 153 h 432"/>
                <a:gd name="T20" fmla="*/ 310 w 484"/>
                <a:gd name="T21" fmla="*/ 167 h 432"/>
                <a:gd name="T22" fmla="*/ 299 w 484"/>
                <a:gd name="T23" fmla="*/ 173 h 432"/>
                <a:gd name="T24" fmla="*/ 287 w 484"/>
                <a:gd name="T25" fmla="*/ 177 h 432"/>
                <a:gd name="T26" fmla="*/ 268 w 484"/>
                <a:gd name="T27" fmla="*/ 180 h 432"/>
                <a:gd name="T28" fmla="*/ 243 w 484"/>
                <a:gd name="T29" fmla="*/ 182 h 432"/>
                <a:gd name="T30" fmla="*/ 189 w 484"/>
                <a:gd name="T31" fmla="*/ 183 h 432"/>
                <a:gd name="T32" fmla="*/ 108 w 484"/>
                <a:gd name="T33" fmla="*/ 73 h 432"/>
                <a:gd name="T34" fmla="*/ 108 w 484"/>
                <a:gd name="T35" fmla="*/ 432 h 432"/>
                <a:gd name="T36" fmla="*/ 130 w 484"/>
                <a:gd name="T37" fmla="*/ 251 h 432"/>
                <a:gd name="T38" fmla="*/ 174 w 484"/>
                <a:gd name="T39" fmla="*/ 255 h 432"/>
                <a:gd name="T40" fmla="*/ 191 w 484"/>
                <a:gd name="T41" fmla="*/ 259 h 432"/>
                <a:gd name="T42" fmla="*/ 206 w 484"/>
                <a:gd name="T43" fmla="*/ 266 h 432"/>
                <a:gd name="T44" fmla="*/ 220 w 484"/>
                <a:gd name="T45" fmla="*/ 276 h 432"/>
                <a:gd name="T46" fmla="*/ 236 w 484"/>
                <a:gd name="T47" fmla="*/ 292 h 432"/>
                <a:gd name="T48" fmla="*/ 276 w 484"/>
                <a:gd name="T49" fmla="*/ 338 h 432"/>
                <a:gd name="T50" fmla="*/ 484 w 484"/>
                <a:gd name="T51" fmla="*/ 432 h 432"/>
                <a:gd name="T52" fmla="*/ 400 w 484"/>
                <a:gd name="T53" fmla="*/ 324 h 432"/>
                <a:gd name="T54" fmla="*/ 369 w 484"/>
                <a:gd name="T55" fmla="*/ 289 h 432"/>
                <a:gd name="T56" fmla="*/ 342 w 484"/>
                <a:gd name="T57" fmla="*/ 266 h 432"/>
                <a:gd name="T58" fmla="*/ 315 w 484"/>
                <a:gd name="T59" fmla="*/ 249 h 432"/>
                <a:gd name="T60" fmla="*/ 298 w 484"/>
                <a:gd name="T61" fmla="*/ 241 h 432"/>
                <a:gd name="T62" fmla="*/ 329 w 484"/>
                <a:gd name="T63" fmla="*/ 236 h 432"/>
                <a:gd name="T64" fmla="*/ 359 w 484"/>
                <a:gd name="T65" fmla="*/ 227 h 432"/>
                <a:gd name="T66" fmla="*/ 377 w 484"/>
                <a:gd name="T67" fmla="*/ 220 h 432"/>
                <a:gd name="T68" fmla="*/ 394 w 484"/>
                <a:gd name="T69" fmla="*/ 210 h 432"/>
                <a:gd name="T70" fmla="*/ 409 w 484"/>
                <a:gd name="T71" fmla="*/ 198 h 432"/>
                <a:gd name="T72" fmla="*/ 420 w 484"/>
                <a:gd name="T73" fmla="*/ 186 h 432"/>
                <a:gd name="T74" fmla="*/ 429 w 484"/>
                <a:gd name="T75" fmla="*/ 171 h 432"/>
                <a:gd name="T76" fmla="*/ 436 w 484"/>
                <a:gd name="T77" fmla="*/ 155 h 432"/>
                <a:gd name="T78" fmla="*/ 440 w 484"/>
                <a:gd name="T79" fmla="*/ 139 h 432"/>
                <a:gd name="T80" fmla="*/ 441 w 484"/>
                <a:gd name="T81" fmla="*/ 121 h 432"/>
                <a:gd name="T82" fmla="*/ 440 w 484"/>
                <a:gd name="T83" fmla="*/ 105 h 432"/>
                <a:gd name="T84" fmla="*/ 436 w 484"/>
                <a:gd name="T85" fmla="*/ 89 h 432"/>
                <a:gd name="T86" fmla="*/ 429 w 484"/>
                <a:gd name="T87" fmla="*/ 72 h 432"/>
                <a:gd name="T88" fmla="*/ 420 w 484"/>
                <a:gd name="T89" fmla="*/ 58 h 432"/>
                <a:gd name="T90" fmla="*/ 409 w 484"/>
                <a:gd name="T91" fmla="*/ 43 h 432"/>
                <a:gd name="T92" fmla="*/ 393 w 484"/>
                <a:gd name="T93" fmla="*/ 30 h 432"/>
                <a:gd name="T94" fmla="*/ 374 w 484"/>
                <a:gd name="T95" fmla="*/ 19 h 432"/>
                <a:gd name="T96" fmla="*/ 352 w 484"/>
                <a:gd name="T97" fmla="*/ 11 h 432"/>
                <a:gd name="T98" fmla="*/ 315 w 484"/>
                <a:gd name="T99" fmla="*/ 3 h 432"/>
                <a:gd name="T100" fmla="*/ 280 w 484"/>
                <a:gd name="T101" fmla="*/ 1 h 432"/>
                <a:gd name="T102" fmla="*/ 229 w 484"/>
                <a:gd name="T103" fmla="*/ 0 h 432"/>
                <a:gd name="T104" fmla="*/ 0 w 484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4" h="432">
                  <a:moveTo>
                    <a:pt x="108" y="73"/>
                  </a:moveTo>
                  <a:lnTo>
                    <a:pt x="194" y="73"/>
                  </a:lnTo>
                  <a:lnTo>
                    <a:pt x="239" y="73"/>
                  </a:lnTo>
                  <a:lnTo>
                    <a:pt x="267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3" y="79"/>
                  </a:lnTo>
                  <a:lnTo>
                    <a:pt x="300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8" y="96"/>
                  </a:lnTo>
                  <a:lnTo>
                    <a:pt x="322" y="101"/>
                  </a:lnTo>
                  <a:lnTo>
                    <a:pt x="325" y="108"/>
                  </a:lnTo>
                  <a:lnTo>
                    <a:pt x="327" y="114"/>
                  </a:lnTo>
                  <a:lnTo>
                    <a:pt x="328" y="120"/>
                  </a:lnTo>
                  <a:lnTo>
                    <a:pt x="328" y="126"/>
                  </a:lnTo>
                  <a:lnTo>
                    <a:pt x="328" y="133"/>
                  </a:lnTo>
                  <a:lnTo>
                    <a:pt x="327" y="139"/>
                  </a:lnTo>
                  <a:lnTo>
                    <a:pt x="325" y="146"/>
                  </a:lnTo>
                  <a:lnTo>
                    <a:pt x="322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299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8" y="179"/>
                  </a:lnTo>
                  <a:lnTo>
                    <a:pt x="268" y="180"/>
                  </a:lnTo>
                  <a:lnTo>
                    <a:pt x="257" y="182"/>
                  </a:lnTo>
                  <a:lnTo>
                    <a:pt x="243" y="182"/>
                  </a:lnTo>
                  <a:lnTo>
                    <a:pt x="216" y="183"/>
                  </a:lnTo>
                  <a:lnTo>
                    <a:pt x="189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4" y="255"/>
                  </a:lnTo>
                  <a:lnTo>
                    <a:pt x="183" y="256"/>
                  </a:lnTo>
                  <a:lnTo>
                    <a:pt x="191" y="259"/>
                  </a:lnTo>
                  <a:lnTo>
                    <a:pt x="198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0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4" y="432"/>
                  </a:lnTo>
                  <a:lnTo>
                    <a:pt x="484" y="432"/>
                  </a:lnTo>
                  <a:lnTo>
                    <a:pt x="419" y="347"/>
                  </a:lnTo>
                  <a:lnTo>
                    <a:pt x="400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5" y="276"/>
                  </a:lnTo>
                  <a:lnTo>
                    <a:pt x="342" y="266"/>
                  </a:lnTo>
                  <a:lnTo>
                    <a:pt x="328" y="258"/>
                  </a:lnTo>
                  <a:lnTo>
                    <a:pt x="315" y="249"/>
                  </a:lnTo>
                  <a:lnTo>
                    <a:pt x="298" y="242"/>
                  </a:lnTo>
                  <a:lnTo>
                    <a:pt x="298" y="241"/>
                  </a:lnTo>
                  <a:lnTo>
                    <a:pt x="314" y="239"/>
                  </a:lnTo>
                  <a:lnTo>
                    <a:pt x="329" y="236"/>
                  </a:lnTo>
                  <a:lnTo>
                    <a:pt x="344" y="233"/>
                  </a:lnTo>
                  <a:lnTo>
                    <a:pt x="359" y="227"/>
                  </a:lnTo>
                  <a:lnTo>
                    <a:pt x="369" y="224"/>
                  </a:lnTo>
                  <a:lnTo>
                    <a:pt x="377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1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5" y="178"/>
                  </a:lnTo>
                  <a:lnTo>
                    <a:pt x="429" y="171"/>
                  </a:lnTo>
                  <a:lnTo>
                    <a:pt x="432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6" y="89"/>
                  </a:lnTo>
                  <a:lnTo>
                    <a:pt x="434" y="80"/>
                  </a:lnTo>
                  <a:lnTo>
                    <a:pt x="429" y="72"/>
                  </a:lnTo>
                  <a:lnTo>
                    <a:pt x="425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5" y="24"/>
                  </a:lnTo>
                  <a:lnTo>
                    <a:pt x="374" y="19"/>
                  </a:lnTo>
                  <a:lnTo>
                    <a:pt x="364" y="15"/>
                  </a:lnTo>
                  <a:lnTo>
                    <a:pt x="352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299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5185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5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8 w 428"/>
                <a:gd name="T15" fmla="*/ 432 h 432"/>
                <a:gd name="T16" fmla="*/ 102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5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8" y="432"/>
                  </a:lnTo>
                  <a:lnTo>
                    <a:pt x="102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7" name="Freeform 19"/>
            <p:cNvSpPr>
              <a:spLocks noEditPoints="1"/>
            </p:cNvSpPr>
            <p:nvPr/>
          </p:nvSpPr>
          <p:spPr bwMode="auto">
            <a:xfrm>
              <a:off x="5239" y="332"/>
              <a:ext cx="30" cy="30"/>
            </a:xfrm>
            <a:custGeom>
              <a:avLst/>
              <a:gdLst>
                <a:gd name="T0" fmla="*/ 203 w 413"/>
                <a:gd name="T1" fmla="*/ 73 h 432"/>
                <a:gd name="T2" fmla="*/ 246 w 413"/>
                <a:gd name="T3" fmla="*/ 77 h 432"/>
                <a:gd name="T4" fmla="*/ 266 w 413"/>
                <a:gd name="T5" fmla="*/ 84 h 432"/>
                <a:gd name="T6" fmla="*/ 282 w 413"/>
                <a:gd name="T7" fmla="*/ 94 h 432"/>
                <a:gd name="T8" fmla="*/ 292 w 413"/>
                <a:gd name="T9" fmla="*/ 105 h 432"/>
                <a:gd name="T10" fmla="*/ 298 w 413"/>
                <a:gd name="T11" fmla="*/ 116 h 432"/>
                <a:gd name="T12" fmla="*/ 301 w 413"/>
                <a:gd name="T13" fmla="*/ 128 h 432"/>
                <a:gd name="T14" fmla="*/ 300 w 413"/>
                <a:gd name="T15" fmla="*/ 145 h 432"/>
                <a:gd name="T16" fmla="*/ 293 w 413"/>
                <a:gd name="T17" fmla="*/ 163 h 432"/>
                <a:gd name="T18" fmla="*/ 282 w 413"/>
                <a:gd name="T19" fmla="*/ 175 h 432"/>
                <a:gd name="T20" fmla="*/ 265 w 413"/>
                <a:gd name="T21" fmla="*/ 185 h 432"/>
                <a:gd name="T22" fmla="*/ 246 w 413"/>
                <a:gd name="T23" fmla="*/ 191 h 432"/>
                <a:gd name="T24" fmla="*/ 224 w 413"/>
                <a:gd name="T25" fmla="*/ 194 h 432"/>
                <a:gd name="T26" fmla="*/ 190 w 413"/>
                <a:gd name="T27" fmla="*/ 195 h 432"/>
                <a:gd name="T28" fmla="*/ 108 w 413"/>
                <a:gd name="T29" fmla="*/ 196 h 432"/>
                <a:gd name="T30" fmla="*/ 161 w 413"/>
                <a:gd name="T31" fmla="*/ 73 h 432"/>
                <a:gd name="T32" fmla="*/ 108 w 413"/>
                <a:gd name="T33" fmla="*/ 432 h 432"/>
                <a:gd name="T34" fmla="*/ 180 w 413"/>
                <a:gd name="T35" fmla="*/ 269 h 432"/>
                <a:gd name="T36" fmla="*/ 256 w 413"/>
                <a:gd name="T37" fmla="*/ 267 h 432"/>
                <a:gd name="T38" fmla="*/ 293 w 413"/>
                <a:gd name="T39" fmla="*/ 263 h 432"/>
                <a:gd name="T40" fmla="*/ 325 w 413"/>
                <a:gd name="T41" fmla="*/ 253 h 432"/>
                <a:gd name="T42" fmla="*/ 353 w 413"/>
                <a:gd name="T43" fmla="*/ 240 h 432"/>
                <a:gd name="T44" fmla="*/ 368 w 413"/>
                <a:gd name="T45" fmla="*/ 229 h 432"/>
                <a:gd name="T46" fmla="*/ 382 w 413"/>
                <a:gd name="T47" fmla="*/ 217 h 432"/>
                <a:gd name="T48" fmla="*/ 394 w 413"/>
                <a:gd name="T49" fmla="*/ 201 h 432"/>
                <a:gd name="T50" fmla="*/ 405 w 413"/>
                <a:gd name="T51" fmla="*/ 182 h 432"/>
                <a:gd name="T52" fmla="*/ 411 w 413"/>
                <a:gd name="T53" fmla="*/ 160 h 432"/>
                <a:gd name="T54" fmla="*/ 413 w 413"/>
                <a:gd name="T55" fmla="*/ 133 h 432"/>
                <a:gd name="T56" fmla="*/ 411 w 413"/>
                <a:gd name="T57" fmla="*/ 108 h 432"/>
                <a:gd name="T58" fmla="*/ 405 w 413"/>
                <a:gd name="T59" fmla="*/ 86 h 432"/>
                <a:gd name="T60" fmla="*/ 395 w 413"/>
                <a:gd name="T61" fmla="*/ 66 h 432"/>
                <a:gd name="T62" fmla="*/ 384 w 413"/>
                <a:gd name="T63" fmla="*/ 50 h 432"/>
                <a:gd name="T64" fmla="*/ 370 w 413"/>
                <a:gd name="T65" fmla="*/ 38 h 432"/>
                <a:gd name="T66" fmla="*/ 356 w 413"/>
                <a:gd name="T67" fmla="*/ 27 h 432"/>
                <a:gd name="T68" fmla="*/ 328 w 413"/>
                <a:gd name="T69" fmla="*/ 13 h 432"/>
                <a:gd name="T70" fmla="*/ 305 w 413"/>
                <a:gd name="T71" fmla="*/ 6 h 432"/>
                <a:gd name="T72" fmla="*/ 277 w 413"/>
                <a:gd name="T73" fmla="*/ 2 h 432"/>
                <a:gd name="T74" fmla="*/ 175 w 413"/>
                <a:gd name="T75" fmla="*/ 0 h 432"/>
                <a:gd name="T76" fmla="*/ 0 w 413"/>
                <a:gd name="T7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32">
                  <a:moveTo>
                    <a:pt x="161" y="73"/>
                  </a:moveTo>
                  <a:lnTo>
                    <a:pt x="203" y="73"/>
                  </a:lnTo>
                  <a:lnTo>
                    <a:pt x="234" y="75"/>
                  </a:lnTo>
                  <a:lnTo>
                    <a:pt x="246" y="77"/>
                  </a:lnTo>
                  <a:lnTo>
                    <a:pt x="257" y="80"/>
                  </a:lnTo>
                  <a:lnTo>
                    <a:pt x="266" y="84"/>
                  </a:lnTo>
                  <a:lnTo>
                    <a:pt x="276" y="90"/>
                  </a:lnTo>
                  <a:lnTo>
                    <a:pt x="282" y="94"/>
                  </a:lnTo>
                  <a:lnTo>
                    <a:pt x="288" y="99"/>
                  </a:lnTo>
                  <a:lnTo>
                    <a:pt x="292" y="105"/>
                  </a:lnTo>
                  <a:lnTo>
                    <a:pt x="296" y="111"/>
                  </a:lnTo>
                  <a:lnTo>
                    <a:pt x="298" y="116"/>
                  </a:lnTo>
                  <a:lnTo>
                    <a:pt x="300" y="122"/>
                  </a:lnTo>
                  <a:lnTo>
                    <a:pt x="301" y="128"/>
                  </a:lnTo>
                  <a:lnTo>
                    <a:pt x="301" y="134"/>
                  </a:lnTo>
                  <a:lnTo>
                    <a:pt x="300" y="145"/>
                  </a:lnTo>
                  <a:lnTo>
                    <a:pt x="298" y="154"/>
                  </a:lnTo>
                  <a:lnTo>
                    <a:pt x="293" y="163"/>
                  </a:lnTo>
                  <a:lnTo>
                    <a:pt x="288" y="170"/>
                  </a:lnTo>
                  <a:lnTo>
                    <a:pt x="282" y="175"/>
                  </a:lnTo>
                  <a:lnTo>
                    <a:pt x="274" y="180"/>
                  </a:lnTo>
                  <a:lnTo>
                    <a:pt x="265" y="185"/>
                  </a:lnTo>
                  <a:lnTo>
                    <a:pt x="256" y="188"/>
                  </a:lnTo>
                  <a:lnTo>
                    <a:pt x="246" y="191"/>
                  </a:lnTo>
                  <a:lnTo>
                    <a:pt x="235" y="192"/>
                  </a:lnTo>
                  <a:lnTo>
                    <a:pt x="224" y="194"/>
                  </a:lnTo>
                  <a:lnTo>
                    <a:pt x="213" y="195"/>
                  </a:lnTo>
                  <a:lnTo>
                    <a:pt x="190" y="195"/>
                  </a:lnTo>
                  <a:lnTo>
                    <a:pt x="169" y="196"/>
                  </a:lnTo>
                  <a:lnTo>
                    <a:pt x="108" y="196"/>
                  </a:lnTo>
                  <a:lnTo>
                    <a:pt x="108" y="73"/>
                  </a:lnTo>
                  <a:lnTo>
                    <a:pt x="161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69"/>
                  </a:lnTo>
                  <a:lnTo>
                    <a:pt x="180" y="269"/>
                  </a:lnTo>
                  <a:lnTo>
                    <a:pt x="218" y="269"/>
                  </a:lnTo>
                  <a:lnTo>
                    <a:pt x="256" y="267"/>
                  </a:lnTo>
                  <a:lnTo>
                    <a:pt x="275" y="265"/>
                  </a:lnTo>
                  <a:lnTo>
                    <a:pt x="293" y="263"/>
                  </a:lnTo>
                  <a:lnTo>
                    <a:pt x="310" y="259"/>
                  </a:lnTo>
                  <a:lnTo>
                    <a:pt x="325" y="253"/>
                  </a:lnTo>
                  <a:lnTo>
                    <a:pt x="338" y="248"/>
                  </a:lnTo>
                  <a:lnTo>
                    <a:pt x="353" y="240"/>
                  </a:lnTo>
                  <a:lnTo>
                    <a:pt x="360" y="236"/>
                  </a:lnTo>
                  <a:lnTo>
                    <a:pt x="368" y="229"/>
                  </a:lnTo>
                  <a:lnTo>
                    <a:pt x="375" y="223"/>
                  </a:lnTo>
                  <a:lnTo>
                    <a:pt x="382" y="217"/>
                  </a:lnTo>
                  <a:lnTo>
                    <a:pt x="388" y="210"/>
                  </a:lnTo>
                  <a:lnTo>
                    <a:pt x="394" y="201"/>
                  </a:lnTo>
                  <a:lnTo>
                    <a:pt x="400" y="192"/>
                  </a:lnTo>
                  <a:lnTo>
                    <a:pt x="405" y="182"/>
                  </a:lnTo>
                  <a:lnTo>
                    <a:pt x="408" y="171"/>
                  </a:lnTo>
                  <a:lnTo>
                    <a:pt x="411" y="160"/>
                  </a:lnTo>
                  <a:lnTo>
                    <a:pt x="413" y="146"/>
                  </a:lnTo>
                  <a:lnTo>
                    <a:pt x="413" y="133"/>
                  </a:lnTo>
                  <a:lnTo>
                    <a:pt x="413" y="120"/>
                  </a:lnTo>
                  <a:lnTo>
                    <a:pt x="411" y="108"/>
                  </a:lnTo>
                  <a:lnTo>
                    <a:pt x="408" y="96"/>
                  </a:lnTo>
                  <a:lnTo>
                    <a:pt x="405" y="86"/>
                  </a:lnTo>
                  <a:lnTo>
                    <a:pt x="401" y="75"/>
                  </a:lnTo>
                  <a:lnTo>
                    <a:pt x="395" y="66"/>
                  </a:lnTo>
                  <a:lnTo>
                    <a:pt x="390" y="59"/>
                  </a:lnTo>
                  <a:lnTo>
                    <a:pt x="384" y="50"/>
                  </a:lnTo>
                  <a:lnTo>
                    <a:pt x="377" y="44"/>
                  </a:lnTo>
                  <a:lnTo>
                    <a:pt x="370" y="38"/>
                  </a:lnTo>
                  <a:lnTo>
                    <a:pt x="363" y="32"/>
                  </a:lnTo>
                  <a:lnTo>
                    <a:pt x="356" y="27"/>
                  </a:lnTo>
                  <a:lnTo>
                    <a:pt x="341" y="19"/>
                  </a:lnTo>
                  <a:lnTo>
                    <a:pt x="328" y="13"/>
                  </a:lnTo>
                  <a:lnTo>
                    <a:pt x="317" y="10"/>
                  </a:lnTo>
                  <a:lnTo>
                    <a:pt x="305" y="6"/>
                  </a:lnTo>
                  <a:lnTo>
                    <a:pt x="292" y="4"/>
                  </a:lnTo>
                  <a:lnTo>
                    <a:pt x="277" y="2"/>
                  </a:lnTo>
                  <a:lnTo>
                    <a:pt x="235" y="0"/>
                  </a:lnTo>
                  <a:lnTo>
                    <a:pt x="175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8" name="Freeform 20"/>
            <p:cNvSpPr>
              <a:spLocks noEditPoints="1"/>
            </p:cNvSpPr>
            <p:nvPr/>
          </p:nvSpPr>
          <p:spPr bwMode="auto">
            <a:xfrm>
              <a:off x="5273" y="331"/>
              <a:ext cx="38" cy="32"/>
            </a:xfrm>
            <a:custGeom>
              <a:avLst/>
              <a:gdLst>
                <a:gd name="T0" fmla="*/ 115 w 523"/>
                <a:gd name="T1" fmla="*/ 185 h 446"/>
                <a:gd name="T2" fmla="*/ 133 w 523"/>
                <a:gd name="T3" fmla="*/ 136 h 446"/>
                <a:gd name="T4" fmla="*/ 172 w 523"/>
                <a:gd name="T5" fmla="*/ 97 h 446"/>
                <a:gd name="T6" fmla="*/ 240 w 523"/>
                <a:gd name="T7" fmla="*/ 76 h 446"/>
                <a:gd name="T8" fmla="*/ 296 w 523"/>
                <a:gd name="T9" fmla="*/ 77 h 446"/>
                <a:gd name="T10" fmla="*/ 334 w 523"/>
                <a:gd name="T11" fmla="*/ 87 h 446"/>
                <a:gd name="T12" fmla="*/ 362 w 523"/>
                <a:gd name="T13" fmla="*/ 103 h 446"/>
                <a:gd name="T14" fmla="*/ 393 w 523"/>
                <a:gd name="T15" fmla="*/ 142 h 446"/>
                <a:gd name="T16" fmla="*/ 409 w 523"/>
                <a:gd name="T17" fmla="*/ 190 h 446"/>
                <a:gd name="T18" fmla="*/ 411 w 523"/>
                <a:gd name="T19" fmla="*/ 233 h 446"/>
                <a:gd name="T20" fmla="*/ 404 w 523"/>
                <a:gd name="T21" fmla="*/ 273 h 446"/>
                <a:gd name="T22" fmla="*/ 388 w 523"/>
                <a:gd name="T23" fmla="*/ 312 h 446"/>
                <a:gd name="T24" fmla="*/ 346 w 523"/>
                <a:gd name="T25" fmla="*/ 351 h 446"/>
                <a:gd name="T26" fmla="*/ 297 w 523"/>
                <a:gd name="T27" fmla="*/ 368 h 446"/>
                <a:gd name="T28" fmla="*/ 250 w 523"/>
                <a:gd name="T29" fmla="*/ 371 h 446"/>
                <a:gd name="T30" fmla="*/ 208 w 523"/>
                <a:gd name="T31" fmla="*/ 364 h 446"/>
                <a:gd name="T32" fmla="*/ 169 w 523"/>
                <a:gd name="T33" fmla="*/ 345 h 446"/>
                <a:gd name="T34" fmla="*/ 135 w 523"/>
                <a:gd name="T35" fmla="*/ 310 h 446"/>
                <a:gd name="T36" fmla="*/ 117 w 523"/>
                <a:gd name="T37" fmla="*/ 270 h 446"/>
                <a:gd name="T38" fmla="*/ 0 w 523"/>
                <a:gd name="T39" fmla="*/ 225 h 446"/>
                <a:gd name="T40" fmla="*/ 12 w 523"/>
                <a:gd name="T41" fmla="*/ 302 h 446"/>
                <a:gd name="T42" fmla="*/ 41 w 523"/>
                <a:gd name="T43" fmla="*/ 356 h 446"/>
                <a:gd name="T44" fmla="*/ 71 w 523"/>
                <a:gd name="T45" fmla="*/ 389 h 446"/>
                <a:gd name="T46" fmla="*/ 111 w 523"/>
                <a:gd name="T47" fmla="*/ 415 h 446"/>
                <a:gd name="T48" fmla="*/ 163 w 523"/>
                <a:gd name="T49" fmla="*/ 435 h 446"/>
                <a:gd name="T50" fmla="*/ 225 w 523"/>
                <a:gd name="T51" fmla="*/ 445 h 446"/>
                <a:gd name="T52" fmla="*/ 296 w 523"/>
                <a:gd name="T53" fmla="*/ 445 h 446"/>
                <a:gd name="T54" fmla="*/ 357 w 523"/>
                <a:gd name="T55" fmla="*/ 436 h 446"/>
                <a:gd name="T56" fmla="*/ 406 w 523"/>
                <a:gd name="T57" fmla="*/ 417 h 446"/>
                <a:gd name="T58" fmla="*/ 447 w 523"/>
                <a:gd name="T59" fmla="*/ 392 h 446"/>
                <a:gd name="T60" fmla="*/ 478 w 523"/>
                <a:gd name="T61" fmla="*/ 361 h 446"/>
                <a:gd name="T62" fmla="*/ 500 w 523"/>
                <a:gd name="T63" fmla="*/ 325 h 446"/>
                <a:gd name="T64" fmla="*/ 520 w 523"/>
                <a:gd name="T65" fmla="*/ 266 h 446"/>
                <a:gd name="T66" fmla="*/ 519 w 523"/>
                <a:gd name="T67" fmla="*/ 177 h 446"/>
                <a:gd name="T68" fmla="*/ 506 w 523"/>
                <a:gd name="T69" fmla="*/ 135 h 446"/>
                <a:gd name="T70" fmla="*/ 487 w 523"/>
                <a:gd name="T71" fmla="*/ 97 h 446"/>
                <a:gd name="T72" fmla="*/ 458 w 523"/>
                <a:gd name="T73" fmla="*/ 65 h 446"/>
                <a:gd name="T74" fmla="*/ 421 w 523"/>
                <a:gd name="T75" fmla="*/ 37 h 446"/>
                <a:gd name="T76" fmla="*/ 376 w 523"/>
                <a:gd name="T77" fmla="*/ 17 h 446"/>
                <a:gd name="T78" fmla="*/ 323 w 523"/>
                <a:gd name="T79" fmla="*/ 4 h 446"/>
                <a:gd name="T80" fmla="*/ 261 w 523"/>
                <a:gd name="T81" fmla="*/ 0 h 446"/>
                <a:gd name="T82" fmla="*/ 202 w 523"/>
                <a:gd name="T83" fmla="*/ 4 h 446"/>
                <a:gd name="T84" fmla="*/ 149 w 523"/>
                <a:gd name="T85" fmla="*/ 16 h 446"/>
                <a:gd name="T86" fmla="*/ 105 w 523"/>
                <a:gd name="T87" fmla="*/ 34 h 446"/>
                <a:gd name="T88" fmla="*/ 67 w 523"/>
                <a:gd name="T89" fmla="*/ 60 h 446"/>
                <a:gd name="T90" fmla="*/ 38 w 523"/>
                <a:gd name="T91" fmla="*/ 93 h 446"/>
                <a:gd name="T92" fmla="*/ 17 w 523"/>
                <a:gd name="T93" fmla="*/ 131 h 446"/>
                <a:gd name="T94" fmla="*/ 4 w 523"/>
                <a:gd name="T95" fmla="*/ 176 h 446"/>
                <a:gd name="T96" fmla="*/ 0 w 523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3" h="446">
                  <a:moveTo>
                    <a:pt x="112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5" y="185"/>
                  </a:lnTo>
                  <a:lnTo>
                    <a:pt x="118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0" y="125"/>
                  </a:lnTo>
                  <a:lnTo>
                    <a:pt x="149" y="115"/>
                  </a:lnTo>
                  <a:lnTo>
                    <a:pt x="160" y="105"/>
                  </a:lnTo>
                  <a:lnTo>
                    <a:pt x="172" y="97"/>
                  </a:lnTo>
                  <a:lnTo>
                    <a:pt x="186" y="88"/>
                  </a:lnTo>
                  <a:lnTo>
                    <a:pt x="202" y="83"/>
                  </a:lnTo>
                  <a:lnTo>
                    <a:pt x="220" y="78"/>
                  </a:lnTo>
                  <a:lnTo>
                    <a:pt x="240" y="76"/>
                  </a:lnTo>
                  <a:lnTo>
                    <a:pt x="262" y="75"/>
                  </a:lnTo>
                  <a:lnTo>
                    <a:pt x="274" y="75"/>
                  </a:lnTo>
                  <a:lnTo>
                    <a:pt x="286" y="76"/>
                  </a:lnTo>
                  <a:lnTo>
                    <a:pt x="296" y="77"/>
                  </a:lnTo>
                  <a:lnTo>
                    <a:pt x="307" y="79"/>
                  </a:lnTo>
                  <a:lnTo>
                    <a:pt x="316" y="81"/>
                  </a:lnTo>
                  <a:lnTo>
                    <a:pt x="325" y="84"/>
                  </a:lnTo>
                  <a:lnTo>
                    <a:pt x="334" y="87"/>
                  </a:lnTo>
                  <a:lnTo>
                    <a:pt x="341" y="91"/>
                  </a:lnTo>
                  <a:lnTo>
                    <a:pt x="348" y="95"/>
                  </a:lnTo>
                  <a:lnTo>
                    <a:pt x="355" y="99"/>
                  </a:lnTo>
                  <a:lnTo>
                    <a:pt x="362" y="103"/>
                  </a:lnTo>
                  <a:lnTo>
                    <a:pt x="367" y="108"/>
                  </a:lnTo>
                  <a:lnTo>
                    <a:pt x="377" y="119"/>
                  </a:lnTo>
                  <a:lnTo>
                    <a:pt x="386" y="130"/>
                  </a:lnTo>
                  <a:lnTo>
                    <a:pt x="393" y="142"/>
                  </a:lnTo>
                  <a:lnTo>
                    <a:pt x="398" y="154"/>
                  </a:lnTo>
                  <a:lnTo>
                    <a:pt x="402" y="166"/>
                  </a:lnTo>
                  <a:lnTo>
                    <a:pt x="405" y="178"/>
                  </a:lnTo>
                  <a:lnTo>
                    <a:pt x="409" y="190"/>
                  </a:lnTo>
                  <a:lnTo>
                    <a:pt x="410" y="201"/>
                  </a:lnTo>
                  <a:lnTo>
                    <a:pt x="411" y="211"/>
                  </a:lnTo>
                  <a:lnTo>
                    <a:pt x="411" y="222"/>
                  </a:lnTo>
                  <a:lnTo>
                    <a:pt x="411" y="233"/>
                  </a:lnTo>
                  <a:lnTo>
                    <a:pt x="410" y="244"/>
                  </a:lnTo>
                  <a:lnTo>
                    <a:pt x="409" y="254"/>
                  </a:lnTo>
                  <a:lnTo>
                    <a:pt x="406" y="264"/>
                  </a:lnTo>
                  <a:lnTo>
                    <a:pt x="404" y="273"/>
                  </a:lnTo>
                  <a:lnTo>
                    <a:pt x="401" y="282"/>
                  </a:lnTo>
                  <a:lnTo>
                    <a:pt x="398" y="290"/>
                  </a:lnTo>
                  <a:lnTo>
                    <a:pt x="395" y="298"/>
                  </a:lnTo>
                  <a:lnTo>
                    <a:pt x="388" y="312"/>
                  </a:lnTo>
                  <a:lnTo>
                    <a:pt x="378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6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10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3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7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7" y="327"/>
                  </a:lnTo>
                  <a:lnTo>
                    <a:pt x="139" y="318"/>
                  </a:lnTo>
                  <a:lnTo>
                    <a:pt x="135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1" y="281"/>
                  </a:lnTo>
                  <a:lnTo>
                    <a:pt x="117" y="270"/>
                  </a:lnTo>
                  <a:lnTo>
                    <a:pt x="115" y="255"/>
                  </a:lnTo>
                  <a:lnTo>
                    <a:pt x="113" y="241"/>
                  </a:lnTo>
                  <a:lnTo>
                    <a:pt x="112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7" y="282"/>
                  </a:lnTo>
                  <a:lnTo>
                    <a:pt x="12" y="302"/>
                  </a:lnTo>
                  <a:lnTo>
                    <a:pt x="19" y="321"/>
                  </a:lnTo>
                  <a:lnTo>
                    <a:pt x="30" y="339"/>
                  </a:lnTo>
                  <a:lnTo>
                    <a:pt x="35" y="348"/>
                  </a:lnTo>
                  <a:lnTo>
                    <a:pt x="41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3" y="380"/>
                  </a:lnTo>
                  <a:lnTo>
                    <a:pt x="71" y="389"/>
                  </a:lnTo>
                  <a:lnTo>
                    <a:pt x="81" y="396"/>
                  </a:lnTo>
                  <a:lnTo>
                    <a:pt x="90" y="402"/>
                  </a:lnTo>
                  <a:lnTo>
                    <a:pt x="101" y="408"/>
                  </a:lnTo>
                  <a:lnTo>
                    <a:pt x="111" y="415"/>
                  </a:lnTo>
                  <a:lnTo>
                    <a:pt x="123" y="420"/>
                  </a:lnTo>
                  <a:lnTo>
                    <a:pt x="136" y="425"/>
                  </a:lnTo>
                  <a:lnTo>
                    <a:pt x="148" y="430"/>
                  </a:lnTo>
                  <a:lnTo>
                    <a:pt x="163" y="435"/>
                  </a:lnTo>
                  <a:lnTo>
                    <a:pt x="178" y="438"/>
                  </a:lnTo>
                  <a:lnTo>
                    <a:pt x="193" y="441"/>
                  </a:lnTo>
                  <a:lnTo>
                    <a:pt x="209" y="443"/>
                  </a:lnTo>
                  <a:lnTo>
                    <a:pt x="225" y="445"/>
                  </a:lnTo>
                  <a:lnTo>
                    <a:pt x="243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6" y="445"/>
                  </a:lnTo>
                  <a:lnTo>
                    <a:pt x="313" y="443"/>
                  </a:lnTo>
                  <a:lnTo>
                    <a:pt x="327" y="441"/>
                  </a:lnTo>
                  <a:lnTo>
                    <a:pt x="342" y="439"/>
                  </a:lnTo>
                  <a:lnTo>
                    <a:pt x="357" y="436"/>
                  </a:lnTo>
                  <a:lnTo>
                    <a:pt x="370" y="431"/>
                  </a:lnTo>
                  <a:lnTo>
                    <a:pt x="383" y="427"/>
                  </a:lnTo>
                  <a:lnTo>
                    <a:pt x="395" y="422"/>
                  </a:lnTo>
                  <a:lnTo>
                    <a:pt x="406" y="417"/>
                  </a:lnTo>
                  <a:lnTo>
                    <a:pt x="418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7" y="392"/>
                  </a:lnTo>
                  <a:lnTo>
                    <a:pt x="455" y="385"/>
                  </a:lnTo>
                  <a:lnTo>
                    <a:pt x="464" y="377"/>
                  </a:lnTo>
                  <a:lnTo>
                    <a:pt x="471" y="369"/>
                  </a:lnTo>
                  <a:lnTo>
                    <a:pt x="478" y="361"/>
                  </a:lnTo>
                  <a:lnTo>
                    <a:pt x="484" y="352"/>
                  </a:lnTo>
                  <a:lnTo>
                    <a:pt x="491" y="344"/>
                  </a:lnTo>
                  <a:lnTo>
                    <a:pt x="496" y="334"/>
                  </a:lnTo>
                  <a:lnTo>
                    <a:pt x="500" y="325"/>
                  </a:lnTo>
                  <a:lnTo>
                    <a:pt x="505" y="316"/>
                  </a:lnTo>
                  <a:lnTo>
                    <a:pt x="508" y="306"/>
                  </a:lnTo>
                  <a:lnTo>
                    <a:pt x="515" y="285"/>
                  </a:lnTo>
                  <a:lnTo>
                    <a:pt x="520" y="266"/>
                  </a:lnTo>
                  <a:lnTo>
                    <a:pt x="522" y="245"/>
                  </a:lnTo>
                  <a:lnTo>
                    <a:pt x="523" y="224"/>
                  </a:lnTo>
                  <a:lnTo>
                    <a:pt x="522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6" y="135"/>
                  </a:lnTo>
                  <a:lnTo>
                    <a:pt x="502" y="125"/>
                  </a:lnTo>
                  <a:lnTo>
                    <a:pt x="498" y="116"/>
                  </a:lnTo>
                  <a:lnTo>
                    <a:pt x="493" y="106"/>
                  </a:lnTo>
                  <a:lnTo>
                    <a:pt x="487" y="97"/>
                  </a:lnTo>
                  <a:lnTo>
                    <a:pt x="480" y="88"/>
                  </a:lnTo>
                  <a:lnTo>
                    <a:pt x="473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1" y="44"/>
                  </a:lnTo>
                  <a:lnTo>
                    <a:pt x="421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9" y="21"/>
                  </a:lnTo>
                  <a:lnTo>
                    <a:pt x="376" y="17"/>
                  </a:lnTo>
                  <a:lnTo>
                    <a:pt x="364" y="12"/>
                  </a:lnTo>
                  <a:lnTo>
                    <a:pt x="350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9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5" y="0"/>
                  </a:lnTo>
                  <a:lnTo>
                    <a:pt x="231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4" y="8"/>
                  </a:lnTo>
                  <a:lnTo>
                    <a:pt x="162" y="11"/>
                  </a:lnTo>
                  <a:lnTo>
                    <a:pt x="149" y="16"/>
                  </a:lnTo>
                  <a:lnTo>
                    <a:pt x="138" y="20"/>
                  </a:lnTo>
                  <a:lnTo>
                    <a:pt x="127" y="24"/>
                  </a:lnTo>
                  <a:lnTo>
                    <a:pt x="115" y="29"/>
                  </a:lnTo>
                  <a:lnTo>
                    <a:pt x="105" y="34"/>
                  </a:lnTo>
                  <a:lnTo>
                    <a:pt x="94" y="41"/>
                  </a:lnTo>
                  <a:lnTo>
                    <a:pt x="85" y="47"/>
                  </a:lnTo>
                  <a:lnTo>
                    <a:pt x="76" y="53"/>
                  </a:lnTo>
                  <a:lnTo>
                    <a:pt x="67" y="60"/>
                  </a:lnTo>
                  <a:lnTo>
                    <a:pt x="59" y="68"/>
                  </a:lnTo>
                  <a:lnTo>
                    <a:pt x="52" y="76"/>
                  </a:lnTo>
                  <a:lnTo>
                    <a:pt x="44" y="84"/>
                  </a:lnTo>
                  <a:lnTo>
                    <a:pt x="38" y="93"/>
                  </a:lnTo>
                  <a:lnTo>
                    <a:pt x="32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3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3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5310" y="332"/>
              <a:ext cx="51" cy="30"/>
            </a:xfrm>
            <a:custGeom>
              <a:avLst/>
              <a:gdLst>
                <a:gd name="T0" fmla="*/ 0 w 709"/>
                <a:gd name="T1" fmla="*/ 0 h 432"/>
                <a:gd name="T2" fmla="*/ 112 w 709"/>
                <a:gd name="T3" fmla="*/ 0 h 432"/>
                <a:gd name="T4" fmla="*/ 192 w 709"/>
                <a:gd name="T5" fmla="*/ 297 h 432"/>
                <a:gd name="T6" fmla="*/ 194 w 709"/>
                <a:gd name="T7" fmla="*/ 297 h 432"/>
                <a:gd name="T8" fmla="*/ 292 w 709"/>
                <a:gd name="T9" fmla="*/ 0 h 432"/>
                <a:gd name="T10" fmla="*/ 422 w 709"/>
                <a:gd name="T11" fmla="*/ 0 h 432"/>
                <a:gd name="T12" fmla="*/ 517 w 709"/>
                <a:gd name="T13" fmla="*/ 301 h 432"/>
                <a:gd name="T14" fmla="*/ 518 w 709"/>
                <a:gd name="T15" fmla="*/ 301 h 432"/>
                <a:gd name="T16" fmla="*/ 599 w 709"/>
                <a:gd name="T17" fmla="*/ 0 h 432"/>
                <a:gd name="T18" fmla="*/ 709 w 709"/>
                <a:gd name="T19" fmla="*/ 0 h 432"/>
                <a:gd name="T20" fmla="*/ 578 w 709"/>
                <a:gd name="T21" fmla="*/ 432 h 432"/>
                <a:gd name="T22" fmla="*/ 462 w 709"/>
                <a:gd name="T23" fmla="*/ 432 h 432"/>
                <a:gd name="T24" fmla="*/ 356 w 709"/>
                <a:gd name="T25" fmla="*/ 109 h 432"/>
                <a:gd name="T26" fmla="*/ 354 w 709"/>
                <a:gd name="T27" fmla="*/ 109 h 432"/>
                <a:gd name="T28" fmla="*/ 247 w 709"/>
                <a:gd name="T29" fmla="*/ 432 h 432"/>
                <a:gd name="T30" fmla="*/ 129 w 709"/>
                <a:gd name="T31" fmla="*/ 432 h 432"/>
                <a:gd name="T32" fmla="*/ 0 w 709"/>
                <a:gd name="T3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432">
                  <a:moveTo>
                    <a:pt x="0" y="0"/>
                  </a:moveTo>
                  <a:lnTo>
                    <a:pt x="112" y="0"/>
                  </a:lnTo>
                  <a:lnTo>
                    <a:pt x="192" y="297"/>
                  </a:lnTo>
                  <a:lnTo>
                    <a:pt x="194" y="297"/>
                  </a:lnTo>
                  <a:lnTo>
                    <a:pt x="292" y="0"/>
                  </a:lnTo>
                  <a:lnTo>
                    <a:pt x="422" y="0"/>
                  </a:lnTo>
                  <a:lnTo>
                    <a:pt x="517" y="301"/>
                  </a:lnTo>
                  <a:lnTo>
                    <a:pt x="518" y="301"/>
                  </a:lnTo>
                  <a:lnTo>
                    <a:pt x="599" y="0"/>
                  </a:lnTo>
                  <a:lnTo>
                    <a:pt x="709" y="0"/>
                  </a:lnTo>
                  <a:lnTo>
                    <a:pt x="578" y="432"/>
                  </a:lnTo>
                  <a:lnTo>
                    <a:pt x="462" y="432"/>
                  </a:lnTo>
                  <a:lnTo>
                    <a:pt x="356" y="109"/>
                  </a:lnTo>
                  <a:lnTo>
                    <a:pt x="354" y="109"/>
                  </a:lnTo>
                  <a:lnTo>
                    <a:pt x="247" y="432"/>
                  </a:lnTo>
                  <a:lnTo>
                    <a:pt x="129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5365" y="332"/>
              <a:ext cx="29" cy="30"/>
            </a:xfrm>
            <a:custGeom>
              <a:avLst/>
              <a:gdLst>
                <a:gd name="T0" fmla="*/ 0 w 409"/>
                <a:gd name="T1" fmla="*/ 0 h 432"/>
                <a:gd name="T2" fmla="*/ 400 w 409"/>
                <a:gd name="T3" fmla="*/ 0 h 432"/>
                <a:gd name="T4" fmla="*/ 400 w 409"/>
                <a:gd name="T5" fmla="*/ 73 h 432"/>
                <a:gd name="T6" fmla="*/ 108 w 409"/>
                <a:gd name="T7" fmla="*/ 73 h 432"/>
                <a:gd name="T8" fmla="*/ 108 w 409"/>
                <a:gd name="T9" fmla="*/ 169 h 432"/>
                <a:gd name="T10" fmla="*/ 380 w 409"/>
                <a:gd name="T11" fmla="*/ 169 h 432"/>
                <a:gd name="T12" fmla="*/ 380 w 409"/>
                <a:gd name="T13" fmla="*/ 242 h 432"/>
                <a:gd name="T14" fmla="*/ 108 w 409"/>
                <a:gd name="T15" fmla="*/ 242 h 432"/>
                <a:gd name="T16" fmla="*/ 108 w 409"/>
                <a:gd name="T17" fmla="*/ 359 h 432"/>
                <a:gd name="T18" fmla="*/ 409 w 409"/>
                <a:gd name="T19" fmla="*/ 359 h 432"/>
                <a:gd name="T20" fmla="*/ 409 w 409"/>
                <a:gd name="T21" fmla="*/ 432 h 432"/>
                <a:gd name="T22" fmla="*/ 0 w 409"/>
                <a:gd name="T23" fmla="*/ 432 h 432"/>
                <a:gd name="T24" fmla="*/ 0 w 409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432">
                  <a:moveTo>
                    <a:pt x="0" y="0"/>
                  </a:moveTo>
                  <a:lnTo>
                    <a:pt x="400" y="0"/>
                  </a:lnTo>
                  <a:lnTo>
                    <a:pt x="400" y="73"/>
                  </a:lnTo>
                  <a:lnTo>
                    <a:pt x="108" y="73"/>
                  </a:lnTo>
                  <a:lnTo>
                    <a:pt x="108" y="169"/>
                  </a:lnTo>
                  <a:lnTo>
                    <a:pt x="380" y="169"/>
                  </a:lnTo>
                  <a:lnTo>
                    <a:pt x="380" y="242"/>
                  </a:lnTo>
                  <a:lnTo>
                    <a:pt x="108" y="242"/>
                  </a:lnTo>
                  <a:lnTo>
                    <a:pt x="108" y="359"/>
                  </a:lnTo>
                  <a:lnTo>
                    <a:pt x="409" y="359"/>
                  </a:lnTo>
                  <a:lnTo>
                    <a:pt x="4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1" name="Freeform 23"/>
            <p:cNvSpPr>
              <a:spLocks noEditPoints="1"/>
            </p:cNvSpPr>
            <p:nvPr/>
          </p:nvSpPr>
          <p:spPr bwMode="auto">
            <a:xfrm>
              <a:off x="5401" y="332"/>
              <a:ext cx="35" cy="30"/>
            </a:xfrm>
            <a:custGeom>
              <a:avLst/>
              <a:gdLst>
                <a:gd name="T0" fmla="*/ 195 w 486"/>
                <a:gd name="T1" fmla="*/ 73 h 432"/>
                <a:gd name="T2" fmla="*/ 268 w 486"/>
                <a:gd name="T3" fmla="*/ 74 h 432"/>
                <a:gd name="T4" fmla="*/ 287 w 486"/>
                <a:gd name="T5" fmla="*/ 77 h 432"/>
                <a:gd name="T6" fmla="*/ 302 w 486"/>
                <a:gd name="T7" fmla="*/ 83 h 432"/>
                <a:gd name="T8" fmla="*/ 314 w 486"/>
                <a:gd name="T9" fmla="*/ 91 h 432"/>
                <a:gd name="T10" fmla="*/ 324 w 486"/>
                <a:gd name="T11" fmla="*/ 101 h 432"/>
                <a:gd name="T12" fmla="*/ 328 w 486"/>
                <a:gd name="T13" fmla="*/ 114 h 432"/>
                <a:gd name="T14" fmla="*/ 330 w 486"/>
                <a:gd name="T15" fmla="*/ 126 h 432"/>
                <a:gd name="T16" fmla="*/ 328 w 486"/>
                <a:gd name="T17" fmla="*/ 139 h 432"/>
                <a:gd name="T18" fmla="*/ 323 w 486"/>
                <a:gd name="T19" fmla="*/ 153 h 432"/>
                <a:gd name="T20" fmla="*/ 310 w 486"/>
                <a:gd name="T21" fmla="*/ 167 h 432"/>
                <a:gd name="T22" fmla="*/ 301 w 486"/>
                <a:gd name="T23" fmla="*/ 173 h 432"/>
                <a:gd name="T24" fmla="*/ 288 w 486"/>
                <a:gd name="T25" fmla="*/ 177 h 432"/>
                <a:gd name="T26" fmla="*/ 270 w 486"/>
                <a:gd name="T27" fmla="*/ 180 h 432"/>
                <a:gd name="T28" fmla="*/ 245 w 486"/>
                <a:gd name="T29" fmla="*/ 182 h 432"/>
                <a:gd name="T30" fmla="*/ 190 w 486"/>
                <a:gd name="T31" fmla="*/ 183 h 432"/>
                <a:gd name="T32" fmla="*/ 109 w 486"/>
                <a:gd name="T33" fmla="*/ 73 h 432"/>
                <a:gd name="T34" fmla="*/ 109 w 486"/>
                <a:gd name="T35" fmla="*/ 432 h 432"/>
                <a:gd name="T36" fmla="*/ 131 w 486"/>
                <a:gd name="T37" fmla="*/ 251 h 432"/>
                <a:gd name="T38" fmla="*/ 176 w 486"/>
                <a:gd name="T39" fmla="*/ 255 h 432"/>
                <a:gd name="T40" fmla="*/ 192 w 486"/>
                <a:gd name="T41" fmla="*/ 259 h 432"/>
                <a:gd name="T42" fmla="*/ 207 w 486"/>
                <a:gd name="T43" fmla="*/ 266 h 432"/>
                <a:gd name="T44" fmla="*/ 221 w 486"/>
                <a:gd name="T45" fmla="*/ 276 h 432"/>
                <a:gd name="T46" fmla="*/ 236 w 486"/>
                <a:gd name="T47" fmla="*/ 292 h 432"/>
                <a:gd name="T48" fmla="*/ 277 w 486"/>
                <a:gd name="T49" fmla="*/ 338 h 432"/>
                <a:gd name="T50" fmla="*/ 486 w 486"/>
                <a:gd name="T51" fmla="*/ 432 h 432"/>
                <a:gd name="T52" fmla="*/ 401 w 486"/>
                <a:gd name="T53" fmla="*/ 324 h 432"/>
                <a:gd name="T54" fmla="*/ 369 w 486"/>
                <a:gd name="T55" fmla="*/ 289 h 432"/>
                <a:gd name="T56" fmla="*/ 343 w 486"/>
                <a:gd name="T57" fmla="*/ 266 h 432"/>
                <a:gd name="T58" fmla="*/ 315 w 486"/>
                <a:gd name="T59" fmla="*/ 249 h 432"/>
                <a:gd name="T60" fmla="*/ 300 w 486"/>
                <a:gd name="T61" fmla="*/ 241 h 432"/>
                <a:gd name="T62" fmla="*/ 331 w 486"/>
                <a:gd name="T63" fmla="*/ 236 h 432"/>
                <a:gd name="T64" fmla="*/ 360 w 486"/>
                <a:gd name="T65" fmla="*/ 227 h 432"/>
                <a:gd name="T66" fmla="*/ 379 w 486"/>
                <a:gd name="T67" fmla="*/ 220 h 432"/>
                <a:gd name="T68" fmla="*/ 394 w 486"/>
                <a:gd name="T69" fmla="*/ 210 h 432"/>
                <a:gd name="T70" fmla="*/ 409 w 486"/>
                <a:gd name="T71" fmla="*/ 198 h 432"/>
                <a:gd name="T72" fmla="*/ 420 w 486"/>
                <a:gd name="T73" fmla="*/ 186 h 432"/>
                <a:gd name="T74" fmla="*/ 430 w 486"/>
                <a:gd name="T75" fmla="*/ 171 h 432"/>
                <a:gd name="T76" fmla="*/ 436 w 486"/>
                <a:gd name="T77" fmla="*/ 155 h 432"/>
                <a:gd name="T78" fmla="*/ 440 w 486"/>
                <a:gd name="T79" fmla="*/ 139 h 432"/>
                <a:gd name="T80" fmla="*/ 442 w 486"/>
                <a:gd name="T81" fmla="*/ 121 h 432"/>
                <a:gd name="T82" fmla="*/ 440 w 486"/>
                <a:gd name="T83" fmla="*/ 105 h 432"/>
                <a:gd name="T84" fmla="*/ 437 w 486"/>
                <a:gd name="T85" fmla="*/ 89 h 432"/>
                <a:gd name="T86" fmla="*/ 431 w 486"/>
                <a:gd name="T87" fmla="*/ 72 h 432"/>
                <a:gd name="T88" fmla="*/ 421 w 486"/>
                <a:gd name="T89" fmla="*/ 58 h 432"/>
                <a:gd name="T90" fmla="*/ 409 w 486"/>
                <a:gd name="T91" fmla="*/ 43 h 432"/>
                <a:gd name="T92" fmla="*/ 394 w 486"/>
                <a:gd name="T93" fmla="*/ 30 h 432"/>
                <a:gd name="T94" fmla="*/ 376 w 486"/>
                <a:gd name="T95" fmla="*/ 19 h 432"/>
                <a:gd name="T96" fmla="*/ 354 w 486"/>
                <a:gd name="T97" fmla="*/ 11 h 432"/>
                <a:gd name="T98" fmla="*/ 316 w 486"/>
                <a:gd name="T99" fmla="*/ 3 h 432"/>
                <a:gd name="T100" fmla="*/ 281 w 486"/>
                <a:gd name="T101" fmla="*/ 1 h 432"/>
                <a:gd name="T102" fmla="*/ 230 w 486"/>
                <a:gd name="T103" fmla="*/ 0 h 432"/>
                <a:gd name="T104" fmla="*/ 0 w 486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6" h="432">
                  <a:moveTo>
                    <a:pt x="109" y="73"/>
                  </a:moveTo>
                  <a:lnTo>
                    <a:pt x="195" y="73"/>
                  </a:lnTo>
                  <a:lnTo>
                    <a:pt x="239" y="73"/>
                  </a:lnTo>
                  <a:lnTo>
                    <a:pt x="268" y="74"/>
                  </a:lnTo>
                  <a:lnTo>
                    <a:pt x="278" y="75"/>
                  </a:lnTo>
                  <a:lnTo>
                    <a:pt x="287" y="77"/>
                  </a:lnTo>
                  <a:lnTo>
                    <a:pt x="295" y="79"/>
                  </a:lnTo>
                  <a:lnTo>
                    <a:pt x="302" y="83"/>
                  </a:lnTo>
                  <a:lnTo>
                    <a:pt x="309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4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30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7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6" y="170"/>
                  </a:lnTo>
                  <a:lnTo>
                    <a:pt x="301" y="173"/>
                  </a:lnTo>
                  <a:lnTo>
                    <a:pt x="295" y="175"/>
                  </a:lnTo>
                  <a:lnTo>
                    <a:pt x="288" y="177"/>
                  </a:lnTo>
                  <a:lnTo>
                    <a:pt x="280" y="179"/>
                  </a:lnTo>
                  <a:lnTo>
                    <a:pt x="270" y="180"/>
                  </a:lnTo>
                  <a:lnTo>
                    <a:pt x="257" y="182"/>
                  </a:lnTo>
                  <a:lnTo>
                    <a:pt x="245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9" y="183"/>
                  </a:lnTo>
                  <a:lnTo>
                    <a:pt x="109" y="73"/>
                  </a:lnTo>
                  <a:close/>
                  <a:moveTo>
                    <a:pt x="0" y="432"/>
                  </a:moveTo>
                  <a:lnTo>
                    <a:pt x="109" y="432"/>
                  </a:lnTo>
                  <a:lnTo>
                    <a:pt x="109" y="251"/>
                  </a:lnTo>
                  <a:lnTo>
                    <a:pt x="131" y="251"/>
                  </a:lnTo>
                  <a:lnTo>
                    <a:pt x="156" y="252"/>
                  </a:lnTo>
                  <a:lnTo>
                    <a:pt x="176" y="255"/>
                  </a:lnTo>
                  <a:lnTo>
                    <a:pt x="184" y="256"/>
                  </a:lnTo>
                  <a:lnTo>
                    <a:pt x="192" y="259"/>
                  </a:lnTo>
                  <a:lnTo>
                    <a:pt x="200" y="262"/>
                  </a:lnTo>
                  <a:lnTo>
                    <a:pt x="207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9" y="284"/>
                  </a:lnTo>
                  <a:lnTo>
                    <a:pt x="236" y="292"/>
                  </a:lnTo>
                  <a:lnTo>
                    <a:pt x="255" y="312"/>
                  </a:lnTo>
                  <a:lnTo>
                    <a:pt x="277" y="338"/>
                  </a:lnTo>
                  <a:lnTo>
                    <a:pt x="355" y="432"/>
                  </a:lnTo>
                  <a:lnTo>
                    <a:pt x="486" y="432"/>
                  </a:lnTo>
                  <a:lnTo>
                    <a:pt x="420" y="347"/>
                  </a:lnTo>
                  <a:lnTo>
                    <a:pt x="401" y="324"/>
                  </a:lnTo>
                  <a:lnTo>
                    <a:pt x="385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3" y="266"/>
                  </a:lnTo>
                  <a:lnTo>
                    <a:pt x="330" y="258"/>
                  </a:lnTo>
                  <a:lnTo>
                    <a:pt x="315" y="249"/>
                  </a:lnTo>
                  <a:lnTo>
                    <a:pt x="300" y="242"/>
                  </a:lnTo>
                  <a:lnTo>
                    <a:pt x="300" y="241"/>
                  </a:lnTo>
                  <a:lnTo>
                    <a:pt x="315" y="239"/>
                  </a:lnTo>
                  <a:lnTo>
                    <a:pt x="331" y="236"/>
                  </a:lnTo>
                  <a:lnTo>
                    <a:pt x="345" y="233"/>
                  </a:lnTo>
                  <a:lnTo>
                    <a:pt x="360" y="227"/>
                  </a:lnTo>
                  <a:lnTo>
                    <a:pt x="369" y="224"/>
                  </a:lnTo>
                  <a:lnTo>
                    <a:pt x="379" y="220"/>
                  </a:lnTo>
                  <a:lnTo>
                    <a:pt x="387" y="215"/>
                  </a:lnTo>
                  <a:lnTo>
                    <a:pt x="394" y="210"/>
                  </a:lnTo>
                  <a:lnTo>
                    <a:pt x="403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4" y="163"/>
                  </a:lnTo>
                  <a:lnTo>
                    <a:pt x="436" y="155"/>
                  </a:lnTo>
                  <a:lnTo>
                    <a:pt x="439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2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1" y="72"/>
                  </a:lnTo>
                  <a:lnTo>
                    <a:pt x="427" y="65"/>
                  </a:lnTo>
                  <a:lnTo>
                    <a:pt x="421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2" y="36"/>
                  </a:lnTo>
                  <a:lnTo>
                    <a:pt x="394" y="30"/>
                  </a:lnTo>
                  <a:lnTo>
                    <a:pt x="385" y="24"/>
                  </a:lnTo>
                  <a:lnTo>
                    <a:pt x="376" y="19"/>
                  </a:lnTo>
                  <a:lnTo>
                    <a:pt x="365" y="15"/>
                  </a:lnTo>
                  <a:lnTo>
                    <a:pt x="354" y="11"/>
                  </a:lnTo>
                  <a:lnTo>
                    <a:pt x="339" y="7"/>
                  </a:lnTo>
                  <a:lnTo>
                    <a:pt x="316" y="3"/>
                  </a:lnTo>
                  <a:lnTo>
                    <a:pt x="301" y="2"/>
                  </a:lnTo>
                  <a:lnTo>
                    <a:pt x="281" y="1"/>
                  </a:lnTo>
                  <a:lnTo>
                    <a:pt x="258" y="0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5453" y="331"/>
              <a:ext cx="36" cy="32"/>
            </a:xfrm>
            <a:custGeom>
              <a:avLst/>
              <a:gdLst>
                <a:gd name="T0" fmla="*/ 505 w 505"/>
                <a:gd name="T1" fmla="*/ 379 h 446"/>
                <a:gd name="T2" fmla="*/ 447 w 505"/>
                <a:gd name="T3" fmla="*/ 412 h 446"/>
                <a:gd name="T4" fmla="*/ 386 w 505"/>
                <a:gd name="T5" fmla="*/ 431 h 446"/>
                <a:gd name="T6" fmla="*/ 333 w 505"/>
                <a:gd name="T7" fmla="*/ 442 h 446"/>
                <a:gd name="T8" fmla="*/ 274 w 505"/>
                <a:gd name="T9" fmla="*/ 446 h 446"/>
                <a:gd name="T10" fmla="*/ 222 w 505"/>
                <a:gd name="T11" fmla="*/ 443 h 446"/>
                <a:gd name="T12" fmla="*/ 176 w 505"/>
                <a:gd name="T13" fmla="*/ 435 h 446"/>
                <a:gd name="T14" fmla="*/ 137 w 505"/>
                <a:gd name="T15" fmla="*/ 422 h 446"/>
                <a:gd name="T16" fmla="*/ 102 w 505"/>
                <a:gd name="T17" fmla="*/ 405 h 446"/>
                <a:gd name="T18" fmla="*/ 72 w 505"/>
                <a:gd name="T19" fmla="*/ 385 h 446"/>
                <a:gd name="T20" fmla="*/ 48 w 505"/>
                <a:gd name="T21" fmla="*/ 361 h 446"/>
                <a:gd name="T22" fmla="*/ 30 w 505"/>
                <a:gd name="T23" fmla="*/ 333 h 446"/>
                <a:gd name="T24" fmla="*/ 16 w 505"/>
                <a:gd name="T25" fmla="*/ 304 h 446"/>
                <a:gd name="T26" fmla="*/ 7 w 505"/>
                <a:gd name="T27" fmla="*/ 274 h 446"/>
                <a:gd name="T28" fmla="*/ 0 w 505"/>
                <a:gd name="T29" fmla="*/ 222 h 446"/>
                <a:gd name="T30" fmla="*/ 9 w 505"/>
                <a:gd name="T31" fmla="*/ 161 h 446"/>
                <a:gd name="T32" fmla="*/ 23 w 505"/>
                <a:gd name="T33" fmla="*/ 123 h 446"/>
                <a:gd name="T34" fmla="*/ 40 w 505"/>
                <a:gd name="T35" fmla="*/ 96 h 446"/>
                <a:gd name="T36" fmla="*/ 61 w 505"/>
                <a:gd name="T37" fmla="*/ 71 h 446"/>
                <a:gd name="T38" fmla="*/ 88 w 505"/>
                <a:gd name="T39" fmla="*/ 49 h 446"/>
                <a:gd name="T40" fmla="*/ 119 w 505"/>
                <a:gd name="T41" fmla="*/ 30 h 446"/>
                <a:gd name="T42" fmla="*/ 156 w 505"/>
                <a:gd name="T43" fmla="*/ 14 h 446"/>
                <a:gd name="T44" fmla="*/ 200 w 505"/>
                <a:gd name="T45" fmla="*/ 5 h 446"/>
                <a:gd name="T46" fmla="*/ 250 w 505"/>
                <a:gd name="T47" fmla="*/ 0 h 446"/>
                <a:gd name="T48" fmla="*/ 302 w 505"/>
                <a:gd name="T49" fmla="*/ 1 h 446"/>
                <a:gd name="T50" fmla="*/ 354 w 505"/>
                <a:gd name="T51" fmla="*/ 7 h 446"/>
                <a:gd name="T52" fmla="*/ 405 w 505"/>
                <a:gd name="T53" fmla="*/ 23 h 446"/>
                <a:gd name="T54" fmla="*/ 449 w 505"/>
                <a:gd name="T55" fmla="*/ 50 h 446"/>
                <a:gd name="T56" fmla="*/ 474 w 505"/>
                <a:gd name="T57" fmla="*/ 75 h 446"/>
                <a:gd name="T58" fmla="*/ 487 w 505"/>
                <a:gd name="T59" fmla="*/ 99 h 446"/>
                <a:gd name="T60" fmla="*/ 498 w 505"/>
                <a:gd name="T61" fmla="*/ 126 h 446"/>
                <a:gd name="T62" fmla="*/ 379 w 505"/>
                <a:gd name="T63" fmla="*/ 123 h 446"/>
                <a:gd name="T64" fmla="*/ 358 w 505"/>
                <a:gd name="T65" fmla="*/ 101 h 446"/>
                <a:gd name="T66" fmla="*/ 333 w 505"/>
                <a:gd name="T67" fmla="*/ 86 h 446"/>
                <a:gd name="T68" fmla="*/ 306 w 505"/>
                <a:gd name="T69" fmla="*/ 78 h 446"/>
                <a:gd name="T70" fmla="*/ 269 w 505"/>
                <a:gd name="T71" fmla="*/ 75 h 446"/>
                <a:gd name="T72" fmla="*/ 217 w 505"/>
                <a:gd name="T73" fmla="*/ 80 h 446"/>
                <a:gd name="T74" fmla="*/ 184 w 505"/>
                <a:gd name="T75" fmla="*/ 92 h 446"/>
                <a:gd name="T76" fmla="*/ 162 w 505"/>
                <a:gd name="T77" fmla="*/ 104 h 446"/>
                <a:gd name="T78" fmla="*/ 142 w 505"/>
                <a:gd name="T79" fmla="*/ 123 h 446"/>
                <a:gd name="T80" fmla="*/ 122 w 505"/>
                <a:gd name="T81" fmla="*/ 156 h 446"/>
                <a:gd name="T82" fmla="*/ 114 w 505"/>
                <a:gd name="T83" fmla="*/ 193 h 446"/>
                <a:gd name="T84" fmla="*/ 113 w 505"/>
                <a:gd name="T85" fmla="*/ 230 h 446"/>
                <a:gd name="T86" fmla="*/ 119 w 505"/>
                <a:gd name="T87" fmla="*/ 269 h 446"/>
                <a:gd name="T88" fmla="*/ 135 w 505"/>
                <a:gd name="T89" fmla="*/ 307 h 446"/>
                <a:gd name="T90" fmla="*/ 163 w 505"/>
                <a:gd name="T91" fmla="*/ 340 h 446"/>
                <a:gd name="T92" fmla="*/ 197 w 505"/>
                <a:gd name="T93" fmla="*/ 359 h 446"/>
                <a:gd name="T94" fmla="*/ 224 w 505"/>
                <a:gd name="T95" fmla="*/ 367 h 446"/>
                <a:gd name="T96" fmla="*/ 255 w 505"/>
                <a:gd name="T97" fmla="*/ 371 h 446"/>
                <a:gd name="T98" fmla="*/ 291 w 505"/>
                <a:gd name="T99" fmla="*/ 370 h 446"/>
                <a:gd name="T100" fmla="*/ 332 w 505"/>
                <a:gd name="T101" fmla="*/ 362 h 446"/>
                <a:gd name="T102" fmla="*/ 378 w 505"/>
                <a:gd name="T103" fmla="*/ 344 h 446"/>
                <a:gd name="T104" fmla="*/ 395 w 505"/>
                <a:gd name="T105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" h="446">
                  <a:moveTo>
                    <a:pt x="270" y="207"/>
                  </a:moveTo>
                  <a:lnTo>
                    <a:pt x="505" y="207"/>
                  </a:lnTo>
                  <a:lnTo>
                    <a:pt x="505" y="379"/>
                  </a:lnTo>
                  <a:lnTo>
                    <a:pt x="490" y="390"/>
                  </a:lnTo>
                  <a:lnTo>
                    <a:pt x="471" y="400"/>
                  </a:lnTo>
                  <a:lnTo>
                    <a:pt x="447" y="412"/>
                  </a:lnTo>
                  <a:lnTo>
                    <a:pt x="419" y="422"/>
                  </a:lnTo>
                  <a:lnTo>
                    <a:pt x="403" y="427"/>
                  </a:lnTo>
                  <a:lnTo>
                    <a:pt x="386" y="431"/>
                  </a:lnTo>
                  <a:lnTo>
                    <a:pt x="370" y="436"/>
                  </a:lnTo>
                  <a:lnTo>
                    <a:pt x="352" y="439"/>
                  </a:lnTo>
                  <a:lnTo>
                    <a:pt x="333" y="442"/>
                  </a:lnTo>
                  <a:lnTo>
                    <a:pt x="315" y="444"/>
                  </a:lnTo>
                  <a:lnTo>
                    <a:pt x="295" y="446"/>
                  </a:lnTo>
                  <a:lnTo>
                    <a:pt x="274" y="446"/>
                  </a:lnTo>
                  <a:lnTo>
                    <a:pt x="256" y="446"/>
                  </a:lnTo>
                  <a:lnTo>
                    <a:pt x="239" y="445"/>
                  </a:lnTo>
                  <a:lnTo>
                    <a:pt x="222" y="443"/>
                  </a:lnTo>
                  <a:lnTo>
                    <a:pt x="206" y="441"/>
                  </a:lnTo>
                  <a:lnTo>
                    <a:pt x="191" y="439"/>
                  </a:lnTo>
                  <a:lnTo>
                    <a:pt x="176" y="435"/>
                  </a:lnTo>
                  <a:lnTo>
                    <a:pt x="163" y="431"/>
                  </a:lnTo>
                  <a:lnTo>
                    <a:pt x="149" y="427"/>
                  </a:lnTo>
                  <a:lnTo>
                    <a:pt x="137" y="422"/>
                  </a:lnTo>
                  <a:lnTo>
                    <a:pt x="124" y="417"/>
                  </a:lnTo>
                  <a:lnTo>
                    <a:pt x="113" y="412"/>
                  </a:lnTo>
                  <a:lnTo>
                    <a:pt x="102" y="405"/>
                  </a:lnTo>
                  <a:lnTo>
                    <a:pt x="92" y="398"/>
                  </a:lnTo>
                  <a:lnTo>
                    <a:pt x="82" y="392"/>
                  </a:lnTo>
                  <a:lnTo>
                    <a:pt x="72" y="385"/>
                  </a:lnTo>
                  <a:lnTo>
                    <a:pt x="64" y="376"/>
                  </a:lnTo>
                  <a:lnTo>
                    <a:pt x="57" y="369"/>
                  </a:lnTo>
                  <a:lnTo>
                    <a:pt x="48" y="361"/>
                  </a:lnTo>
                  <a:lnTo>
                    <a:pt x="42" y="351"/>
                  </a:lnTo>
                  <a:lnTo>
                    <a:pt x="36" y="343"/>
                  </a:lnTo>
                  <a:lnTo>
                    <a:pt x="30" y="333"/>
                  </a:lnTo>
                  <a:lnTo>
                    <a:pt x="24" y="324"/>
                  </a:lnTo>
                  <a:lnTo>
                    <a:pt x="20" y="315"/>
                  </a:lnTo>
                  <a:lnTo>
                    <a:pt x="16" y="304"/>
                  </a:lnTo>
                  <a:lnTo>
                    <a:pt x="12" y="295"/>
                  </a:lnTo>
                  <a:lnTo>
                    <a:pt x="9" y="284"/>
                  </a:lnTo>
                  <a:lnTo>
                    <a:pt x="7" y="274"/>
                  </a:lnTo>
                  <a:lnTo>
                    <a:pt x="5" y="264"/>
                  </a:lnTo>
                  <a:lnTo>
                    <a:pt x="1" y="243"/>
                  </a:lnTo>
                  <a:lnTo>
                    <a:pt x="0" y="222"/>
                  </a:lnTo>
                  <a:lnTo>
                    <a:pt x="1" y="202"/>
                  </a:lnTo>
                  <a:lnTo>
                    <a:pt x="4" y="182"/>
                  </a:lnTo>
                  <a:lnTo>
                    <a:pt x="9" y="161"/>
                  </a:lnTo>
                  <a:lnTo>
                    <a:pt x="15" y="143"/>
                  </a:lnTo>
                  <a:lnTo>
                    <a:pt x="18" y="133"/>
                  </a:lnTo>
                  <a:lnTo>
                    <a:pt x="23" y="123"/>
                  </a:lnTo>
                  <a:lnTo>
                    <a:pt x="27" y="115"/>
                  </a:lnTo>
                  <a:lnTo>
                    <a:pt x="34" y="105"/>
                  </a:lnTo>
                  <a:lnTo>
                    <a:pt x="40" y="96"/>
                  </a:lnTo>
                  <a:lnTo>
                    <a:pt x="46" y="87"/>
                  </a:lnTo>
                  <a:lnTo>
                    <a:pt x="53" y="79"/>
                  </a:lnTo>
                  <a:lnTo>
                    <a:pt x="61" y="71"/>
                  </a:lnTo>
                  <a:lnTo>
                    <a:pt x="69" y="63"/>
                  </a:lnTo>
                  <a:lnTo>
                    <a:pt x="78" y="56"/>
                  </a:lnTo>
                  <a:lnTo>
                    <a:pt x="88" y="49"/>
                  </a:lnTo>
                  <a:lnTo>
                    <a:pt x="97" y="42"/>
                  </a:lnTo>
                  <a:lnTo>
                    <a:pt x="108" y="35"/>
                  </a:lnTo>
                  <a:lnTo>
                    <a:pt x="119" y="30"/>
                  </a:lnTo>
                  <a:lnTo>
                    <a:pt x="132" y="25"/>
                  </a:lnTo>
                  <a:lnTo>
                    <a:pt x="144" y="20"/>
                  </a:lnTo>
                  <a:lnTo>
                    <a:pt x="156" y="14"/>
                  </a:lnTo>
                  <a:lnTo>
                    <a:pt x="171" y="11"/>
                  </a:lnTo>
                  <a:lnTo>
                    <a:pt x="186" y="7"/>
                  </a:lnTo>
                  <a:lnTo>
                    <a:pt x="200" y="5"/>
                  </a:lnTo>
                  <a:lnTo>
                    <a:pt x="216" y="3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0"/>
                  </a:lnTo>
                  <a:lnTo>
                    <a:pt x="302" y="1"/>
                  </a:lnTo>
                  <a:lnTo>
                    <a:pt x="319" y="2"/>
                  </a:lnTo>
                  <a:lnTo>
                    <a:pt x="336" y="4"/>
                  </a:lnTo>
                  <a:lnTo>
                    <a:pt x="354" y="7"/>
                  </a:lnTo>
                  <a:lnTo>
                    <a:pt x="372" y="11"/>
                  </a:lnTo>
                  <a:lnTo>
                    <a:pt x="388" y="17"/>
                  </a:lnTo>
                  <a:lnTo>
                    <a:pt x="405" y="23"/>
                  </a:lnTo>
                  <a:lnTo>
                    <a:pt x="421" y="31"/>
                  </a:lnTo>
                  <a:lnTo>
                    <a:pt x="435" y="39"/>
                  </a:lnTo>
                  <a:lnTo>
                    <a:pt x="449" y="50"/>
                  </a:lnTo>
                  <a:lnTo>
                    <a:pt x="462" y="61"/>
                  </a:lnTo>
                  <a:lnTo>
                    <a:pt x="468" y="69"/>
                  </a:lnTo>
                  <a:lnTo>
                    <a:pt x="474" y="75"/>
                  </a:lnTo>
                  <a:lnTo>
                    <a:pt x="479" y="82"/>
                  </a:lnTo>
                  <a:lnTo>
                    <a:pt x="483" y="91"/>
                  </a:lnTo>
                  <a:lnTo>
                    <a:pt x="487" y="99"/>
                  </a:lnTo>
                  <a:lnTo>
                    <a:pt x="491" y="107"/>
                  </a:lnTo>
                  <a:lnTo>
                    <a:pt x="495" y="117"/>
                  </a:lnTo>
                  <a:lnTo>
                    <a:pt x="498" y="126"/>
                  </a:lnTo>
                  <a:lnTo>
                    <a:pt x="390" y="143"/>
                  </a:lnTo>
                  <a:lnTo>
                    <a:pt x="385" y="132"/>
                  </a:lnTo>
                  <a:lnTo>
                    <a:pt x="379" y="123"/>
                  </a:lnTo>
                  <a:lnTo>
                    <a:pt x="373" y="115"/>
                  </a:lnTo>
                  <a:lnTo>
                    <a:pt x="367" y="107"/>
                  </a:lnTo>
                  <a:lnTo>
                    <a:pt x="358" y="101"/>
                  </a:lnTo>
                  <a:lnTo>
                    <a:pt x="350" y="95"/>
                  </a:lnTo>
                  <a:lnTo>
                    <a:pt x="342" y="91"/>
                  </a:lnTo>
                  <a:lnTo>
                    <a:pt x="333" y="86"/>
                  </a:lnTo>
                  <a:lnTo>
                    <a:pt x="324" y="83"/>
                  </a:lnTo>
                  <a:lnTo>
                    <a:pt x="316" y="80"/>
                  </a:lnTo>
                  <a:lnTo>
                    <a:pt x="306" y="78"/>
                  </a:lnTo>
                  <a:lnTo>
                    <a:pt x="298" y="77"/>
                  </a:lnTo>
                  <a:lnTo>
                    <a:pt x="282" y="75"/>
                  </a:lnTo>
                  <a:lnTo>
                    <a:pt x="269" y="75"/>
                  </a:lnTo>
                  <a:lnTo>
                    <a:pt x="251" y="75"/>
                  </a:lnTo>
                  <a:lnTo>
                    <a:pt x="233" y="77"/>
                  </a:lnTo>
                  <a:lnTo>
                    <a:pt x="217" y="80"/>
                  </a:lnTo>
                  <a:lnTo>
                    <a:pt x="200" y="85"/>
                  </a:lnTo>
                  <a:lnTo>
                    <a:pt x="192" y="87"/>
                  </a:lnTo>
                  <a:lnTo>
                    <a:pt x="184" y="92"/>
                  </a:lnTo>
                  <a:lnTo>
                    <a:pt x="176" y="95"/>
                  </a:lnTo>
                  <a:lnTo>
                    <a:pt x="169" y="100"/>
                  </a:lnTo>
                  <a:lnTo>
                    <a:pt x="162" y="104"/>
                  </a:lnTo>
                  <a:lnTo>
                    <a:pt x="154" y="110"/>
                  </a:lnTo>
                  <a:lnTo>
                    <a:pt x="148" y="116"/>
                  </a:lnTo>
                  <a:lnTo>
                    <a:pt x="142" y="123"/>
                  </a:lnTo>
                  <a:lnTo>
                    <a:pt x="134" y="133"/>
                  </a:lnTo>
                  <a:lnTo>
                    <a:pt x="127" y="145"/>
                  </a:lnTo>
                  <a:lnTo>
                    <a:pt x="122" y="156"/>
                  </a:lnTo>
                  <a:lnTo>
                    <a:pt x="119" y="169"/>
                  </a:lnTo>
                  <a:lnTo>
                    <a:pt x="116" y="180"/>
                  </a:lnTo>
                  <a:lnTo>
                    <a:pt x="114" y="193"/>
                  </a:lnTo>
                  <a:lnTo>
                    <a:pt x="113" y="205"/>
                  </a:lnTo>
                  <a:lnTo>
                    <a:pt x="113" y="218"/>
                  </a:lnTo>
                  <a:lnTo>
                    <a:pt x="113" y="230"/>
                  </a:lnTo>
                  <a:lnTo>
                    <a:pt x="114" y="243"/>
                  </a:lnTo>
                  <a:lnTo>
                    <a:pt x="116" y="256"/>
                  </a:lnTo>
                  <a:lnTo>
                    <a:pt x="119" y="269"/>
                  </a:lnTo>
                  <a:lnTo>
                    <a:pt x="123" y="282"/>
                  </a:lnTo>
                  <a:lnTo>
                    <a:pt x="128" y="295"/>
                  </a:lnTo>
                  <a:lnTo>
                    <a:pt x="135" y="307"/>
                  </a:lnTo>
                  <a:lnTo>
                    <a:pt x="142" y="319"/>
                  </a:lnTo>
                  <a:lnTo>
                    <a:pt x="151" y="329"/>
                  </a:lnTo>
                  <a:lnTo>
                    <a:pt x="163" y="340"/>
                  </a:lnTo>
                  <a:lnTo>
                    <a:pt x="175" y="349"/>
                  </a:lnTo>
                  <a:lnTo>
                    <a:pt x="190" y="356"/>
                  </a:lnTo>
                  <a:lnTo>
                    <a:pt x="197" y="359"/>
                  </a:lnTo>
                  <a:lnTo>
                    <a:pt x="205" y="363"/>
                  </a:lnTo>
                  <a:lnTo>
                    <a:pt x="215" y="365"/>
                  </a:lnTo>
                  <a:lnTo>
                    <a:pt x="224" y="367"/>
                  </a:lnTo>
                  <a:lnTo>
                    <a:pt x="235" y="369"/>
                  </a:lnTo>
                  <a:lnTo>
                    <a:pt x="245" y="370"/>
                  </a:lnTo>
                  <a:lnTo>
                    <a:pt x="255" y="371"/>
                  </a:lnTo>
                  <a:lnTo>
                    <a:pt x="267" y="371"/>
                  </a:lnTo>
                  <a:lnTo>
                    <a:pt x="279" y="371"/>
                  </a:lnTo>
                  <a:lnTo>
                    <a:pt x="291" y="370"/>
                  </a:lnTo>
                  <a:lnTo>
                    <a:pt x="301" y="369"/>
                  </a:lnTo>
                  <a:lnTo>
                    <a:pt x="311" y="367"/>
                  </a:lnTo>
                  <a:lnTo>
                    <a:pt x="332" y="362"/>
                  </a:lnTo>
                  <a:lnTo>
                    <a:pt x="350" y="356"/>
                  </a:lnTo>
                  <a:lnTo>
                    <a:pt x="366" y="350"/>
                  </a:lnTo>
                  <a:lnTo>
                    <a:pt x="378" y="344"/>
                  </a:lnTo>
                  <a:lnTo>
                    <a:pt x="388" y="339"/>
                  </a:lnTo>
                  <a:lnTo>
                    <a:pt x="395" y="334"/>
                  </a:lnTo>
                  <a:lnTo>
                    <a:pt x="395" y="280"/>
                  </a:lnTo>
                  <a:lnTo>
                    <a:pt x="270" y="280"/>
                  </a:lnTo>
                  <a:lnTo>
                    <a:pt x="270" y="2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Freeform 25"/>
            <p:cNvSpPr>
              <a:spLocks noEditPoints="1"/>
            </p:cNvSpPr>
            <p:nvPr/>
          </p:nvSpPr>
          <p:spPr bwMode="auto">
            <a:xfrm>
              <a:off x="5497" y="332"/>
              <a:ext cx="34" cy="30"/>
            </a:xfrm>
            <a:custGeom>
              <a:avLst/>
              <a:gdLst>
                <a:gd name="T0" fmla="*/ 194 w 485"/>
                <a:gd name="T1" fmla="*/ 73 h 432"/>
                <a:gd name="T2" fmla="*/ 268 w 485"/>
                <a:gd name="T3" fmla="*/ 74 h 432"/>
                <a:gd name="T4" fmla="*/ 286 w 485"/>
                <a:gd name="T5" fmla="*/ 77 h 432"/>
                <a:gd name="T6" fmla="*/ 301 w 485"/>
                <a:gd name="T7" fmla="*/ 83 h 432"/>
                <a:gd name="T8" fmla="*/ 314 w 485"/>
                <a:gd name="T9" fmla="*/ 91 h 432"/>
                <a:gd name="T10" fmla="*/ 323 w 485"/>
                <a:gd name="T11" fmla="*/ 101 h 432"/>
                <a:gd name="T12" fmla="*/ 328 w 485"/>
                <a:gd name="T13" fmla="*/ 114 h 432"/>
                <a:gd name="T14" fmla="*/ 329 w 485"/>
                <a:gd name="T15" fmla="*/ 126 h 432"/>
                <a:gd name="T16" fmla="*/ 328 w 485"/>
                <a:gd name="T17" fmla="*/ 139 h 432"/>
                <a:gd name="T18" fmla="*/ 323 w 485"/>
                <a:gd name="T19" fmla="*/ 153 h 432"/>
                <a:gd name="T20" fmla="*/ 310 w 485"/>
                <a:gd name="T21" fmla="*/ 167 h 432"/>
                <a:gd name="T22" fmla="*/ 300 w 485"/>
                <a:gd name="T23" fmla="*/ 173 h 432"/>
                <a:gd name="T24" fmla="*/ 287 w 485"/>
                <a:gd name="T25" fmla="*/ 177 h 432"/>
                <a:gd name="T26" fmla="*/ 269 w 485"/>
                <a:gd name="T27" fmla="*/ 180 h 432"/>
                <a:gd name="T28" fmla="*/ 244 w 485"/>
                <a:gd name="T29" fmla="*/ 182 h 432"/>
                <a:gd name="T30" fmla="*/ 190 w 485"/>
                <a:gd name="T31" fmla="*/ 183 h 432"/>
                <a:gd name="T32" fmla="*/ 108 w 485"/>
                <a:gd name="T33" fmla="*/ 73 h 432"/>
                <a:gd name="T34" fmla="*/ 108 w 485"/>
                <a:gd name="T35" fmla="*/ 432 h 432"/>
                <a:gd name="T36" fmla="*/ 130 w 485"/>
                <a:gd name="T37" fmla="*/ 251 h 432"/>
                <a:gd name="T38" fmla="*/ 175 w 485"/>
                <a:gd name="T39" fmla="*/ 255 h 432"/>
                <a:gd name="T40" fmla="*/ 192 w 485"/>
                <a:gd name="T41" fmla="*/ 259 h 432"/>
                <a:gd name="T42" fmla="*/ 206 w 485"/>
                <a:gd name="T43" fmla="*/ 266 h 432"/>
                <a:gd name="T44" fmla="*/ 221 w 485"/>
                <a:gd name="T45" fmla="*/ 276 h 432"/>
                <a:gd name="T46" fmla="*/ 236 w 485"/>
                <a:gd name="T47" fmla="*/ 292 h 432"/>
                <a:gd name="T48" fmla="*/ 276 w 485"/>
                <a:gd name="T49" fmla="*/ 338 h 432"/>
                <a:gd name="T50" fmla="*/ 485 w 485"/>
                <a:gd name="T51" fmla="*/ 432 h 432"/>
                <a:gd name="T52" fmla="*/ 401 w 485"/>
                <a:gd name="T53" fmla="*/ 324 h 432"/>
                <a:gd name="T54" fmla="*/ 369 w 485"/>
                <a:gd name="T55" fmla="*/ 289 h 432"/>
                <a:gd name="T56" fmla="*/ 342 w 485"/>
                <a:gd name="T57" fmla="*/ 266 h 432"/>
                <a:gd name="T58" fmla="*/ 314 w 485"/>
                <a:gd name="T59" fmla="*/ 249 h 432"/>
                <a:gd name="T60" fmla="*/ 299 w 485"/>
                <a:gd name="T61" fmla="*/ 241 h 432"/>
                <a:gd name="T62" fmla="*/ 330 w 485"/>
                <a:gd name="T63" fmla="*/ 236 h 432"/>
                <a:gd name="T64" fmla="*/ 359 w 485"/>
                <a:gd name="T65" fmla="*/ 227 h 432"/>
                <a:gd name="T66" fmla="*/ 378 w 485"/>
                <a:gd name="T67" fmla="*/ 220 h 432"/>
                <a:gd name="T68" fmla="*/ 394 w 485"/>
                <a:gd name="T69" fmla="*/ 210 h 432"/>
                <a:gd name="T70" fmla="*/ 408 w 485"/>
                <a:gd name="T71" fmla="*/ 198 h 432"/>
                <a:gd name="T72" fmla="*/ 420 w 485"/>
                <a:gd name="T73" fmla="*/ 186 h 432"/>
                <a:gd name="T74" fmla="*/ 430 w 485"/>
                <a:gd name="T75" fmla="*/ 171 h 432"/>
                <a:gd name="T76" fmla="*/ 436 w 485"/>
                <a:gd name="T77" fmla="*/ 155 h 432"/>
                <a:gd name="T78" fmla="*/ 440 w 485"/>
                <a:gd name="T79" fmla="*/ 139 h 432"/>
                <a:gd name="T80" fmla="*/ 441 w 485"/>
                <a:gd name="T81" fmla="*/ 121 h 432"/>
                <a:gd name="T82" fmla="*/ 440 w 485"/>
                <a:gd name="T83" fmla="*/ 105 h 432"/>
                <a:gd name="T84" fmla="*/ 437 w 485"/>
                <a:gd name="T85" fmla="*/ 89 h 432"/>
                <a:gd name="T86" fmla="*/ 430 w 485"/>
                <a:gd name="T87" fmla="*/ 72 h 432"/>
                <a:gd name="T88" fmla="*/ 420 w 485"/>
                <a:gd name="T89" fmla="*/ 58 h 432"/>
                <a:gd name="T90" fmla="*/ 408 w 485"/>
                <a:gd name="T91" fmla="*/ 43 h 432"/>
                <a:gd name="T92" fmla="*/ 393 w 485"/>
                <a:gd name="T93" fmla="*/ 30 h 432"/>
                <a:gd name="T94" fmla="*/ 375 w 485"/>
                <a:gd name="T95" fmla="*/ 19 h 432"/>
                <a:gd name="T96" fmla="*/ 353 w 485"/>
                <a:gd name="T97" fmla="*/ 11 h 432"/>
                <a:gd name="T98" fmla="*/ 315 w 485"/>
                <a:gd name="T99" fmla="*/ 3 h 432"/>
                <a:gd name="T100" fmla="*/ 280 w 485"/>
                <a:gd name="T101" fmla="*/ 1 h 432"/>
                <a:gd name="T102" fmla="*/ 229 w 485"/>
                <a:gd name="T103" fmla="*/ 0 h 432"/>
                <a:gd name="T104" fmla="*/ 0 w 485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5" h="432">
                  <a:moveTo>
                    <a:pt x="108" y="73"/>
                  </a:moveTo>
                  <a:lnTo>
                    <a:pt x="194" y="73"/>
                  </a:lnTo>
                  <a:lnTo>
                    <a:pt x="238" y="73"/>
                  </a:lnTo>
                  <a:lnTo>
                    <a:pt x="268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4" y="79"/>
                  </a:lnTo>
                  <a:lnTo>
                    <a:pt x="301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3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29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6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300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9" y="179"/>
                  </a:lnTo>
                  <a:lnTo>
                    <a:pt x="269" y="180"/>
                  </a:lnTo>
                  <a:lnTo>
                    <a:pt x="257" y="182"/>
                  </a:lnTo>
                  <a:lnTo>
                    <a:pt x="244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5" y="255"/>
                  </a:lnTo>
                  <a:lnTo>
                    <a:pt x="183" y="256"/>
                  </a:lnTo>
                  <a:lnTo>
                    <a:pt x="192" y="259"/>
                  </a:lnTo>
                  <a:lnTo>
                    <a:pt x="199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5" y="432"/>
                  </a:lnTo>
                  <a:lnTo>
                    <a:pt x="485" y="432"/>
                  </a:lnTo>
                  <a:lnTo>
                    <a:pt x="419" y="347"/>
                  </a:lnTo>
                  <a:lnTo>
                    <a:pt x="401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2" y="266"/>
                  </a:lnTo>
                  <a:lnTo>
                    <a:pt x="329" y="258"/>
                  </a:lnTo>
                  <a:lnTo>
                    <a:pt x="314" y="249"/>
                  </a:lnTo>
                  <a:lnTo>
                    <a:pt x="299" y="242"/>
                  </a:lnTo>
                  <a:lnTo>
                    <a:pt x="299" y="241"/>
                  </a:lnTo>
                  <a:lnTo>
                    <a:pt x="314" y="239"/>
                  </a:lnTo>
                  <a:lnTo>
                    <a:pt x="330" y="236"/>
                  </a:lnTo>
                  <a:lnTo>
                    <a:pt x="345" y="233"/>
                  </a:lnTo>
                  <a:lnTo>
                    <a:pt x="359" y="227"/>
                  </a:lnTo>
                  <a:lnTo>
                    <a:pt x="368" y="224"/>
                  </a:lnTo>
                  <a:lnTo>
                    <a:pt x="378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2" y="204"/>
                  </a:lnTo>
                  <a:lnTo>
                    <a:pt x="408" y="198"/>
                  </a:lnTo>
                  <a:lnTo>
                    <a:pt x="414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3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0" y="72"/>
                  </a:lnTo>
                  <a:lnTo>
                    <a:pt x="426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8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4" y="24"/>
                  </a:lnTo>
                  <a:lnTo>
                    <a:pt x="375" y="19"/>
                  </a:lnTo>
                  <a:lnTo>
                    <a:pt x="364" y="15"/>
                  </a:lnTo>
                  <a:lnTo>
                    <a:pt x="353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300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4" name="Rectangle 26"/>
            <p:cNvSpPr>
              <a:spLocks noChangeArrowheads="1"/>
            </p:cNvSpPr>
            <p:nvPr/>
          </p:nvSpPr>
          <p:spPr bwMode="auto">
            <a:xfrm>
              <a:off x="5535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Freeform 27"/>
            <p:cNvSpPr>
              <a:spLocks noEditPoints="1"/>
            </p:cNvSpPr>
            <p:nvPr/>
          </p:nvSpPr>
          <p:spPr bwMode="auto">
            <a:xfrm>
              <a:off x="5551" y="332"/>
              <a:ext cx="32" cy="30"/>
            </a:xfrm>
            <a:custGeom>
              <a:avLst/>
              <a:gdLst>
                <a:gd name="T0" fmla="*/ 196 w 453"/>
                <a:gd name="T1" fmla="*/ 73 h 432"/>
                <a:gd name="T2" fmla="*/ 247 w 453"/>
                <a:gd name="T3" fmla="*/ 77 h 432"/>
                <a:gd name="T4" fmla="*/ 276 w 453"/>
                <a:gd name="T5" fmla="*/ 85 h 432"/>
                <a:gd name="T6" fmla="*/ 295 w 453"/>
                <a:gd name="T7" fmla="*/ 95 h 432"/>
                <a:gd name="T8" fmla="*/ 306 w 453"/>
                <a:gd name="T9" fmla="*/ 103 h 432"/>
                <a:gd name="T10" fmla="*/ 316 w 453"/>
                <a:gd name="T11" fmla="*/ 114 h 432"/>
                <a:gd name="T12" fmla="*/ 324 w 453"/>
                <a:gd name="T13" fmla="*/ 126 h 432"/>
                <a:gd name="T14" fmla="*/ 330 w 453"/>
                <a:gd name="T15" fmla="*/ 142 h 432"/>
                <a:gd name="T16" fmla="*/ 335 w 453"/>
                <a:gd name="T17" fmla="*/ 160 h 432"/>
                <a:gd name="T18" fmla="*/ 340 w 453"/>
                <a:gd name="T19" fmla="*/ 191 h 432"/>
                <a:gd name="T20" fmla="*/ 340 w 453"/>
                <a:gd name="T21" fmla="*/ 241 h 432"/>
                <a:gd name="T22" fmla="*/ 334 w 453"/>
                <a:gd name="T23" fmla="*/ 282 h 432"/>
                <a:gd name="T24" fmla="*/ 326 w 453"/>
                <a:gd name="T25" fmla="*/ 305 h 432"/>
                <a:gd name="T26" fmla="*/ 319 w 453"/>
                <a:gd name="T27" fmla="*/ 317 h 432"/>
                <a:gd name="T28" fmla="*/ 306 w 453"/>
                <a:gd name="T29" fmla="*/ 332 h 432"/>
                <a:gd name="T30" fmla="*/ 287 w 453"/>
                <a:gd name="T31" fmla="*/ 346 h 432"/>
                <a:gd name="T32" fmla="*/ 263 w 453"/>
                <a:gd name="T33" fmla="*/ 354 h 432"/>
                <a:gd name="T34" fmla="*/ 221 w 453"/>
                <a:gd name="T35" fmla="*/ 359 h 432"/>
                <a:gd name="T36" fmla="*/ 109 w 453"/>
                <a:gd name="T37" fmla="*/ 359 h 432"/>
                <a:gd name="T38" fmla="*/ 159 w 453"/>
                <a:gd name="T39" fmla="*/ 73 h 432"/>
                <a:gd name="T40" fmla="*/ 0 w 453"/>
                <a:gd name="T41" fmla="*/ 432 h 432"/>
                <a:gd name="T42" fmla="*/ 220 w 453"/>
                <a:gd name="T43" fmla="*/ 432 h 432"/>
                <a:gd name="T44" fmla="*/ 263 w 453"/>
                <a:gd name="T45" fmla="*/ 430 h 432"/>
                <a:gd name="T46" fmla="*/ 300 w 453"/>
                <a:gd name="T47" fmla="*/ 423 h 432"/>
                <a:gd name="T48" fmla="*/ 325 w 453"/>
                <a:gd name="T49" fmla="*/ 416 h 432"/>
                <a:gd name="T50" fmla="*/ 350 w 453"/>
                <a:gd name="T51" fmla="*/ 406 h 432"/>
                <a:gd name="T52" fmla="*/ 374 w 453"/>
                <a:gd name="T53" fmla="*/ 392 h 432"/>
                <a:gd name="T54" fmla="*/ 397 w 453"/>
                <a:gd name="T55" fmla="*/ 372 h 432"/>
                <a:gd name="T56" fmla="*/ 417 w 453"/>
                <a:gd name="T57" fmla="*/ 348 h 432"/>
                <a:gd name="T58" fmla="*/ 431 w 453"/>
                <a:gd name="T59" fmla="*/ 324 h 432"/>
                <a:gd name="T60" fmla="*/ 441 w 453"/>
                <a:gd name="T61" fmla="*/ 300 h 432"/>
                <a:gd name="T62" fmla="*/ 450 w 453"/>
                <a:gd name="T63" fmla="*/ 267 h 432"/>
                <a:gd name="T64" fmla="*/ 453 w 453"/>
                <a:gd name="T65" fmla="*/ 232 h 432"/>
                <a:gd name="T66" fmla="*/ 453 w 453"/>
                <a:gd name="T67" fmla="*/ 204 h 432"/>
                <a:gd name="T68" fmla="*/ 450 w 453"/>
                <a:gd name="T69" fmla="*/ 177 h 432"/>
                <a:gd name="T70" fmla="*/ 444 w 453"/>
                <a:gd name="T71" fmla="*/ 143 h 432"/>
                <a:gd name="T72" fmla="*/ 430 w 453"/>
                <a:gd name="T73" fmla="*/ 108 h 432"/>
                <a:gd name="T74" fmla="*/ 415 w 453"/>
                <a:gd name="T75" fmla="*/ 83 h 432"/>
                <a:gd name="T76" fmla="*/ 397 w 453"/>
                <a:gd name="T77" fmla="*/ 61 h 432"/>
                <a:gd name="T78" fmla="*/ 372 w 453"/>
                <a:gd name="T79" fmla="*/ 39 h 432"/>
                <a:gd name="T80" fmla="*/ 346 w 453"/>
                <a:gd name="T81" fmla="*/ 24 h 432"/>
                <a:gd name="T82" fmla="*/ 319 w 453"/>
                <a:gd name="T83" fmla="*/ 13 h 432"/>
                <a:gd name="T84" fmla="*/ 291 w 453"/>
                <a:gd name="T85" fmla="*/ 6 h 432"/>
                <a:gd name="T86" fmla="*/ 264 w 453"/>
                <a:gd name="T87" fmla="*/ 2 h 432"/>
                <a:gd name="T88" fmla="*/ 224 w 453"/>
                <a:gd name="T89" fmla="*/ 0 h 432"/>
                <a:gd name="T90" fmla="*/ 0 w 453"/>
                <a:gd name="T9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432">
                  <a:moveTo>
                    <a:pt x="159" y="73"/>
                  </a:moveTo>
                  <a:lnTo>
                    <a:pt x="196" y="73"/>
                  </a:lnTo>
                  <a:lnTo>
                    <a:pt x="231" y="75"/>
                  </a:lnTo>
                  <a:lnTo>
                    <a:pt x="247" y="77"/>
                  </a:lnTo>
                  <a:lnTo>
                    <a:pt x="263" y="80"/>
                  </a:lnTo>
                  <a:lnTo>
                    <a:pt x="276" y="85"/>
                  </a:lnTo>
                  <a:lnTo>
                    <a:pt x="290" y="91"/>
                  </a:lnTo>
                  <a:lnTo>
                    <a:pt x="295" y="95"/>
                  </a:lnTo>
                  <a:lnTo>
                    <a:pt x="301" y="98"/>
                  </a:lnTo>
                  <a:lnTo>
                    <a:pt x="306" y="103"/>
                  </a:lnTo>
                  <a:lnTo>
                    <a:pt x="310" y="108"/>
                  </a:lnTo>
                  <a:lnTo>
                    <a:pt x="316" y="114"/>
                  </a:lnTo>
                  <a:lnTo>
                    <a:pt x="320" y="120"/>
                  </a:lnTo>
                  <a:lnTo>
                    <a:pt x="324" y="126"/>
                  </a:lnTo>
                  <a:lnTo>
                    <a:pt x="327" y="134"/>
                  </a:lnTo>
                  <a:lnTo>
                    <a:pt x="330" y="142"/>
                  </a:lnTo>
                  <a:lnTo>
                    <a:pt x="333" y="150"/>
                  </a:lnTo>
                  <a:lnTo>
                    <a:pt x="335" y="160"/>
                  </a:lnTo>
                  <a:lnTo>
                    <a:pt x="338" y="169"/>
                  </a:lnTo>
                  <a:lnTo>
                    <a:pt x="340" y="191"/>
                  </a:lnTo>
                  <a:lnTo>
                    <a:pt x="341" y="217"/>
                  </a:lnTo>
                  <a:lnTo>
                    <a:pt x="340" y="241"/>
                  </a:lnTo>
                  <a:lnTo>
                    <a:pt x="338" y="263"/>
                  </a:lnTo>
                  <a:lnTo>
                    <a:pt x="334" y="282"/>
                  </a:lnTo>
                  <a:lnTo>
                    <a:pt x="329" y="297"/>
                  </a:lnTo>
                  <a:lnTo>
                    <a:pt x="326" y="305"/>
                  </a:lnTo>
                  <a:lnTo>
                    <a:pt x="323" y="311"/>
                  </a:lnTo>
                  <a:lnTo>
                    <a:pt x="319" y="317"/>
                  </a:lnTo>
                  <a:lnTo>
                    <a:pt x="316" y="322"/>
                  </a:lnTo>
                  <a:lnTo>
                    <a:pt x="306" y="332"/>
                  </a:lnTo>
                  <a:lnTo>
                    <a:pt x="297" y="340"/>
                  </a:lnTo>
                  <a:lnTo>
                    <a:pt x="287" y="346"/>
                  </a:lnTo>
                  <a:lnTo>
                    <a:pt x="275" y="350"/>
                  </a:lnTo>
                  <a:lnTo>
                    <a:pt x="263" y="354"/>
                  </a:lnTo>
                  <a:lnTo>
                    <a:pt x="249" y="356"/>
                  </a:lnTo>
                  <a:lnTo>
                    <a:pt x="221" y="359"/>
                  </a:lnTo>
                  <a:lnTo>
                    <a:pt x="191" y="359"/>
                  </a:lnTo>
                  <a:lnTo>
                    <a:pt x="109" y="359"/>
                  </a:lnTo>
                  <a:lnTo>
                    <a:pt x="109" y="73"/>
                  </a:lnTo>
                  <a:lnTo>
                    <a:pt x="159" y="73"/>
                  </a:lnTo>
                  <a:close/>
                  <a:moveTo>
                    <a:pt x="0" y="0"/>
                  </a:moveTo>
                  <a:lnTo>
                    <a:pt x="0" y="432"/>
                  </a:lnTo>
                  <a:lnTo>
                    <a:pt x="205" y="432"/>
                  </a:lnTo>
                  <a:lnTo>
                    <a:pt x="220" y="432"/>
                  </a:lnTo>
                  <a:lnTo>
                    <a:pt x="240" y="431"/>
                  </a:lnTo>
                  <a:lnTo>
                    <a:pt x="263" y="430"/>
                  </a:lnTo>
                  <a:lnTo>
                    <a:pt x="288" y="425"/>
                  </a:lnTo>
                  <a:lnTo>
                    <a:pt x="300" y="423"/>
                  </a:lnTo>
                  <a:lnTo>
                    <a:pt x="313" y="420"/>
                  </a:lnTo>
                  <a:lnTo>
                    <a:pt x="325" y="416"/>
                  </a:lnTo>
                  <a:lnTo>
                    <a:pt x="339" y="412"/>
                  </a:lnTo>
                  <a:lnTo>
                    <a:pt x="350" y="406"/>
                  </a:lnTo>
                  <a:lnTo>
                    <a:pt x="362" y="399"/>
                  </a:lnTo>
                  <a:lnTo>
                    <a:pt x="374" y="392"/>
                  </a:lnTo>
                  <a:lnTo>
                    <a:pt x="384" y="384"/>
                  </a:lnTo>
                  <a:lnTo>
                    <a:pt x="397" y="372"/>
                  </a:lnTo>
                  <a:lnTo>
                    <a:pt x="407" y="361"/>
                  </a:lnTo>
                  <a:lnTo>
                    <a:pt x="417" y="348"/>
                  </a:lnTo>
                  <a:lnTo>
                    <a:pt x="424" y="337"/>
                  </a:lnTo>
                  <a:lnTo>
                    <a:pt x="431" y="324"/>
                  </a:lnTo>
                  <a:lnTo>
                    <a:pt x="436" y="313"/>
                  </a:lnTo>
                  <a:lnTo>
                    <a:pt x="441" y="300"/>
                  </a:lnTo>
                  <a:lnTo>
                    <a:pt x="445" y="289"/>
                  </a:lnTo>
                  <a:lnTo>
                    <a:pt x="450" y="267"/>
                  </a:lnTo>
                  <a:lnTo>
                    <a:pt x="452" y="248"/>
                  </a:lnTo>
                  <a:lnTo>
                    <a:pt x="453" y="232"/>
                  </a:lnTo>
                  <a:lnTo>
                    <a:pt x="453" y="220"/>
                  </a:lnTo>
                  <a:lnTo>
                    <a:pt x="453" y="204"/>
                  </a:lnTo>
                  <a:lnTo>
                    <a:pt x="452" y="190"/>
                  </a:lnTo>
                  <a:lnTo>
                    <a:pt x="450" y="177"/>
                  </a:lnTo>
                  <a:lnTo>
                    <a:pt x="449" y="165"/>
                  </a:lnTo>
                  <a:lnTo>
                    <a:pt x="444" y="143"/>
                  </a:lnTo>
                  <a:lnTo>
                    <a:pt x="437" y="123"/>
                  </a:lnTo>
                  <a:lnTo>
                    <a:pt x="430" y="108"/>
                  </a:lnTo>
                  <a:lnTo>
                    <a:pt x="423" y="94"/>
                  </a:lnTo>
                  <a:lnTo>
                    <a:pt x="415" y="83"/>
                  </a:lnTo>
                  <a:lnTo>
                    <a:pt x="407" y="73"/>
                  </a:lnTo>
                  <a:lnTo>
                    <a:pt x="397" y="61"/>
                  </a:lnTo>
                  <a:lnTo>
                    <a:pt x="384" y="49"/>
                  </a:lnTo>
                  <a:lnTo>
                    <a:pt x="372" y="39"/>
                  </a:lnTo>
                  <a:lnTo>
                    <a:pt x="359" y="30"/>
                  </a:lnTo>
                  <a:lnTo>
                    <a:pt x="346" y="24"/>
                  </a:lnTo>
                  <a:lnTo>
                    <a:pt x="332" y="18"/>
                  </a:lnTo>
                  <a:lnTo>
                    <a:pt x="319" y="13"/>
                  </a:lnTo>
                  <a:lnTo>
                    <a:pt x="305" y="9"/>
                  </a:lnTo>
                  <a:lnTo>
                    <a:pt x="291" y="6"/>
                  </a:lnTo>
                  <a:lnTo>
                    <a:pt x="277" y="3"/>
                  </a:lnTo>
                  <a:lnTo>
                    <a:pt x="264" y="2"/>
                  </a:lnTo>
                  <a:lnTo>
                    <a:pt x="250" y="1"/>
                  </a:lnTo>
                  <a:lnTo>
                    <a:pt x="224" y="0"/>
                  </a:lnTo>
                  <a:lnTo>
                    <a:pt x="1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Freeform 28"/>
            <p:cNvSpPr>
              <a:spLocks noEditPoints="1"/>
            </p:cNvSpPr>
            <p:nvPr/>
          </p:nvSpPr>
          <p:spPr bwMode="auto">
            <a:xfrm>
              <a:off x="4734" y="199"/>
              <a:ext cx="120" cy="114"/>
            </a:xfrm>
            <a:custGeom>
              <a:avLst/>
              <a:gdLst>
                <a:gd name="T0" fmla="*/ 264 w 1687"/>
                <a:gd name="T1" fmla="*/ 526 h 1593"/>
                <a:gd name="T2" fmla="*/ 700 w 1687"/>
                <a:gd name="T3" fmla="*/ 526 h 1593"/>
                <a:gd name="T4" fmla="*/ 700 w 1687"/>
                <a:gd name="T5" fmla="*/ 833 h 1593"/>
                <a:gd name="T6" fmla="*/ 264 w 1687"/>
                <a:gd name="T7" fmla="*/ 833 h 1593"/>
                <a:gd name="T8" fmla="*/ 264 w 1687"/>
                <a:gd name="T9" fmla="*/ 526 h 1593"/>
                <a:gd name="T10" fmla="*/ 268 w 1687"/>
                <a:gd name="T11" fmla="*/ 1072 h 1593"/>
                <a:gd name="T12" fmla="*/ 264 w 1687"/>
                <a:gd name="T13" fmla="*/ 1045 h 1593"/>
                <a:gd name="T14" fmla="*/ 700 w 1687"/>
                <a:gd name="T15" fmla="*/ 1045 h 1593"/>
                <a:gd name="T16" fmla="*/ 700 w 1687"/>
                <a:gd name="T17" fmla="*/ 1393 h 1593"/>
                <a:gd name="T18" fmla="*/ 691 w 1687"/>
                <a:gd name="T19" fmla="*/ 1593 h 1593"/>
                <a:gd name="T20" fmla="*/ 976 w 1687"/>
                <a:gd name="T21" fmla="*/ 1593 h 1593"/>
                <a:gd name="T22" fmla="*/ 969 w 1687"/>
                <a:gd name="T23" fmla="*/ 1393 h 1593"/>
                <a:gd name="T24" fmla="*/ 969 w 1687"/>
                <a:gd name="T25" fmla="*/ 1045 h 1593"/>
                <a:gd name="T26" fmla="*/ 1414 w 1687"/>
                <a:gd name="T27" fmla="*/ 1045 h 1593"/>
                <a:gd name="T28" fmla="*/ 1412 w 1687"/>
                <a:gd name="T29" fmla="*/ 1075 h 1593"/>
                <a:gd name="T30" fmla="*/ 1687 w 1687"/>
                <a:gd name="T31" fmla="*/ 1075 h 1593"/>
                <a:gd name="T32" fmla="*/ 1681 w 1687"/>
                <a:gd name="T33" fmla="*/ 868 h 1593"/>
                <a:gd name="T34" fmla="*/ 1681 w 1687"/>
                <a:gd name="T35" fmla="*/ 485 h 1593"/>
                <a:gd name="T36" fmla="*/ 1687 w 1687"/>
                <a:gd name="T37" fmla="*/ 311 h 1593"/>
                <a:gd name="T38" fmla="*/ 1472 w 1687"/>
                <a:gd name="T39" fmla="*/ 319 h 1593"/>
                <a:gd name="T40" fmla="*/ 969 w 1687"/>
                <a:gd name="T41" fmla="*/ 319 h 1593"/>
                <a:gd name="T42" fmla="*/ 969 w 1687"/>
                <a:gd name="T43" fmla="*/ 211 h 1593"/>
                <a:gd name="T44" fmla="*/ 976 w 1687"/>
                <a:gd name="T45" fmla="*/ 0 h 1593"/>
                <a:gd name="T46" fmla="*/ 691 w 1687"/>
                <a:gd name="T47" fmla="*/ 0 h 1593"/>
                <a:gd name="T48" fmla="*/ 700 w 1687"/>
                <a:gd name="T49" fmla="*/ 211 h 1593"/>
                <a:gd name="T50" fmla="*/ 700 w 1687"/>
                <a:gd name="T51" fmla="*/ 319 h 1593"/>
                <a:gd name="T52" fmla="*/ 209 w 1687"/>
                <a:gd name="T53" fmla="*/ 319 h 1593"/>
                <a:gd name="T54" fmla="*/ 0 w 1687"/>
                <a:gd name="T55" fmla="*/ 311 h 1593"/>
                <a:gd name="T56" fmla="*/ 6 w 1687"/>
                <a:gd name="T57" fmla="*/ 485 h 1593"/>
                <a:gd name="T58" fmla="*/ 6 w 1687"/>
                <a:gd name="T59" fmla="*/ 868 h 1593"/>
                <a:gd name="T60" fmla="*/ 0 w 1687"/>
                <a:gd name="T61" fmla="*/ 1072 h 1593"/>
                <a:gd name="T62" fmla="*/ 268 w 1687"/>
                <a:gd name="T63" fmla="*/ 1072 h 1593"/>
                <a:gd name="T64" fmla="*/ 969 w 1687"/>
                <a:gd name="T65" fmla="*/ 833 h 1593"/>
                <a:gd name="T66" fmla="*/ 969 w 1687"/>
                <a:gd name="T67" fmla="*/ 526 h 1593"/>
                <a:gd name="T68" fmla="*/ 1414 w 1687"/>
                <a:gd name="T69" fmla="*/ 526 h 1593"/>
                <a:gd name="T70" fmla="*/ 1414 w 1687"/>
                <a:gd name="T71" fmla="*/ 833 h 1593"/>
                <a:gd name="T72" fmla="*/ 969 w 1687"/>
                <a:gd name="T73" fmla="*/ 833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7" h="1593">
                  <a:moveTo>
                    <a:pt x="264" y="526"/>
                  </a:moveTo>
                  <a:lnTo>
                    <a:pt x="700" y="526"/>
                  </a:lnTo>
                  <a:lnTo>
                    <a:pt x="700" y="833"/>
                  </a:lnTo>
                  <a:lnTo>
                    <a:pt x="264" y="833"/>
                  </a:lnTo>
                  <a:lnTo>
                    <a:pt x="264" y="526"/>
                  </a:lnTo>
                  <a:close/>
                  <a:moveTo>
                    <a:pt x="268" y="1072"/>
                  </a:moveTo>
                  <a:lnTo>
                    <a:pt x="264" y="1045"/>
                  </a:lnTo>
                  <a:lnTo>
                    <a:pt x="700" y="1045"/>
                  </a:lnTo>
                  <a:lnTo>
                    <a:pt x="700" y="1393"/>
                  </a:lnTo>
                  <a:lnTo>
                    <a:pt x="691" y="1593"/>
                  </a:lnTo>
                  <a:lnTo>
                    <a:pt x="976" y="1593"/>
                  </a:lnTo>
                  <a:lnTo>
                    <a:pt x="969" y="1393"/>
                  </a:lnTo>
                  <a:lnTo>
                    <a:pt x="969" y="1045"/>
                  </a:lnTo>
                  <a:lnTo>
                    <a:pt x="1414" y="1045"/>
                  </a:lnTo>
                  <a:lnTo>
                    <a:pt x="1412" y="1075"/>
                  </a:lnTo>
                  <a:lnTo>
                    <a:pt x="1687" y="1075"/>
                  </a:lnTo>
                  <a:lnTo>
                    <a:pt x="1681" y="868"/>
                  </a:lnTo>
                  <a:lnTo>
                    <a:pt x="1681" y="485"/>
                  </a:lnTo>
                  <a:lnTo>
                    <a:pt x="1687" y="311"/>
                  </a:lnTo>
                  <a:lnTo>
                    <a:pt x="1472" y="319"/>
                  </a:lnTo>
                  <a:lnTo>
                    <a:pt x="969" y="319"/>
                  </a:lnTo>
                  <a:lnTo>
                    <a:pt x="969" y="211"/>
                  </a:lnTo>
                  <a:lnTo>
                    <a:pt x="976" y="0"/>
                  </a:lnTo>
                  <a:lnTo>
                    <a:pt x="691" y="0"/>
                  </a:lnTo>
                  <a:lnTo>
                    <a:pt x="700" y="211"/>
                  </a:lnTo>
                  <a:lnTo>
                    <a:pt x="700" y="319"/>
                  </a:lnTo>
                  <a:lnTo>
                    <a:pt x="209" y="319"/>
                  </a:lnTo>
                  <a:lnTo>
                    <a:pt x="0" y="311"/>
                  </a:lnTo>
                  <a:lnTo>
                    <a:pt x="6" y="485"/>
                  </a:lnTo>
                  <a:lnTo>
                    <a:pt x="6" y="868"/>
                  </a:lnTo>
                  <a:lnTo>
                    <a:pt x="0" y="1072"/>
                  </a:lnTo>
                  <a:lnTo>
                    <a:pt x="268" y="1072"/>
                  </a:lnTo>
                  <a:close/>
                  <a:moveTo>
                    <a:pt x="969" y="833"/>
                  </a:moveTo>
                  <a:lnTo>
                    <a:pt x="969" y="526"/>
                  </a:lnTo>
                  <a:lnTo>
                    <a:pt x="1414" y="526"/>
                  </a:lnTo>
                  <a:lnTo>
                    <a:pt x="1414" y="833"/>
                  </a:lnTo>
                  <a:lnTo>
                    <a:pt x="969" y="8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7" name="Freeform 29"/>
            <p:cNvSpPr>
              <a:spLocks noEditPoints="1"/>
            </p:cNvSpPr>
            <p:nvPr/>
          </p:nvSpPr>
          <p:spPr bwMode="auto">
            <a:xfrm>
              <a:off x="4881" y="204"/>
              <a:ext cx="120" cy="107"/>
            </a:xfrm>
            <a:custGeom>
              <a:avLst/>
              <a:gdLst>
                <a:gd name="T0" fmla="*/ 958 w 1681"/>
                <a:gd name="T1" fmla="*/ 799 h 1512"/>
                <a:gd name="T2" fmla="*/ 1066 w 1681"/>
                <a:gd name="T3" fmla="*/ 822 h 1512"/>
                <a:gd name="T4" fmla="*/ 1011 w 1681"/>
                <a:gd name="T5" fmla="*/ 860 h 1512"/>
                <a:gd name="T6" fmla="*/ 1029 w 1681"/>
                <a:gd name="T7" fmla="*/ 909 h 1512"/>
                <a:gd name="T8" fmla="*/ 1092 w 1681"/>
                <a:gd name="T9" fmla="*/ 960 h 1512"/>
                <a:gd name="T10" fmla="*/ 1121 w 1681"/>
                <a:gd name="T11" fmla="*/ 989 h 1512"/>
                <a:gd name="T12" fmla="*/ 1142 w 1681"/>
                <a:gd name="T13" fmla="*/ 1013 h 1512"/>
                <a:gd name="T14" fmla="*/ 958 w 1681"/>
                <a:gd name="T15" fmla="*/ 1025 h 1512"/>
                <a:gd name="T16" fmla="*/ 446 w 1681"/>
                <a:gd name="T17" fmla="*/ 1195 h 1512"/>
                <a:gd name="T18" fmla="*/ 1403 w 1681"/>
                <a:gd name="T19" fmla="*/ 1200 h 1512"/>
                <a:gd name="T20" fmla="*/ 1255 w 1681"/>
                <a:gd name="T21" fmla="*/ 1025 h 1512"/>
                <a:gd name="T22" fmla="*/ 1303 w 1681"/>
                <a:gd name="T23" fmla="*/ 980 h 1512"/>
                <a:gd name="T24" fmla="*/ 1347 w 1681"/>
                <a:gd name="T25" fmla="*/ 940 h 1512"/>
                <a:gd name="T26" fmla="*/ 1230 w 1681"/>
                <a:gd name="T27" fmla="*/ 843 h 1512"/>
                <a:gd name="T28" fmla="*/ 1209 w 1681"/>
                <a:gd name="T29" fmla="*/ 825 h 1512"/>
                <a:gd name="T30" fmla="*/ 1182 w 1681"/>
                <a:gd name="T31" fmla="*/ 799 h 1512"/>
                <a:gd name="T32" fmla="*/ 1331 w 1681"/>
                <a:gd name="T33" fmla="*/ 622 h 1512"/>
                <a:gd name="T34" fmla="*/ 958 w 1681"/>
                <a:gd name="T35" fmla="*/ 625 h 1512"/>
                <a:gd name="T36" fmla="*/ 1216 w 1681"/>
                <a:gd name="T37" fmla="*/ 460 h 1512"/>
                <a:gd name="T38" fmla="*/ 1388 w 1681"/>
                <a:gd name="T39" fmla="*/ 281 h 1512"/>
                <a:gd name="T40" fmla="*/ 469 w 1681"/>
                <a:gd name="T41" fmla="*/ 284 h 1512"/>
                <a:gd name="T42" fmla="*/ 298 w 1681"/>
                <a:gd name="T43" fmla="*/ 465 h 1512"/>
                <a:gd name="T44" fmla="*/ 722 w 1681"/>
                <a:gd name="T45" fmla="*/ 460 h 1512"/>
                <a:gd name="T46" fmla="*/ 520 w 1681"/>
                <a:gd name="T47" fmla="*/ 625 h 1512"/>
                <a:gd name="T48" fmla="*/ 350 w 1681"/>
                <a:gd name="T49" fmla="*/ 804 h 1512"/>
                <a:gd name="T50" fmla="*/ 722 w 1681"/>
                <a:gd name="T51" fmla="*/ 799 h 1512"/>
                <a:gd name="T52" fmla="*/ 448 w 1681"/>
                <a:gd name="T53" fmla="*/ 1025 h 1512"/>
                <a:gd name="T54" fmla="*/ 273 w 1681"/>
                <a:gd name="T55" fmla="*/ 1200 h 1512"/>
                <a:gd name="T56" fmla="*/ 7 w 1681"/>
                <a:gd name="T57" fmla="*/ 1305 h 1512"/>
                <a:gd name="T58" fmla="*/ 239 w 1681"/>
                <a:gd name="T59" fmla="*/ 1499 h 1512"/>
                <a:gd name="T60" fmla="*/ 1436 w 1681"/>
                <a:gd name="T61" fmla="*/ 1476 h 1512"/>
                <a:gd name="T62" fmla="*/ 1681 w 1681"/>
                <a:gd name="T63" fmla="*/ 1512 h 1512"/>
                <a:gd name="T64" fmla="*/ 1673 w 1681"/>
                <a:gd name="T65" fmla="*/ 182 h 1512"/>
                <a:gd name="T66" fmla="*/ 1484 w 1681"/>
                <a:gd name="T67" fmla="*/ 6 h 1512"/>
                <a:gd name="T68" fmla="*/ 0 w 1681"/>
                <a:gd name="T69" fmla="*/ 0 h 1512"/>
                <a:gd name="T70" fmla="*/ 239 w 1681"/>
                <a:gd name="T71" fmla="*/ 188 h 1512"/>
                <a:gd name="T72" fmla="*/ 1436 w 1681"/>
                <a:gd name="T73" fmla="*/ 1296 h 1512"/>
                <a:gd name="T74" fmla="*/ 239 w 1681"/>
                <a:gd name="T75" fmla="*/ 188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1" h="1512">
                  <a:moveTo>
                    <a:pt x="958" y="1025"/>
                  </a:moveTo>
                  <a:lnTo>
                    <a:pt x="958" y="799"/>
                  </a:lnTo>
                  <a:lnTo>
                    <a:pt x="1094" y="799"/>
                  </a:lnTo>
                  <a:lnTo>
                    <a:pt x="1066" y="822"/>
                  </a:lnTo>
                  <a:lnTo>
                    <a:pt x="1038" y="843"/>
                  </a:lnTo>
                  <a:lnTo>
                    <a:pt x="1011" y="860"/>
                  </a:lnTo>
                  <a:lnTo>
                    <a:pt x="984" y="875"/>
                  </a:lnTo>
                  <a:lnTo>
                    <a:pt x="1029" y="909"/>
                  </a:lnTo>
                  <a:lnTo>
                    <a:pt x="1066" y="938"/>
                  </a:lnTo>
                  <a:lnTo>
                    <a:pt x="1092" y="960"/>
                  </a:lnTo>
                  <a:lnTo>
                    <a:pt x="1108" y="977"/>
                  </a:lnTo>
                  <a:lnTo>
                    <a:pt x="1121" y="989"/>
                  </a:lnTo>
                  <a:lnTo>
                    <a:pt x="1131" y="1002"/>
                  </a:lnTo>
                  <a:lnTo>
                    <a:pt x="1142" y="1013"/>
                  </a:lnTo>
                  <a:lnTo>
                    <a:pt x="1151" y="1025"/>
                  </a:lnTo>
                  <a:lnTo>
                    <a:pt x="958" y="1025"/>
                  </a:lnTo>
                  <a:close/>
                  <a:moveTo>
                    <a:pt x="273" y="1200"/>
                  </a:moveTo>
                  <a:lnTo>
                    <a:pt x="446" y="1195"/>
                  </a:lnTo>
                  <a:lnTo>
                    <a:pt x="1219" y="1195"/>
                  </a:lnTo>
                  <a:lnTo>
                    <a:pt x="1403" y="1200"/>
                  </a:lnTo>
                  <a:lnTo>
                    <a:pt x="1403" y="1021"/>
                  </a:lnTo>
                  <a:lnTo>
                    <a:pt x="1255" y="1025"/>
                  </a:lnTo>
                  <a:lnTo>
                    <a:pt x="1279" y="1002"/>
                  </a:lnTo>
                  <a:lnTo>
                    <a:pt x="1303" y="980"/>
                  </a:lnTo>
                  <a:lnTo>
                    <a:pt x="1325" y="960"/>
                  </a:lnTo>
                  <a:lnTo>
                    <a:pt x="1347" y="940"/>
                  </a:lnTo>
                  <a:lnTo>
                    <a:pt x="1299" y="899"/>
                  </a:lnTo>
                  <a:lnTo>
                    <a:pt x="1230" y="843"/>
                  </a:lnTo>
                  <a:lnTo>
                    <a:pt x="1221" y="835"/>
                  </a:lnTo>
                  <a:lnTo>
                    <a:pt x="1209" y="825"/>
                  </a:lnTo>
                  <a:lnTo>
                    <a:pt x="1197" y="813"/>
                  </a:lnTo>
                  <a:lnTo>
                    <a:pt x="1182" y="799"/>
                  </a:lnTo>
                  <a:lnTo>
                    <a:pt x="1331" y="806"/>
                  </a:lnTo>
                  <a:lnTo>
                    <a:pt x="1331" y="622"/>
                  </a:lnTo>
                  <a:lnTo>
                    <a:pt x="1204" y="625"/>
                  </a:lnTo>
                  <a:lnTo>
                    <a:pt x="958" y="625"/>
                  </a:lnTo>
                  <a:lnTo>
                    <a:pt x="958" y="460"/>
                  </a:lnTo>
                  <a:lnTo>
                    <a:pt x="1216" y="460"/>
                  </a:lnTo>
                  <a:lnTo>
                    <a:pt x="1388" y="468"/>
                  </a:lnTo>
                  <a:lnTo>
                    <a:pt x="1388" y="281"/>
                  </a:lnTo>
                  <a:lnTo>
                    <a:pt x="1204" y="284"/>
                  </a:lnTo>
                  <a:lnTo>
                    <a:pt x="469" y="284"/>
                  </a:lnTo>
                  <a:lnTo>
                    <a:pt x="298" y="281"/>
                  </a:lnTo>
                  <a:lnTo>
                    <a:pt x="298" y="465"/>
                  </a:lnTo>
                  <a:lnTo>
                    <a:pt x="469" y="460"/>
                  </a:lnTo>
                  <a:lnTo>
                    <a:pt x="722" y="460"/>
                  </a:lnTo>
                  <a:lnTo>
                    <a:pt x="722" y="625"/>
                  </a:lnTo>
                  <a:lnTo>
                    <a:pt x="520" y="625"/>
                  </a:lnTo>
                  <a:lnTo>
                    <a:pt x="350" y="622"/>
                  </a:lnTo>
                  <a:lnTo>
                    <a:pt x="350" y="804"/>
                  </a:lnTo>
                  <a:lnTo>
                    <a:pt x="520" y="799"/>
                  </a:lnTo>
                  <a:lnTo>
                    <a:pt x="722" y="799"/>
                  </a:lnTo>
                  <a:lnTo>
                    <a:pt x="722" y="1025"/>
                  </a:lnTo>
                  <a:lnTo>
                    <a:pt x="448" y="1025"/>
                  </a:lnTo>
                  <a:lnTo>
                    <a:pt x="273" y="1021"/>
                  </a:lnTo>
                  <a:lnTo>
                    <a:pt x="273" y="1200"/>
                  </a:lnTo>
                  <a:close/>
                  <a:moveTo>
                    <a:pt x="7" y="182"/>
                  </a:moveTo>
                  <a:lnTo>
                    <a:pt x="7" y="1305"/>
                  </a:lnTo>
                  <a:lnTo>
                    <a:pt x="0" y="1499"/>
                  </a:lnTo>
                  <a:lnTo>
                    <a:pt x="239" y="1499"/>
                  </a:lnTo>
                  <a:lnTo>
                    <a:pt x="239" y="1476"/>
                  </a:lnTo>
                  <a:lnTo>
                    <a:pt x="1436" y="1476"/>
                  </a:lnTo>
                  <a:lnTo>
                    <a:pt x="1436" y="1512"/>
                  </a:lnTo>
                  <a:lnTo>
                    <a:pt x="1681" y="1512"/>
                  </a:lnTo>
                  <a:lnTo>
                    <a:pt x="1673" y="1317"/>
                  </a:lnTo>
                  <a:lnTo>
                    <a:pt x="1673" y="182"/>
                  </a:lnTo>
                  <a:lnTo>
                    <a:pt x="1681" y="0"/>
                  </a:lnTo>
                  <a:lnTo>
                    <a:pt x="1484" y="6"/>
                  </a:lnTo>
                  <a:lnTo>
                    <a:pt x="199" y="6"/>
                  </a:lnTo>
                  <a:lnTo>
                    <a:pt x="0" y="0"/>
                  </a:lnTo>
                  <a:lnTo>
                    <a:pt x="7" y="182"/>
                  </a:lnTo>
                  <a:close/>
                  <a:moveTo>
                    <a:pt x="239" y="188"/>
                  </a:moveTo>
                  <a:lnTo>
                    <a:pt x="1436" y="188"/>
                  </a:lnTo>
                  <a:lnTo>
                    <a:pt x="1436" y="1296"/>
                  </a:lnTo>
                  <a:lnTo>
                    <a:pt x="239" y="1296"/>
                  </a:lnTo>
                  <a:lnTo>
                    <a:pt x="239" y="1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Freeform 30"/>
            <p:cNvSpPr>
              <a:spLocks noEditPoints="1"/>
            </p:cNvSpPr>
            <p:nvPr/>
          </p:nvSpPr>
          <p:spPr bwMode="auto">
            <a:xfrm>
              <a:off x="5022" y="198"/>
              <a:ext cx="127" cy="115"/>
            </a:xfrm>
            <a:custGeom>
              <a:avLst/>
              <a:gdLst>
                <a:gd name="T0" fmla="*/ 1017 w 1783"/>
                <a:gd name="T1" fmla="*/ 724 h 1609"/>
                <a:gd name="T2" fmla="*/ 982 w 1783"/>
                <a:gd name="T3" fmla="*/ 778 h 1609"/>
                <a:gd name="T4" fmla="*/ 946 w 1783"/>
                <a:gd name="T5" fmla="*/ 825 h 1609"/>
                <a:gd name="T6" fmla="*/ 993 w 1783"/>
                <a:gd name="T7" fmla="*/ 840 h 1609"/>
                <a:gd name="T8" fmla="*/ 805 w 1783"/>
                <a:gd name="T9" fmla="*/ 833 h 1609"/>
                <a:gd name="T10" fmla="*/ 869 w 1783"/>
                <a:gd name="T11" fmla="*/ 795 h 1609"/>
                <a:gd name="T12" fmla="*/ 774 w 1783"/>
                <a:gd name="T13" fmla="*/ 700 h 1609"/>
                <a:gd name="T14" fmla="*/ 741 w 1783"/>
                <a:gd name="T15" fmla="*/ 670 h 1609"/>
                <a:gd name="T16" fmla="*/ 196 w 1783"/>
                <a:gd name="T17" fmla="*/ 376 h 1609"/>
                <a:gd name="T18" fmla="*/ 277 w 1783"/>
                <a:gd name="T19" fmla="*/ 487 h 1609"/>
                <a:gd name="T20" fmla="*/ 100 w 1783"/>
                <a:gd name="T21" fmla="*/ 1352 h 1609"/>
                <a:gd name="T22" fmla="*/ 342 w 1783"/>
                <a:gd name="T23" fmla="*/ 1352 h 1609"/>
                <a:gd name="T24" fmla="*/ 598 w 1783"/>
                <a:gd name="T25" fmla="*/ 684 h 1609"/>
                <a:gd name="T26" fmla="*/ 528 w 1783"/>
                <a:gd name="T27" fmla="*/ 723 h 1609"/>
                <a:gd name="T28" fmla="*/ 592 w 1783"/>
                <a:gd name="T29" fmla="*/ 779 h 1609"/>
                <a:gd name="T30" fmla="*/ 625 w 1783"/>
                <a:gd name="T31" fmla="*/ 819 h 1609"/>
                <a:gd name="T32" fmla="*/ 576 w 1783"/>
                <a:gd name="T33" fmla="*/ 846 h 1609"/>
                <a:gd name="T34" fmla="*/ 576 w 1783"/>
                <a:gd name="T35" fmla="*/ 1019 h 1609"/>
                <a:gd name="T36" fmla="*/ 632 w 1783"/>
                <a:gd name="T37" fmla="*/ 1107 h 1609"/>
                <a:gd name="T38" fmla="*/ 632 w 1783"/>
                <a:gd name="T39" fmla="*/ 1280 h 1609"/>
                <a:gd name="T40" fmla="*/ 782 w 1783"/>
                <a:gd name="T41" fmla="*/ 1558 h 1609"/>
                <a:gd name="T42" fmla="*/ 1031 w 1783"/>
                <a:gd name="T43" fmla="*/ 1280 h 1609"/>
                <a:gd name="T44" fmla="*/ 1362 w 1783"/>
                <a:gd name="T45" fmla="*/ 1103 h 1609"/>
                <a:gd name="T46" fmla="*/ 1031 w 1783"/>
                <a:gd name="T47" fmla="*/ 1019 h 1609"/>
                <a:gd name="T48" fmla="*/ 1360 w 1783"/>
                <a:gd name="T49" fmla="*/ 843 h 1609"/>
                <a:gd name="T50" fmla="*/ 1189 w 1783"/>
                <a:gd name="T51" fmla="*/ 832 h 1609"/>
                <a:gd name="T52" fmla="*/ 1227 w 1783"/>
                <a:gd name="T53" fmla="*/ 779 h 1609"/>
                <a:gd name="T54" fmla="*/ 1261 w 1783"/>
                <a:gd name="T55" fmla="*/ 724 h 1609"/>
                <a:gd name="T56" fmla="*/ 1226 w 1783"/>
                <a:gd name="T57" fmla="*/ 691 h 1609"/>
                <a:gd name="T58" fmla="*/ 1436 w 1783"/>
                <a:gd name="T59" fmla="*/ 670 h 1609"/>
                <a:gd name="T60" fmla="*/ 1435 w 1783"/>
                <a:gd name="T61" fmla="*/ 1334 h 1609"/>
                <a:gd name="T62" fmla="*/ 1430 w 1783"/>
                <a:gd name="T63" fmla="*/ 1355 h 1609"/>
                <a:gd name="T64" fmla="*/ 1420 w 1783"/>
                <a:gd name="T65" fmla="*/ 1370 h 1609"/>
                <a:gd name="T66" fmla="*/ 1404 w 1783"/>
                <a:gd name="T67" fmla="*/ 1379 h 1609"/>
                <a:gd name="T68" fmla="*/ 1376 w 1783"/>
                <a:gd name="T69" fmla="*/ 1385 h 1609"/>
                <a:gd name="T70" fmla="*/ 1320 w 1783"/>
                <a:gd name="T71" fmla="*/ 1386 h 1609"/>
                <a:gd name="T72" fmla="*/ 1223 w 1783"/>
                <a:gd name="T73" fmla="*/ 1374 h 1609"/>
                <a:gd name="T74" fmla="*/ 1271 w 1783"/>
                <a:gd name="T75" fmla="*/ 1487 h 1609"/>
                <a:gd name="T76" fmla="*/ 1290 w 1783"/>
                <a:gd name="T77" fmla="*/ 1559 h 1609"/>
                <a:gd name="T78" fmla="*/ 1300 w 1783"/>
                <a:gd name="T79" fmla="*/ 1609 h 1609"/>
                <a:gd name="T80" fmla="*/ 1451 w 1783"/>
                <a:gd name="T81" fmla="*/ 1601 h 1609"/>
                <a:gd name="T82" fmla="*/ 1521 w 1783"/>
                <a:gd name="T83" fmla="*/ 1593 h 1609"/>
                <a:gd name="T84" fmla="*/ 1575 w 1783"/>
                <a:gd name="T85" fmla="*/ 1581 h 1609"/>
                <a:gd name="T86" fmla="*/ 1613 w 1783"/>
                <a:gd name="T87" fmla="*/ 1565 h 1609"/>
                <a:gd name="T88" fmla="*/ 1641 w 1783"/>
                <a:gd name="T89" fmla="*/ 1539 h 1609"/>
                <a:gd name="T90" fmla="*/ 1667 w 1783"/>
                <a:gd name="T91" fmla="*/ 1496 h 1609"/>
                <a:gd name="T92" fmla="*/ 1679 w 1783"/>
                <a:gd name="T93" fmla="*/ 1450 h 1609"/>
                <a:gd name="T94" fmla="*/ 1687 w 1783"/>
                <a:gd name="T95" fmla="*/ 481 h 1609"/>
                <a:gd name="T96" fmla="*/ 1038 w 1783"/>
                <a:gd name="T97" fmla="*/ 376 h 1609"/>
                <a:gd name="T98" fmla="*/ 1783 w 1783"/>
                <a:gd name="T99" fmla="*/ 178 h 1609"/>
                <a:gd name="T100" fmla="*/ 1046 w 1783"/>
                <a:gd name="T101" fmla="*/ 86 h 1609"/>
                <a:gd name="T102" fmla="*/ 999 w 1783"/>
                <a:gd name="T103" fmla="*/ 15 h 1609"/>
                <a:gd name="T104" fmla="*/ 901 w 1783"/>
                <a:gd name="T105" fmla="*/ 11 h 1609"/>
                <a:gd name="T106" fmla="*/ 777 w 1783"/>
                <a:gd name="T107" fmla="*/ 0 h 1609"/>
                <a:gd name="T108" fmla="*/ 196 w 1783"/>
                <a:gd name="T109" fmla="*/ 184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83" h="1609">
                  <a:moveTo>
                    <a:pt x="1041" y="670"/>
                  </a:moveTo>
                  <a:lnTo>
                    <a:pt x="1028" y="699"/>
                  </a:lnTo>
                  <a:lnTo>
                    <a:pt x="1017" y="724"/>
                  </a:lnTo>
                  <a:lnTo>
                    <a:pt x="1005" y="745"/>
                  </a:lnTo>
                  <a:lnTo>
                    <a:pt x="994" y="762"/>
                  </a:lnTo>
                  <a:lnTo>
                    <a:pt x="982" y="778"/>
                  </a:lnTo>
                  <a:lnTo>
                    <a:pt x="971" y="794"/>
                  </a:lnTo>
                  <a:lnTo>
                    <a:pt x="958" y="809"/>
                  </a:lnTo>
                  <a:lnTo>
                    <a:pt x="946" y="825"/>
                  </a:lnTo>
                  <a:lnTo>
                    <a:pt x="961" y="829"/>
                  </a:lnTo>
                  <a:lnTo>
                    <a:pt x="977" y="834"/>
                  </a:lnTo>
                  <a:lnTo>
                    <a:pt x="993" y="840"/>
                  </a:lnTo>
                  <a:lnTo>
                    <a:pt x="1007" y="846"/>
                  </a:lnTo>
                  <a:lnTo>
                    <a:pt x="790" y="846"/>
                  </a:lnTo>
                  <a:lnTo>
                    <a:pt x="805" y="833"/>
                  </a:lnTo>
                  <a:lnTo>
                    <a:pt x="824" y="820"/>
                  </a:lnTo>
                  <a:lnTo>
                    <a:pt x="845" y="807"/>
                  </a:lnTo>
                  <a:lnTo>
                    <a:pt x="869" y="795"/>
                  </a:lnTo>
                  <a:lnTo>
                    <a:pt x="835" y="760"/>
                  </a:lnTo>
                  <a:lnTo>
                    <a:pt x="782" y="707"/>
                  </a:lnTo>
                  <a:lnTo>
                    <a:pt x="774" y="700"/>
                  </a:lnTo>
                  <a:lnTo>
                    <a:pt x="765" y="691"/>
                  </a:lnTo>
                  <a:lnTo>
                    <a:pt x="754" y="681"/>
                  </a:lnTo>
                  <a:lnTo>
                    <a:pt x="741" y="670"/>
                  </a:lnTo>
                  <a:lnTo>
                    <a:pt x="1041" y="670"/>
                  </a:lnTo>
                  <a:close/>
                  <a:moveTo>
                    <a:pt x="0" y="382"/>
                  </a:moveTo>
                  <a:lnTo>
                    <a:pt x="196" y="376"/>
                  </a:lnTo>
                  <a:lnTo>
                    <a:pt x="777" y="376"/>
                  </a:lnTo>
                  <a:lnTo>
                    <a:pt x="775" y="487"/>
                  </a:lnTo>
                  <a:lnTo>
                    <a:pt x="277" y="487"/>
                  </a:lnTo>
                  <a:lnTo>
                    <a:pt x="93" y="481"/>
                  </a:lnTo>
                  <a:lnTo>
                    <a:pt x="100" y="638"/>
                  </a:lnTo>
                  <a:lnTo>
                    <a:pt x="100" y="1352"/>
                  </a:lnTo>
                  <a:lnTo>
                    <a:pt x="93" y="1570"/>
                  </a:lnTo>
                  <a:lnTo>
                    <a:pt x="347" y="1570"/>
                  </a:lnTo>
                  <a:lnTo>
                    <a:pt x="342" y="1352"/>
                  </a:lnTo>
                  <a:lnTo>
                    <a:pt x="342" y="670"/>
                  </a:lnTo>
                  <a:lnTo>
                    <a:pt x="619" y="670"/>
                  </a:lnTo>
                  <a:lnTo>
                    <a:pt x="598" y="684"/>
                  </a:lnTo>
                  <a:lnTo>
                    <a:pt x="576" y="698"/>
                  </a:lnTo>
                  <a:lnTo>
                    <a:pt x="553" y="710"/>
                  </a:lnTo>
                  <a:lnTo>
                    <a:pt x="528" y="723"/>
                  </a:lnTo>
                  <a:lnTo>
                    <a:pt x="554" y="745"/>
                  </a:lnTo>
                  <a:lnTo>
                    <a:pt x="574" y="763"/>
                  </a:lnTo>
                  <a:lnTo>
                    <a:pt x="592" y="779"/>
                  </a:lnTo>
                  <a:lnTo>
                    <a:pt x="605" y="793"/>
                  </a:lnTo>
                  <a:lnTo>
                    <a:pt x="615" y="805"/>
                  </a:lnTo>
                  <a:lnTo>
                    <a:pt x="625" y="819"/>
                  </a:lnTo>
                  <a:lnTo>
                    <a:pt x="637" y="832"/>
                  </a:lnTo>
                  <a:lnTo>
                    <a:pt x="648" y="846"/>
                  </a:lnTo>
                  <a:lnTo>
                    <a:pt x="576" y="846"/>
                  </a:lnTo>
                  <a:lnTo>
                    <a:pt x="424" y="843"/>
                  </a:lnTo>
                  <a:lnTo>
                    <a:pt x="424" y="1023"/>
                  </a:lnTo>
                  <a:lnTo>
                    <a:pt x="576" y="1019"/>
                  </a:lnTo>
                  <a:lnTo>
                    <a:pt x="787" y="1019"/>
                  </a:lnTo>
                  <a:lnTo>
                    <a:pt x="787" y="1107"/>
                  </a:lnTo>
                  <a:lnTo>
                    <a:pt x="632" y="1107"/>
                  </a:lnTo>
                  <a:lnTo>
                    <a:pt x="424" y="1103"/>
                  </a:lnTo>
                  <a:lnTo>
                    <a:pt x="424" y="1286"/>
                  </a:lnTo>
                  <a:lnTo>
                    <a:pt x="632" y="1280"/>
                  </a:lnTo>
                  <a:lnTo>
                    <a:pt x="787" y="1280"/>
                  </a:lnTo>
                  <a:lnTo>
                    <a:pt x="787" y="1359"/>
                  </a:lnTo>
                  <a:lnTo>
                    <a:pt x="782" y="1558"/>
                  </a:lnTo>
                  <a:lnTo>
                    <a:pt x="1036" y="1558"/>
                  </a:lnTo>
                  <a:lnTo>
                    <a:pt x="1031" y="1359"/>
                  </a:lnTo>
                  <a:lnTo>
                    <a:pt x="1031" y="1280"/>
                  </a:lnTo>
                  <a:lnTo>
                    <a:pt x="1170" y="1280"/>
                  </a:lnTo>
                  <a:lnTo>
                    <a:pt x="1362" y="1286"/>
                  </a:lnTo>
                  <a:lnTo>
                    <a:pt x="1362" y="1103"/>
                  </a:lnTo>
                  <a:lnTo>
                    <a:pt x="1170" y="1107"/>
                  </a:lnTo>
                  <a:lnTo>
                    <a:pt x="1031" y="1107"/>
                  </a:lnTo>
                  <a:lnTo>
                    <a:pt x="1031" y="1019"/>
                  </a:lnTo>
                  <a:lnTo>
                    <a:pt x="1209" y="1019"/>
                  </a:lnTo>
                  <a:lnTo>
                    <a:pt x="1360" y="1023"/>
                  </a:lnTo>
                  <a:lnTo>
                    <a:pt x="1360" y="843"/>
                  </a:lnTo>
                  <a:lnTo>
                    <a:pt x="1209" y="846"/>
                  </a:lnTo>
                  <a:lnTo>
                    <a:pt x="1178" y="846"/>
                  </a:lnTo>
                  <a:lnTo>
                    <a:pt x="1189" y="832"/>
                  </a:lnTo>
                  <a:lnTo>
                    <a:pt x="1201" y="817"/>
                  </a:lnTo>
                  <a:lnTo>
                    <a:pt x="1213" y="799"/>
                  </a:lnTo>
                  <a:lnTo>
                    <a:pt x="1227" y="779"/>
                  </a:lnTo>
                  <a:lnTo>
                    <a:pt x="1239" y="759"/>
                  </a:lnTo>
                  <a:lnTo>
                    <a:pt x="1251" y="740"/>
                  </a:lnTo>
                  <a:lnTo>
                    <a:pt x="1261" y="724"/>
                  </a:lnTo>
                  <a:lnTo>
                    <a:pt x="1270" y="707"/>
                  </a:lnTo>
                  <a:lnTo>
                    <a:pt x="1249" y="700"/>
                  </a:lnTo>
                  <a:lnTo>
                    <a:pt x="1226" y="691"/>
                  </a:lnTo>
                  <a:lnTo>
                    <a:pt x="1204" y="681"/>
                  </a:lnTo>
                  <a:lnTo>
                    <a:pt x="1183" y="670"/>
                  </a:lnTo>
                  <a:lnTo>
                    <a:pt x="1436" y="670"/>
                  </a:lnTo>
                  <a:lnTo>
                    <a:pt x="1436" y="1314"/>
                  </a:lnTo>
                  <a:lnTo>
                    <a:pt x="1436" y="1324"/>
                  </a:lnTo>
                  <a:lnTo>
                    <a:pt x="1435" y="1334"/>
                  </a:lnTo>
                  <a:lnTo>
                    <a:pt x="1434" y="1342"/>
                  </a:lnTo>
                  <a:lnTo>
                    <a:pt x="1432" y="1349"/>
                  </a:lnTo>
                  <a:lnTo>
                    <a:pt x="1430" y="1355"/>
                  </a:lnTo>
                  <a:lnTo>
                    <a:pt x="1428" y="1362"/>
                  </a:lnTo>
                  <a:lnTo>
                    <a:pt x="1424" y="1366"/>
                  </a:lnTo>
                  <a:lnTo>
                    <a:pt x="1420" y="1370"/>
                  </a:lnTo>
                  <a:lnTo>
                    <a:pt x="1416" y="1374"/>
                  </a:lnTo>
                  <a:lnTo>
                    <a:pt x="1411" y="1377"/>
                  </a:lnTo>
                  <a:lnTo>
                    <a:pt x="1404" y="1379"/>
                  </a:lnTo>
                  <a:lnTo>
                    <a:pt x="1395" y="1382"/>
                  </a:lnTo>
                  <a:lnTo>
                    <a:pt x="1386" y="1384"/>
                  </a:lnTo>
                  <a:lnTo>
                    <a:pt x="1376" y="1385"/>
                  </a:lnTo>
                  <a:lnTo>
                    <a:pt x="1363" y="1386"/>
                  </a:lnTo>
                  <a:lnTo>
                    <a:pt x="1349" y="1386"/>
                  </a:lnTo>
                  <a:lnTo>
                    <a:pt x="1320" y="1386"/>
                  </a:lnTo>
                  <a:lnTo>
                    <a:pt x="1289" y="1384"/>
                  </a:lnTo>
                  <a:lnTo>
                    <a:pt x="1257" y="1379"/>
                  </a:lnTo>
                  <a:lnTo>
                    <a:pt x="1223" y="1374"/>
                  </a:lnTo>
                  <a:lnTo>
                    <a:pt x="1246" y="1426"/>
                  </a:lnTo>
                  <a:lnTo>
                    <a:pt x="1260" y="1459"/>
                  </a:lnTo>
                  <a:lnTo>
                    <a:pt x="1271" y="1487"/>
                  </a:lnTo>
                  <a:lnTo>
                    <a:pt x="1280" y="1514"/>
                  </a:lnTo>
                  <a:lnTo>
                    <a:pt x="1286" y="1537"/>
                  </a:lnTo>
                  <a:lnTo>
                    <a:pt x="1290" y="1559"/>
                  </a:lnTo>
                  <a:lnTo>
                    <a:pt x="1293" y="1577"/>
                  </a:lnTo>
                  <a:lnTo>
                    <a:pt x="1296" y="1594"/>
                  </a:lnTo>
                  <a:lnTo>
                    <a:pt x="1300" y="1609"/>
                  </a:lnTo>
                  <a:lnTo>
                    <a:pt x="1366" y="1608"/>
                  </a:lnTo>
                  <a:lnTo>
                    <a:pt x="1424" y="1604"/>
                  </a:lnTo>
                  <a:lnTo>
                    <a:pt x="1451" y="1601"/>
                  </a:lnTo>
                  <a:lnTo>
                    <a:pt x="1476" y="1599"/>
                  </a:lnTo>
                  <a:lnTo>
                    <a:pt x="1499" y="1596"/>
                  </a:lnTo>
                  <a:lnTo>
                    <a:pt x="1521" y="1593"/>
                  </a:lnTo>
                  <a:lnTo>
                    <a:pt x="1541" y="1589"/>
                  </a:lnTo>
                  <a:lnTo>
                    <a:pt x="1559" y="1585"/>
                  </a:lnTo>
                  <a:lnTo>
                    <a:pt x="1575" y="1581"/>
                  </a:lnTo>
                  <a:lnTo>
                    <a:pt x="1589" y="1575"/>
                  </a:lnTo>
                  <a:lnTo>
                    <a:pt x="1602" y="1570"/>
                  </a:lnTo>
                  <a:lnTo>
                    <a:pt x="1613" y="1565"/>
                  </a:lnTo>
                  <a:lnTo>
                    <a:pt x="1622" y="1559"/>
                  </a:lnTo>
                  <a:lnTo>
                    <a:pt x="1628" y="1552"/>
                  </a:lnTo>
                  <a:lnTo>
                    <a:pt x="1641" y="1539"/>
                  </a:lnTo>
                  <a:lnTo>
                    <a:pt x="1651" y="1524"/>
                  </a:lnTo>
                  <a:lnTo>
                    <a:pt x="1660" y="1511"/>
                  </a:lnTo>
                  <a:lnTo>
                    <a:pt x="1667" y="1496"/>
                  </a:lnTo>
                  <a:lnTo>
                    <a:pt x="1673" y="1482"/>
                  </a:lnTo>
                  <a:lnTo>
                    <a:pt x="1677" y="1466"/>
                  </a:lnTo>
                  <a:lnTo>
                    <a:pt x="1679" y="1450"/>
                  </a:lnTo>
                  <a:lnTo>
                    <a:pt x="1680" y="1435"/>
                  </a:lnTo>
                  <a:lnTo>
                    <a:pt x="1680" y="638"/>
                  </a:lnTo>
                  <a:lnTo>
                    <a:pt x="1687" y="481"/>
                  </a:lnTo>
                  <a:lnTo>
                    <a:pt x="1486" y="487"/>
                  </a:lnTo>
                  <a:lnTo>
                    <a:pt x="1036" y="487"/>
                  </a:lnTo>
                  <a:lnTo>
                    <a:pt x="1038" y="376"/>
                  </a:lnTo>
                  <a:lnTo>
                    <a:pt x="1558" y="376"/>
                  </a:lnTo>
                  <a:lnTo>
                    <a:pt x="1783" y="382"/>
                  </a:lnTo>
                  <a:lnTo>
                    <a:pt x="1783" y="178"/>
                  </a:lnTo>
                  <a:lnTo>
                    <a:pt x="1558" y="184"/>
                  </a:lnTo>
                  <a:lnTo>
                    <a:pt x="1041" y="184"/>
                  </a:lnTo>
                  <a:lnTo>
                    <a:pt x="1046" y="86"/>
                  </a:lnTo>
                  <a:lnTo>
                    <a:pt x="1051" y="15"/>
                  </a:lnTo>
                  <a:lnTo>
                    <a:pt x="1026" y="16"/>
                  </a:lnTo>
                  <a:lnTo>
                    <a:pt x="999" y="15"/>
                  </a:lnTo>
                  <a:lnTo>
                    <a:pt x="970" y="14"/>
                  </a:lnTo>
                  <a:lnTo>
                    <a:pt x="936" y="13"/>
                  </a:lnTo>
                  <a:lnTo>
                    <a:pt x="901" y="11"/>
                  </a:lnTo>
                  <a:lnTo>
                    <a:pt x="863" y="8"/>
                  </a:lnTo>
                  <a:lnTo>
                    <a:pt x="821" y="5"/>
                  </a:lnTo>
                  <a:lnTo>
                    <a:pt x="777" y="0"/>
                  </a:lnTo>
                  <a:lnTo>
                    <a:pt x="782" y="78"/>
                  </a:lnTo>
                  <a:lnTo>
                    <a:pt x="777" y="184"/>
                  </a:lnTo>
                  <a:lnTo>
                    <a:pt x="196" y="184"/>
                  </a:lnTo>
                  <a:lnTo>
                    <a:pt x="0" y="178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5167" y="196"/>
              <a:ext cx="130" cy="119"/>
            </a:xfrm>
            <a:custGeom>
              <a:avLst/>
              <a:gdLst>
                <a:gd name="T0" fmla="*/ 529 w 1820"/>
                <a:gd name="T1" fmla="*/ 1096 h 1658"/>
                <a:gd name="T2" fmla="*/ 570 w 1820"/>
                <a:gd name="T3" fmla="*/ 1021 h 1658"/>
                <a:gd name="T4" fmla="*/ 600 w 1820"/>
                <a:gd name="T5" fmla="*/ 949 h 1658"/>
                <a:gd name="T6" fmla="*/ 622 w 1820"/>
                <a:gd name="T7" fmla="*/ 861 h 1658"/>
                <a:gd name="T8" fmla="*/ 643 w 1820"/>
                <a:gd name="T9" fmla="*/ 713 h 1658"/>
                <a:gd name="T10" fmla="*/ 653 w 1820"/>
                <a:gd name="T11" fmla="*/ 500 h 1658"/>
                <a:gd name="T12" fmla="*/ 256 w 1820"/>
                <a:gd name="T13" fmla="*/ 296 h 1658"/>
                <a:gd name="T14" fmla="*/ 811 w 1820"/>
                <a:gd name="T15" fmla="*/ 225 h 1658"/>
                <a:gd name="T16" fmla="*/ 727 w 1820"/>
                <a:gd name="T17" fmla="*/ 131 h 1658"/>
                <a:gd name="T18" fmla="*/ 780 w 1820"/>
                <a:gd name="T19" fmla="*/ 77 h 1658"/>
                <a:gd name="T20" fmla="*/ 887 w 1820"/>
                <a:gd name="T21" fmla="*/ 19 h 1658"/>
                <a:gd name="T22" fmla="*/ 989 w 1820"/>
                <a:gd name="T23" fmla="*/ 87 h 1658"/>
                <a:gd name="T24" fmla="*/ 1095 w 1820"/>
                <a:gd name="T25" fmla="*/ 224 h 1658"/>
                <a:gd name="T26" fmla="*/ 1051 w 1820"/>
                <a:gd name="T27" fmla="*/ 285 h 1658"/>
                <a:gd name="T28" fmla="*/ 1820 w 1820"/>
                <a:gd name="T29" fmla="*/ 507 h 1658"/>
                <a:gd name="T30" fmla="*/ 906 w 1820"/>
                <a:gd name="T31" fmla="*/ 570 h 1658"/>
                <a:gd name="T32" fmla="*/ 1430 w 1820"/>
                <a:gd name="T33" fmla="*/ 699 h 1658"/>
                <a:gd name="T34" fmla="*/ 1588 w 1820"/>
                <a:gd name="T35" fmla="*/ 991 h 1658"/>
                <a:gd name="T36" fmla="*/ 1581 w 1820"/>
                <a:gd name="T37" fmla="*/ 1169 h 1658"/>
                <a:gd name="T38" fmla="*/ 1576 w 1820"/>
                <a:gd name="T39" fmla="*/ 1277 h 1658"/>
                <a:gd name="T40" fmla="*/ 1568 w 1820"/>
                <a:gd name="T41" fmla="*/ 1363 h 1658"/>
                <a:gd name="T42" fmla="*/ 1551 w 1820"/>
                <a:gd name="T43" fmla="*/ 1435 h 1658"/>
                <a:gd name="T44" fmla="*/ 1518 w 1820"/>
                <a:gd name="T45" fmla="*/ 1498 h 1658"/>
                <a:gd name="T46" fmla="*/ 1464 w 1820"/>
                <a:gd name="T47" fmla="*/ 1551 h 1658"/>
                <a:gd name="T48" fmla="*/ 1383 w 1820"/>
                <a:gd name="T49" fmla="*/ 1595 h 1658"/>
                <a:gd name="T50" fmla="*/ 1270 w 1820"/>
                <a:gd name="T51" fmla="*/ 1627 h 1658"/>
                <a:gd name="T52" fmla="*/ 1120 w 1820"/>
                <a:gd name="T53" fmla="*/ 1650 h 1658"/>
                <a:gd name="T54" fmla="*/ 1022 w 1820"/>
                <a:gd name="T55" fmla="*/ 1624 h 1658"/>
                <a:gd name="T56" fmla="*/ 1005 w 1820"/>
                <a:gd name="T57" fmla="*/ 1554 h 1658"/>
                <a:gd name="T58" fmla="*/ 984 w 1820"/>
                <a:gd name="T59" fmla="*/ 1508 h 1658"/>
                <a:gd name="T60" fmla="*/ 953 w 1820"/>
                <a:gd name="T61" fmla="*/ 1427 h 1658"/>
                <a:gd name="T62" fmla="*/ 1039 w 1820"/>
                <a:gd name="T63" fmla="*/ 1428 h 1658"/>
                <a:gd name="T64" fmla="*/ 1133 w 1820"/>
                <a:gd name="T65" fmla="*/ 1426 h 1658"/>
                <a:gd name="T66" fmla="*/ 1209 w 1820"/>
                <a:gd name="T67" fmla="*/ 1411 h 1658"/>
                <a:gd name="T68" fmla="*/ 1259 w 1820"/>
                <a:gd name="T69" fmla="*/ 1383 h 1658"/>
                <a:gd name="T70" fmla="*/ 1291 w 1820"/>
                <a:gd name="T71" fmla="*/ 1350 h 1658"/>
                <a:gd name="T72" fmla="*/ 1310 w 1820"/>
                <a:gd name="T73" fmla="*/ 1314 h 1658"/>
                <a:gd name="T74" fmla="*/ 1321 w 1820"/>
                <a:gd name="T75" fmla="*/ 1248 h 1658"/>
                <a:gd name="T76" fmla="*/ 874 w 1820"/>
                <a:gd name="T77" fmla="*/ 890 h 1658"/>
                <a:gd name="T78" fmla="*/ 850 w 1820"/>
                <a:gd name="T79" fmla="*/ 989 h 1658"/>
                <a:gd name="T80" fmla="*/ 826 w 1820"/>
                <a:gd name="T81" fmla="*/ 1060 h 1658"/>
                <a:gd name="T82" fmla="*/ 782 w 1820"/>
                <a:gd name="T83" fmla="*/ 1171 h 1658"/>
                <a:gd name="T84" fmla="*/ 749 w 1820"/>
                <a:gd name="T85" fmla="*/ 1236 h 1658"/>
                <a:gd name="T86" fmla="*/ 700 w 1820"/>
                <a:gd name="T87" fmla="*/ 1301 h 1658"/>
                <a:gd name="T88" fmla="*/ 636 w 1820"/>
                <a:gd name="T89" fmla="*/ 1364 h 1658"/>
                <a:gd name="T90" fmla="*/ 558 w 1820"/>
                <a:gd name="T91" fmla="*/ 1428 h 1658"/>
                <a:gd name="T92" fmla="*/ 377 w 1820"/>
                <a:gd name="T93" fmla="*/ 1544 h 1658"/>
                <a:gd name="T94" fmla="*/ 178 w 1820"/>
                <a:gd name="T95" fmla="*/ 1642 h 1658"/>
                <a:gd name="T96" fmla="*/ 75 w 1820"/>
                <a:gd name="T97" fmla="*/ 1510 h 1658"/>
                <a:gd name="T98" fmla="*/ 41 w 1820"/>
                <a:gd name="T99" fmla="*/ 1429 h 1658"/>
                <a:gd name="T100" fmla="*/ 187 w 1820"/>
                <a:gd name="T101" fmla="*/ 1380 h 1658"/>
                <a:gd name="T102" fmla="*/ 308 w 1820"/>
                <a:gd name="T103" fmla="*/ 1322 h 1658"/>
                <a:gd name="T104" fmla="*/ 403 w 1820"/>
                <a:gd name="T105" fmla="*/ 125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20" h="1658">
                  <a:moveTo>
                    <a:pt x="458" y="1195"/>
                  </a:moveTo>
                  <a:lnTo>
                    <a:pt x="488" y="1155"/>
                  </a:lnTo>
                  <a:lnTo>
                    <a:pt x="516" y="1115"/>
                  </a:lnTo>
                  <a:lnTo>
                    <a:pt x="529" y="1096"/>
                  </a:lnTo>
                  <a:lnTo>
                    <a:pt x="540" y="1077"/>
                  </a:lnTo>
                  <a:lnTo>
                    <a:pt x="550" y="1058"/>
                  </a:lnTo>
                  <a:lnTo>
                    <a:pt x="561" y="1039"/>
                  </a:lnTo>
                  <a:lnTo>
                    <a:pt x="570" y="1021"/>
                  </a:lnTo>
                  <a:lnTo>
                    <a:pt x="580" y="1002"/>
                  </a:lnTo>
                  <a:lnTo>
                    <a:pt x="587" y="984"/>
                  </a:lnTo>
                  <a:lnTo>
                    <a:pt x="594" y="966"/>
                  </a:lnTo>
                  <a:lnTo>
                    <a:pt x="600" y="949"/>
                  </a:lnTo>
                  <a:lnTo>
                    <a:pt x="607" y="931"/>
                  </a:lnTo>
                  <a:lnTo>
                    <a:pt x="611" y="913"/>
                  </a:lnTo>
                  <a:lnTo>
                    <a:pt x="615" y="896"/>
                  </a:lnTo>
                  <a:lnTo>
                    <a:pt x="622" y="861"/>
                  </a:lnTo>
                  <a:lnTo>
                    <a:pt x="628" y="826"/>
                  </a:lnTo>
                  <a:lnTo>
                    <a:pt x="634" y="789"/>
                  </a:lnTo>
                  <a:lnTo>
                    <a:pt x="639" y="752"/>
                  </a:lnTo>
                  <a:lnTo>
                    <a:pt x="643" y="713"/>
                  </a:lnTo>
                  <a:lnTo>
                    <a:pt x="646" y="673"/>
                  </a:lnTo>
                  <a:lnTo>
                    <a:pt x="648" y="632"/>
                  </a:lnTo>
                  <a:lnTo>
                    <a:pt x="650" y="590"/>
                  </a:lnTo>
                  <a:lnTo>
                    <a:pt x="653" y="500"/>
                  </a:lnTo>
                  <a:lnTo>
                    <a:pt x="251" y="500"/>
                  </a:lnTo>
                  <a:lnTo>
                    <a:pt x="31" y="507"/>
                  </a:lnTo>
                  <a:lnTo>
                    <a:pt x="31" y="291"/>
                  </a:lnTo>
                  <a:lnTo>
                    <a:pt x="256" y="296"/>
                  </a:lnTo>
                  <a:lnTo>
                    <a:pt x="855" y="296"/>
                  </a:lnTo>
                  <a:lnTo>
                    <a:pt x="843" y="273"/>
                  </a:lnTo>
                  <a:lnTo>
                    <a:pt x="827" y="249"/>
                  </a:lnTo>
                  <a:lnTo>
                    <a:pt x="811" y="225"/>
                  </a:lnTo>
                  <a:lnTo>
                    <a:pt x="792" y="201"/>
                  </a:lnTo>
                  <a:lnTo>
                    <a:pt x="772" y="178"/>
                  </a:lnTo>
                  <a:lnTo>
                    <a:pt x="750" y="154"/>
                  </a:lnTo>
                  <a:lnTo>
                    <a:pt x="727" y="131"/>
                  </a:lnTo>
                  <a:lnTo>
                    <a:pt x="701" y="108"/>
                  </a:lnTo>
                  <a:lnTo>
                    <a:pt x="728" y="99"/>
                  </a:lnTo>
                  <a:lnTo>
                    <a:pt x="754" y="89"/>
                  </a:lnTo>
                  <a:lnTo>
                    <a:pt x="780" y="77"/>
                  </a:lnTo>
                  <a:lnTo>
                    <a:pt x="807" y="64"/>
                  </a:lnTo>
                  <a:lnTo>
                    <a:pt x="833" y="50"/>
                  </a:lnTo>
                  <a:lnTo>
                    <a:pt x="860" y="34"/>
                  </a:lnTo>
                  <a:lnTo>
                    <a:pt x="887" y="19"/>
                  </a:lnTo>
                  <a:lnTo>
                    <a:pt x="914" y="0"/>
                  </a:lnTo>
                  <a:lnTo>
                    <a:pt x="937" y="25"/>
                  </a:lnTo>
                  <a:lnTo>
                    <a:pt x="962" y="54"/>
                  </a:lnTo>
                  <a:lnTo>
                    <a:pt x="989" y="87"/>
                  </a:lnTo>
                  <a:lnTo>
                    <a:pt x="1019" y="123"/>
                  </a:lnTo>
                  <a:lnTo>
                    <a:pt x="1047" y="160"/>
                  </a:lnTo>
                  <a:lnTo>
                    <a:pt x="1072" y="194"/>
                  </a:lnTo>
                  <a:lnTo>
                    <a:pt x="1095" y="224"/>
                  </a:lnTo>
                  <a:lnTo>
                    <a:pt x="1113" y="251"/>
                  </a:lnTo>
                  <a:lnTo>
                    <a:pt x="1091" y="263"/>
                  </a:lnTo>
                  <a:lnTo>
                    <a:pt x="1071" y="273"/>
                  </a:lnTo>
                  <a:lnTo>
                    <a:pt x="1051" y="285"/>
                  </a:lnTo>
                  <a:lnTo>
                    <a:pt x="1032" y="296"/>
                  </a:lnTo>
                  <a:lnTo>
                    <a:pt x="1590" y="296"/>
                  </a:lnTo>
                  <a:lnTo>
                    <a:pt x="1820" y="291"/>
                  </a:lnTo>
                  <a:lnTo>
                    <a:pt x="1820" y="507"/>
                  </a:lnTo>
                  <a:lnTo>
                    <a:pt x="1568" y="500"/>
                  </a:lnTo>
                  <a:lnTo>
                    <a:pt x="911" y="500"/>
                  </a:lnTo>
                  <a:lnTo>
                    <a:pt x="908" y="539"/>
                  </a:lnTo>
                  <a:lnTo>
                    <a:pt x="906" y="570"/>
                  </a:lnTo>
                  <a:lnTo>
                    <a:pt x="905" y="592"/>
                  </a:lnTo>
                  <a:lnTo>
                    <a:pt x="904" y="606"/>
                  </a:lnTo>
                  <a:lnTo>
                    <a:pt x="900" y="699"/>
                  </a:lnTo>
                  <a:lnTo>
                    <a:pt x="1430" y="699"/>
                  </a:lnTo>
                  <a:lnTo>
                    <a:pt x="1598" y="695"/>
                  </a:lnTo>
                  <a:lnTo>
                    <a:pt x="1590" y="875"/>
                  </a:lnTo>
                  <a:lnTo>
                    <a:pt x="1589" y="935"/>
                  </a:lnTo>
                  <a:lnTo>
                    <a:pt x="1588" y="991"/>
                  </a:lnTo>
                  <a:lnTo>
                    <a:pt x="1586" y="1042"/>
                  </a:lnTo>
                  <a:lnTo>
                    <a:pt x="1585" y="1089"/>
                  </a:lnTo>
                  <a:lnTo>
                    <a:pt x="1584" y="1131"/>
                  </a:lnTo>
                  <a:lnTo>
                    <a:pt x="1581" y="1169"/>
                  </a:lnTo>
                  <a:lnTo>
                    <a:pt x="1580" y="1201"/>
                  </a:lnTo>
                  <a:lnTo>
                    <a:pt x="1579" y="1228"/>
                  </a:lnTo>
                  <a:lnTo>
                    <a:pt x="1578" y="1253"/>
                  </a:lnTo>
                  <a:lnTo>
                    <a:pt x="1576" y="1277"/>
                  </a:lnTo>
                  <a:lnTo>
                    <a:pt x="1575" y="1300"/>
                  </a:lnTo>
                  <a:lnTo>
                    <a:pt x="1573" y="1322"/>
                  </a:lnTo>
                  <a:lnTo>
                    <a:pt x="1570" y="1344"/>
                  </a:lnTo>
                  <a:lnTo>
                    <a:pt x="1568" y="1363"/>
                  </a:lnTo>
                  <a:lnTo>
                    <a:pt x="1565" y="1382"/>
                  </a:lnTo>
                  <a:lnTo>
                    <a:pt x="1561" y="1401"/>
                  </a:lnTo>
                  <a:lnTo>
                    <a:pt x="1557" y="1419"/>
                  </a:lnTo>
                  <a:lnTo>
                    <a:pt x="1551" y="1435"/>
                  </a:lnTo>
                  <a:lnTo>
                    <a:pt x="1545" y="1452"/>
                  </a:lnTo>
                  <a:lnTo>
                    <a:pt x="1538" y="1468"/>
                  </a:lnTo>
                  <a:lnTo>
                    <a:pt x="1528" y="1483"/>
                  </a:lnTo>
                  <a:lnTo>
                    <a:pt x="1518" y="1498"/>
                  </a:lnTo>
                  <a:lnTo>
                    <a:pt x="1507" y="1513"/>
                  </a:lnTo>
                  <a:lnTo>
                    <a:pt x="1494" y="1526"/>
                  </a:lnTo>
                  <a:lnTo>
                    <a:pt x="1480" y="1539"/>
                  </a:lnTo>
                  <a:lnTo>
                    <a:pt x="1464" y="1551"/>
                  </a:lnTo>
                  <a:lnTo>
                    <a:pt x="1446" y="1564"/>
                  </a:lnTo>
                  <a:lnTo>
                    <a:pt x="1426" y="1574"/>
                  </a:lnTo>
                  <a:lnTo>
                    <a:pt x="1406" y="1584"/>
                  </a:lnTo>
                  <a:lnTo>
                    <a:pt x="1383" y="1595"/>
                  </a:lnTo>
                  <a:lnTo>
                    <a:pt x="1358" y="1603"/>
                  </a:lnTo>
                  <a:lnTo>
                    <a:pt x="1331" y="1612"/>
                  </a:lnTo>
                  <a:lnTo>
                    <a:pt x="1302" y="1620"/>
                  </a:lnTo>
                  <a:lnTo>
                    <a:pt x="1270" y="1627"/>
                  </a:lnTo>
                  <a:lnTo>
                    <a:pt x="1236" y="1633"/>
                  </a:lnTo>
                  <a:lnTo>
                    <a:pt x="1200" y="1640"/>
                  </a:lnTo>
                  <a:lnTo>
                    <a:pt x="1161" y="1646"/>
                  </a:lnTo>
                  <a:lnTo>
                    <a:pt x="1120" y="1650"/>
                  </a:lnTo>
                  <a:lnTo>
                    <a:pt x="1076" y="1654"/>
                  </a:lnTo>
                  <a:lnTo>
                    <a:pt x="1029" y="1658"/>
                  </a:lnTo>
                  <a:lnTo>
                    <a:pt x="1026" y="1643"/>
                  </a:lnTo>
                  <a:lnTo>
                    <a:pt x="1022" y="1624"/>
                  </a:lnTo>
                  <a:lnTo>
                    <a:pt x="1017" y="1602"/>
                  </a:lnTo>
                  <a:lnTo>
                    <a:pt x="1011" y="1579"/>
                  </a:lnTo>
                  <a:lnTo>
                    <a:pt x="1008" y="1567"/>
                  </a:lnTo>
                  <a:lnTo>
                    <a:pt x="1005" y="1554"/>
                  </a:lnTo>
                  <a:lnTo>
                    <a:pt x="1000" y="1543"/>
                  </a:lnTo>
                  <a:lnTo>
                    <a:pt x="996" y="1531"/>
                  </a:lnTo>
                  <a:lnTo>
                    <a:pt x="991" y="1520"/>
                  </a:lnTo>
                  <a:lnTo>
                    <a:pt x="984" y="1508"/>
                  </a:lnTo>
                  <a:lnTo>
                    <a:pt x="978" y="1498"/>
                  </a:lnTo>
                  <a:lnTo>
                    <a:pt x="972" y="1487"/>
                  </a:lnTo>
                  <a:lnTo>
                    <a:pt x="932" y="1427"/>
                  </a:lnTo>
                  <a:lnTo>
                    <a:pt x="953" y="1427"/>
                  </a:lnTo>
                  <a:lnTo>
                    <a:pt x="974" y="1428"/>
                  </a:lnTo>
                  <a:lnTo>
                    <a:pt x="996" y="1428"/>
                  </a:lnTo>
                  <a:lnTo>
                    <a:pt x="1018" y="1428"/>
                  </a:lnTo>
                  <a:lnTo>
                    <a:pt x="1039" y="1428"/>
                  </a:lnTo>
                  <a:lnTo>
                    <a:pt x="1062" y="1428"/>
                  </a:lnTo>
                  <a:lnTo>
                    <a:pt x="1086" y="1427"/>
                  </a:lnTo>
                  <a:lnTo>
                    <a:pt x="1110" y="1427"/>
                  </a:lnTo>
                  <a:lnTo>
                    <a:pt x="1133" y="1426"/>
                  </a:lnTo>
                  <a:lnTo>
                    <a:pt x="1155" y="1424"/>
                  </a:lnTo>
                  <a:lnTo>
                    <a:pt x="1175" y="1421"/>
                  </a:lnTo>
                  <a:lnTo>
                    <a:pt x="1192" y="1417"/>
                  </a:lnTo>
                  <a:lnTo>
                    <a:pt x="1209" y="1411"/>
                  </a:lnTo>
                  <a:lnTo>
                    <a:pt x="1224" y="1406"/>
                  </a:lnTo>
                  <a:lnTo>
                    <a:pt x="1237" y="1399"/>
                  </a:lnTo>
                  <a:lnTo>
                    <a:pt x="1249" y="1392"/>
                  </a:lnTo>
                  <a:lnTo>
                    <a:pt x="1259" y="1383"/>
                  </a:lnTo>
                  <a:lnTo>
                    <a:pt x="1268" y="1375"/>
                  </a:lnTo>
                  <a:lnTo>
                    <a:pt x="1277" y="1367"/>
                  </a:lnTo>
                  <a:lnTo>
                    <a:pt x="1284" y="1358"/>
                  </a:lnTo>
                  <a:lnTo>
                    <a:pt x="1291" y="1350"/>
                  </a:lnTo>
                  <a:lnTo>
                    <a:pt x="1296" y="1342"/>
                  </a:lnTo>
                  <a:lnTo>
                    <a:pt x="1302" y="1333"/>
                  </a:lnTo>
                  <a:lnTo>
                    <a:pt x="1306" y="1324"/>
                  </a:lnTo>
                  <a:lnTo>
                    <a:pt x="1310" y="1314"/>
                  </a:lnTo>
                  <a:lnTo>
                    <a:pt x="1313" y="1304"/>
                  </a:lnTo>
                  <a:lnTo>
                    <a:pt x="1315" y="1293"/>
                  </a:lnTo>
                  <a:lnTo>
                    <a:pt x="1318" y="1279"/>
                  </a:lnTo>
                  <a:lnTo>
                    <a:pt x="1321" y="1248"/>
                  </a:lnTo>
                  <a:lnTo>
                    <a:pt x="1323" y="1211"/>
                  </a:lnTo>
                  <a:lnTo>
                    <a:pt x="1333" y="1005"/>
                  </a:lnTo>
                  <a:lnTo>
                    <a:pt x="1333" y="890"/>
                  </a:lnTo>
                  <a:lnTo>
                    <a:pt x="874" y="890"/>
                  </a:lnTo>
                  <a:lnTo>
                    <a:pt x="868" y="914"/>
                  </a:lnTo>
                  <a:lnTo>
                    <a:pt x="863" y="939"/>
                  </a:lnTo>
                  <a:lnTo>
                    <a:pt x="856" y="964"/>
                  </a:lnTo>
                  <a:lnTo>
                    <a:pt x="850" y="989"/>
                  </a:lnTo>
                  <a:lnTo>
                    <a:pt x="846" y="1003"/>
                  </a:lnTo>
                  <a:lnTo>
                    <a:pt x="841" y="1019"/>
                  </a:lnTo>
                  <a:lnTo>
                    <a:pt x="834" y="1038"/>
                  </a:lnTo>
                  <a:lnTo>
                    <a:pt x="826" y="1060"/>
                  </a:lnTo>
                  <a:lnTo>
                    <a:pt x="818" y="1084"/>
                  </a:lnTo>
                  <a:lnTo>
                    <a:pt x="807" y="1110"/>
                  </a:lnTo>
                  <a:lnTo>
                    <a:pt x="796" y="1139"/>
                  </a:lnTo>
                  <a:lnTo>
                    <a:pt x="782" y="1171"/>
                  </a:lnTo>
                  <a:lnTo>
                    <a:pt x="776" y="1187"/>
                  </a:lnTo>
                  <a:lnTo>
                    <a:pt x="768" y="1204"/>
                  </a:lnTo>
                  <a:lnTo>
                    <a:pt x="759" y="1220"/>
                  </a:lnTo>
                  <a:lnTo>
                    <a:pt x="749" y="1236"/>
                  </a:lnTo>
                  <a:lnTo>
                    <a:pt x="738" y="1252"/>
                  </a:lnTo>
                  <a:lnTo>
                    <a:pt x="726" y="1269"/>
                  </a:lnTo>
                  <a:lnTo>
                    <a:pt x="714" y="1284"/>
                  </a:lnTo>
                  <a:lnTo>
                    <a:pt x="700" y="1301"/>
                  </a:lnTo>
                  <a:lnTo>
                    <a:pt x="686" y="1317"/>
                  </a:lnTo>
                  <a:lnTo>
                    <a:pt x="670" y="1332"/>
                  </a:lnTo>
                  <a:lnTo>
                    <a:pt x="653" y="1349"/>
                  </a:lnTo>
                  <a:lnTo>
                    <a:pt x="636" y="1364"/>
                  </a:lnTo>
                  <a:lnTo>
                    <a:pt x="618" y="1380"/>
                  </a:lnTo>
                  <a:lnTo>
                    <a:pt x="598" y="1396"/>
                  </a:lnTo>
                  <a:lnTo>
                    <a:pt x="579" y="1412"/>
                  </a:lnTo>
                  <a:lnTo>
                    <a:pt x="558" y="1428"/>
                  </a:lnTo>
                  <a:lnTo>
                    <a:pt x="514" y="1458"/>
                  </a:lnTo>
                  <a:lnTo>
                    <a:pt x="469" y="1489"/>
                  </a:lnTo>
                  <a:lnTo>
                    <a:pt x="424" y="1517"/>
                  </a:lnTo>
                  <a:lnTo>
                    <a:pt x="377" y="1544"/>
                  </a:lnTo>
                  <a:lnTo>
                    <a:pt x="329" y="1570"/>
                  </a:lnTo>
                  <a:lnTo>
                    <a:pt x="279" y="1595"/>
                  </a:lnTo>
                  <a:lnTo>
                    <a:pt x="229" y="1619"/>
                  </a:lnTo>
                  <a:lnTo>
                    <a:pt x="178" y="1642"/>
                  </a:lnTo>
                  <a:lnTo>
                    <a:pt x="135" y="1585"/>
                  </a:lnTo>
                  <a:lnTo>
                    <a:pt x="101" y="1542"/>
                  </a:lnTo>
                  <a:lnTo>
                    <a:pt x="87" y="1525"/>
                  </a:lnTo>
                  <a:lnTo>
                    <a:pt x="75" y="1510"/>
                  </a:lnTo>
                  <a:lnTo>
                    <a:pt x="66" y="1499"/>
                  </a:lnTo>
                  <a:lnTo>
                    <a:pt x="57" y="1492"/>
                  </a:lnTo>
                  <a:lnTo>
                    <a:pt x="0" y="1440"/>
                  </a:lnTo>
                  <a:lnTo>
                    <a:pt x="41" y="1429"/>
                  </a:lnTo>
                  <a:lnTo>
                    <a:pt x="80" y="1418"/>
                  </a:lnTo>
                  <a:lnTo>
                    <a:pt x="117" y="1406"/>
                  </a:lnTo>
                  <a:lnTo>
                    <a:pt x="153" y="1394"/>
                  </a:lnTo>
                  <a:lnTo>
                    <a:pt x="187" y="1380"/>
                  </a:lnTo>
                  <a:lnTo>
                    <a:pt x="220" y="1367"/>
                  </a:lnTo>
                  <a:lnTo>
                    <a:pt x="251" y="1352"/>
                  </a:lnTo>
                  <a:lnTo>
                    <a:pt x="280" y="1337"/>
                  </a:lnTo>
                  <a:lnTo>
                    <a:pt x="308" y="1322"/>
                  </a:lnTo>
                  <a:lnTo>
                    <a:pt x="334" y="1306"/>
                  </a:lnTo>
                  <a:lnTo>
                    <a:pt x="359" y="1288"/>
                  </a:lnTo>
                  <a:lnTo>
                    <a:pt x="382" y="1272"/>
                  </a:lnTo>
                  <a:lnTo>
                    <a:pt x="403" y="1253"/>
                  </a:lnTo>
                  <a:lnTo>
                    <a:pt x="422" y="1234"/>
                  </a:lnTo>
                  <a:lnTo>
                    <a:pt x="441" y="1215"/>
                  </a:lnTo>
                  <a:lnTo>
                    <a:pt x="458" y="11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0" name="Freeform 32"/>
            <p:cNvSpPr>
              <a:spLocks noEditPoints="1"/>
            </p:cNvSpPr>
            <p:nvPr/>
          </p:nvSpPr>
          <p:spPr bwMode="auto">
            <a:xfrm>
              <a:off x="5320" y="198"/>
              <a:ext cx="127" cy="115"/>
            </a:xfrm>
            <a:custGeom>
              <a:avLst/>
              <a:gdLst>
                <a:gd name="T0" fmla="*/ 624 w 1778"/>
                <a:gd name="T1" fmla="*/ 618 h 1618"/>
                <a:gd name="T2" fmla="*/ 6 w 1778"/>
                <a:gd name="T3" fmla="*/ 374 h 1618"/>
                <a:gd name="T4" fmla="*/ 249 w 1778"/>
                <a:gd name="T5" fmla="*/ 1206 h 1618"/>
                <a:gd name="T6" fmla="*/ 624 w 1778"/>
                <a:gd name="T7" fmla="*/ 1426 h 1618"/>
                <a:gd name="T8" fmla="*/ 631 w 1778"/>
                <a:gd name="T9" fmla="*/ 1490 h 1618"/>
                <a:gd name="T10" fmla="*/ 639 w 1778"/>
                <a:gd name="T11" fmla="*/ 1519 h 1618"/>
                <a:gd name="T12" fmla="*/ 656 w 1778"/>
                <a:gd name="T13" fmla="*/ 1545 h 1618"/>
                <a:gd name="T14" fmla="*/ 684 w 1778"/>
                <a:gd name="T15" fmla="*/ 1569 h 1618"/>
                <a:gd name="T16" fmla="*/ 724 w 1778"/>
                <a:gd name="T17" fmla="*/ 1590 h 1618"/>
                <a:gd name="T18" fmla="*/ 779 w 1778"/>
                <a:gd name="T19" fmla="*/ 1604 h 1618"/>
                <a:gd name="T20" fmla="*/ 851 w 1778"/>
                <a:gd name="T21" fmla="*/ 1612 h 1618"/>
                <a:gd name="T22" fmla="*/ 941 w 1778"/>
                <a:gd name="T23" fmla="*/ 1613 h 1618"/>
                <a:gd name="T24" fmla="*/ 1049 w 1778"/>
                <a:gd name="T25" fmla="*/ 1614 h 1618"/>
                <a:gd name="T26" fmla="*/ 1176 w 1778"/>
                <a:gd name="T27" fmla="*/ 1616 h 1618"/>
                <a:gd name="T28" fmla="*/ 1304 w 1778"/>
                <a:gd name="T29" fmla="*/ 1618 h 1618"/>
                <a:gd name="T30" fmla="*/ 1405 w 1778"/>
                <a:gd name="T31" fmla="*/ 1618 h 1618"/>
                <a:gd name="T32" fmla="*/ 1499 w 1778"/>
                <a:gd name="T33" fmla="*/ 1614 h 1618"/>
                <a:gd name="T34" fmla="*/ 1568 w 1778"/>
                <a:gd name="T35" fmla="*/ 1604 h 1618"/>
                <a:gd name="T36" fmla="*/ 1605 w 1778"/>
                <a:gd name="T37" fmla="*/ 1593 h 1618"/>
                <a:gd name="T38" fmla="*/ 1638 w 1778"/>
                <a:gd name="T39" fmla="*/ 1576 h 1618"/>
                <a:gd name="T40" fmla="*/ 1669 w 1778"/>
                <a:gd name="T41" fmla="*/ 1553 h 1618"/>
                <a:gd name="T42" fmla="*/ 1689 w 1778"/>
                <a:gd name="T43" fmla="*/ 1533 h 1618"/>
                <a:gd name="T44" fmla="*/ 1711 w 1778"/>
                <a:gd name="T45" fmla="*/ 1497 h 1618"/>
                <a:gd name="T46" fmla="*/ 1749 w 1778"/>
                <a:gd name="T47" fmla="*/ 1411 h 1618"/>
                <a:gd name="T48" fmla="*/ 1751 w 1778"/>
                <a:gd name="T49" fmla="*/ 1324 h 1618"/>
                <a:gd name="T50" fmla="*/ 1666 w 1778"/>
                <a:gd name="T51" fmla="*/ 1293 h 1618"/>
                <a:gd name="T52" fmla="*/ 1572 w 1778"/>
                <a:gd name="T53" fmla="*/ 1251 h 1618"/>
                <a:gd name="T54" fmla="*/ 1524 w 1778"/>
                <a:gd name="T55" fmla="*/ 1317 h 1618"/>
                <a:gd name="T56" fmla="*/ 1510 w 1778"/>
                <a:gd name="T57" fmla="*/ 1356 h 1618"/>
                <a:gd name="T58" fmla="*/ 1489 w 1778"/>
                <a:gd name="T59" fmla="*/ 1384 h 1618"/>
                <a:gd name="T60" fmla="*/ 1460 w 1778"/>
                <a:gd name="T61" fmla="*/ 1403 h 1618"/>
                <a:gd name="T62" fmla="*/ 1424 w 1778"/>
                <a:gd name="T63" fmla="*/ 1416 h 1618"/>
                <a:gd name="T64" fmla="*/ 1383 w 1778"/>
                <a:gd name="T65" fmla="*/ 1423 h 1618"/>
                <a:gd name="T66" fmla="*/ 1327 w 1778"/>
                <a:gd name="T67" fmla="*/ 1426 h 1618"/>
                <a:gd name="T68" fmla="*/ 1248 w 1778"/>
                <a:gd name="T69" fmla="*/ 1426 h 1618"/>
                <a:gd name="T70" fmla="*/ 967 w 1778"/>
                <a:gd name="T71" fmla="*/ 1420 h 1618"/>
                <a:gd name="T72" fmla="*/ 922 w 1778"/>
                <a:gd name="T73" fmla="*/ 1417 h 1618"/>
                <a:gd name="T74" fmla="*/ 892 w 1778"/>
                <a:gd name="T75" fmla="*/ 1408 h 1618"/>
                <a:gd name="T76" fmla="*/ 873 w 1778"/>
                <a:gd name="T77" fmla="*/ 1391 h 1618"/>
                <a:gd name="T78" fmla="*/ 865 w 1778"/>
                <a:gd name="T79" fmla="*/ 1371 h 1618"/>
                <a:gd name="T80" fmla="*/ 865 w 1778"/>
                <a:gd name="T81" fmla="*/ 1180 h 1618"/>
                <a:gd name="T82" fmla="*/ 1541 w 1778"/>
                <a:gd name="T83" fmla="*/ 1211 h 1618"/>
                <a:gd name="T84" fmla="*/ 1541 w 1778"/>
                <a:gd name="T85" fmla="*/ 225 h 1618"/>
                <a:gd name="T86" fmla="*/ 865 w 1778"/>
                <a:gd name="T87" fmla="*/ 136 h 1618"/>
                <a:gd name="T88" fmla="*/ 624 w 1778"/>
                <a:gd name="T89" fmla="*/ 136 h 1618"/>
                <a:gd name="T90" fmla="*/ 0 w 1778"/>
                <a:gd name="T91" fmla="*/ 225 h 1618"/>
                <a:gd name="T92" fmla="*/ 624 w 1778"/>
                <a:gd name="T93" fmla="*/ 800 h 1618"/>
                <a:gd name="T94" fmla="*/ 249 w 1778"/>
                <a:gd name="T95" fmla="*/ 800 h 1618"/>
                <a:gd name="T96" fmla="*/ 1293 w 1778"/>
                <a:gd name="T97" fmla="*/ 618 h 1618"/>
                <a:gd name="T98" fmla="*/ 865 w 1778"/>
                <a:gd name="T99" fmla="*/ 800 h 1618"/>
                <a:gd name="T100" fmla="*/ 865 w 1778"/>
                <a:gd name="T101" fmla="*/ 993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8" h="1618">
                  <a:moveTo>
                    <a:pt x="249" y="421"/>
                  </a:moveTo>
                  <a:lnTo>
                    <a:pt x="624" y="421"/>
                  </a:lnTo>
                  <a:lnTo>
                    <a:pt x="624" y="618"/>
                  </a:lnTo>
                  <a:lnTo>
                    <a:pt x="249" y="618"/>
                  </a:lnTo>
                  <a:lnTo>
                    <a:pt x="249" y="421"/>
                  </a:lnTo>
                  <a:close/>
                  <a:moveTo>
                    <a:pt x="6" y="374"/>
                  </a:moveTo>
                  <a:lnTo>
                    <a:pt x="6" y="1030"/>
                  </a:lnTo>
                  <a:lnTo>
                    <a:pt x="0" y="1206"/>
                  </a:lnTo>
                  <a:lnTo>
                    <a:pt x="249" y="1206"/>
                  </a:lnTo>
                  <a:lnTo>
                    <a:pt x="249" y="1180"/>
                  </a:lnTo>
                  <a:lnTo>
                    <a:pt x="624" y="1180"/>
                  </a:lnTo>
                  <a:lnTo>
                    <a:pt x="624" y="1426"/>
                  </a:lnTo>
                  <a:lnTo>
                    <a:pt x="625" y="1454"/>
                  </a:lnTo>
                  <a:lnTo>
                    <a:pt x="629" y="1478"/>
                  </a:lnTo>
                  <a:lnTo>
                    <a:pt x="631" y="1490"/>
                  </a:lnTo>
                  <a:lnTo>
                    <a:pt x="633" y="1500"/>
                  </a:lnTo>
                  <a:lnTo>
                    <a:pt x="636" y="1510"/>
                  </a:lnTo>
                  <a:lnTo>
                    <a:pt x="639" y="1519"/>
                  </a:lnTo>
                  <a:lnTo>
                    <a:pt x="643" y="1528"/>
                  </a:lnTo>
                  <a:lnTo>
                    <a:pt x="648" y="1537"/>
                  </a:lnTo>
                  <a:lnTo>
                    <a:pt x="656" y="1545"/>
                  </a:lnTo>
                  <a:lnTo>
                    <a:pt x="663" y="1553"/>
                  </a:lnTo>
                  <a:lnTo>
                    <a:pt x="672" y="1561"/>
                  </a:lnTo>
                  <a:lnTo>
                    <a:pt x="684" y="1569"/>
                  </a:lnTo>
                  <a:lnTo>
                    <a:pt x="695" y="1576"/>
                  </a:lnTo>
                  <a:lnTo>
                    <a:pt x="709" y="1582"/>
                  </a:lnTo>
                  <a:lnTo>
                    <a:pt x="724" y="1590"/>
                  </a:lnTo>
                  <a:lnTo>
                    <a:pt x="741" y="1596"/>
                  </a:lnTo>
                  <a:lnTo>
                    <a:pt x="760" y="1600"/>
                  </a:lnTo>
                  <a:lnTo>
                    <a:pt x="779" y="1604"/>
                  </a:lnTo>
                  <a:lnTo>
                    <a:pt x="802" y="1607"/>
                  </a:lnTo>
                  <a:lnTo>
                    <a:pt x="826" y="1611"/>
                  </a:lnTo>
                  <a:lnTo>
                    <a:pt x="851" y="1612"/>
                  </a:lnTo>
                  <a:lnTo>
                    <a:pt x="879" y="1613"/>
                  </a:lnTo>
                  <a:lnTo>
                    <a:pt x="909" y="1613"/>
                  </a:lnTo>
                  <a:lnTo>
                    <a:pt x="941" y="1613"/>
                  </a:lnTo>
                  <a:lnTo>
                    <a:pt x="975" y="1613"/>
                  </a:lnTo>
                  <a:lnTo>
                    <a:pt x="1011" y="1614"/>
                  </a:lnTo>
                  <a:lnTo>
                    <a:pt x="1049" y="1614"/>
                  </a:lnTo>
                  <a:lnTo>
                    <a:pt x="1089" y="1615"/>
                  </a:lnTo>
                  <a:lnTo>
                    <a:pt x="1132" y="1615"/>
                  </a:lnTo>
                  <a:lnTo>
                    <a:pt x="1176" y="1616"/>
                  </a:lnTo>
                  <a:lnTo>
                    <a:pt x="1222" y="1617"/>
                  </a:lnTo>
                  <a:lnTo>
                    <a:pt x="1264" y="1618"/>
                  </a:lnTo>
                  <a:lnTo>
                    <a:pt x="1304" y="1618"/>
                  </a:lnTo>
                  <a:lnTo>
                    <a:pt x="1341" y="1618"/>
                  </a:lnTo>
                  <a:lnTo>
                    <a:pt x="1375" y="1618"/>
                  </a:lnTo>
                  <a:lnTo>
                    <a:pt x="1405" y="1618"/>
                  </a:lnTo>
                  <a:lnTo>
                    <a:pt x="1433" y="1618"/>
                  </a:lnTo>
                  <a:lnTo>
                    <a:pt x="1457" y="1617"/>
                  </a:lnTo>
                  <a:lnTo>
                    <a:pt x="1499" y="1614"/>
                  </a:lnTo>
                  <a:lnTo>
                    <a:pt x="1537" y="1610"/>
                  </a:lnTo>
                  <a:lnTo>
                    <a:pt x="1553" y="1607"/>
                  </a:lnTo>
                  <a:lnTo>
                    <a:pt x="1568" y="1604"/>
                  </a:lnTo>
                  <a:lnTo>
                    <a:pt x="1582" y="1601"/>
                  </a:lnTo>
                  <a:lnTo>
                    <a:pt x="1594" y="1597"/>
                  </a:lnTo>
                  <a:lnTo>
                    <a:pt x="1605" y="1593"/>
                  </a:lnTo>
                  <a:lnTo>
                    <a:pt x="1616" y="1588"/>
                  </a:lnTo>
                  <a:lnTo>
                    <a:pt x="1627" y="1582"/>
                  </a:lnTo>
                  <a:lnTo>
                    <a:pt x="1638" y="1576"/>
                  </a:lnTo>
                  <a:lnTo>
                    <a:pt x="1648" y="1569"/>
                  </a:lnTo>
                  <a:lnTo>
                    <a:pt x="1659" y="1562"/>
                  </a:lnTo>
                  <a:lnTo>
                    <a:pt x="1669" y="1553"/>
                  </a:lnTo>
                  <a:lnTo>
                    <a:pt x="1678" y="1544"/>
                  </a:lnTo>
                  <a:lnTo>
                    <a:pt x="1684" y="1540"/>
                  </a:lnTo>
                  <a:lnTo>
                    <a:pt x="1689" y="1533"/>
                  </a:lnTo>
                  <a:lnTo>
                    <a:pt x="1694" y="1526"/>
                  </a:lnTo>
                  <a:lnTo>
                    <a:pt x="1699" y="1517"/>
                  </a:lnTo>
                  <a:lnTo>
                    <a:pt x="1711" y="1497"/>
                  </a:lnTo>
                  <a:lnTo>
                    <a:pt x="1723" y="1473"/>
                  </a:lnTo>
                  <a:lnTo>
                    <a:pt x="1736" y="1444"/>
                  </a:lnTo>
                  <a:lnTo>
                    <a:pt x="1749" y="1411"/>
                  </a:lnTo>
                  <a:lnTo>
                    <a:pt x="1764" y="1374"/>
                  </a:lnTo>
                  <a:lnTo>
                    <a:pt x="1778" y="1332"/>
                  </a:lnTo>
                  <a:lnTo>
                    <a:pt x="1751" y="1324"/>
                  </a:lnTo>
                  <a:lnTo>
                    <a:pt x="1724" y="1315"/>
                  </a:lnTo>
                  <a:lnTo>
                    <a:pt x="1695" y="1304"/>
                  </a:lnTo>
                  <a:lnTo>
                    <a:pt x="1666" y="1293"/>
                  </a:lnTo>
                  <a:lnTo>
                    <a:pt x="1636" y="1280"/>
                  </a:lnTo>
                  <a:lnTo>
                    <a:pt x="1604" y="1266"/>
                  </a:lnTo>
                  <a:lnTo>
                    <a:pt x="1572" y="1251"/>
                  </a:lnTo>
                  <a:lnTo>
                    <a:pt x="1540" y="1234"/>
                  </a:lnTo>
                  <a:lnTo>
                    <a:pt x="1527" y="1301"/>
                  </a:lnTo>
                  <a:lnTo>
                    <a:pt x="1524" y="1317"/>
                  </a:lnTo>
                  <a:lnTo>
                    <a:pt x="1520" y="1331"/>
                  </a:lnTo>
                  <a:lnTo>
                    <a:pt x="1516" y="1344"/>
                  </a:lnTo>
                  <a:lnTo>
                    <a:pt x="1510" y="1356"/>
                  </a:lnTo>
                  <a:lnTo>
                    <a:pt x="1504" y="1367"/>
                  </a:lnTo>
                  <a:lnTo>
                    <a:pt x="1496" y="1376"/>
                  </a:lnTo>
                  <a:lnTo>
                    <a:pt x="1489" y="1384"/>
                  </a:lnTo>
                  <a:lnTo>
                    <a:pt x="1480" y="1392"/>
                  </a:lnTo>
                  <a:lnTo>
                    <a:pt x="1470" y="1398"/>
                  </a:lnTo>
                  <a:lnTo>
                    <a:pt x="1460" y="1403"/>
                  </a:lnTo>
                  <a:lnTo>
                    <a:pt x="1448" y="1408"/>
                  </a:lnTo>
                  <a:lnTo>
                    <a:pt x="1437" y="1413"/>
                  </a:lnTo>
                  <a:lnTo>
                    <a:pt x="1424" y="1416"/>
                  </a:lnTo>
                  <a:lnTo>
                    <a:pt x="1411" y="1419"/>
                  </a:lnTo>
                  <a:lnTo>
                    <a:pt x="1397" y="1421"/>
                  </a:lnTo>
                  <a:lnTo>
                    <a:pt x="1383" y="1423"/>
                  </a:lnTo>
                  <a:lnTo>
                    <a:pt x="1366" y="1424"/>
                  </a:lnTo>
                  <a:lnTo>
                    <a:pt x="1347" y="1425"/>
                  </a:lnTo>
                  <a:lnTo>
                    <a:pt x="1327" y="1426"/>
                  </a:lnTo>
                  <a:lnTo>
                    <a:pt x="1303" y="1426"/>
                  </a:lnTo>
                  <a:lnTo>
                    <a:pt x="1277" y="1426"/>
                  </a:lnTo>
                  <a:lnTo>
                    <a:pt x="1248" y="1426"/>
                  </a:lnTo>
                  <a:lnTo>
                    <a:pt x="1216" y="1426"/>
                  </a:lnTo>
                  <a:lnTo>
                    <a:pt x="1183" y="1425"/>
                  </a:lnTo>
                  <a:lnTo>
                    <a:pt x="967" y="1420"/>
                  </a:lnTo>
                  <a:lnTo>
                    <a:pt x="950" y="1420"/>
                  </a:lnTo>
                  <a:lnTo>
                    <a:pt x="935" y="1419"/>
                  </a:lnTo>
                  <a:lnTo>
                    <a:pt x="922" y="1417"/>
                  </a:lnTo>
                  <a:lnTo>
                    <a:pt x="911" y="1415"/>
                  </a:lnTo>
                  <a:lnTo>
                    <a:pt x="900" y="1411"/>
                  </a:lnTo>
                  <a:lnTo>
                    <a:pt x="892" y="1408"/>
                  </a:lnTo>
                  <a:lnTo>
                    <a:pt x="886" y="1404"/>
                  </a:lnTo>
                  <a:lnTo>
                    <a:pt x="880" y="1400"/>
                  </a:lnTo>
                  <a:lnTo>
                    <a:pt x="873" y="1391"/>
                  </a:lnTo>
                  <a:lnTo>
                    <a:pt x="868" y="1381"/>
                  </a:lnTo>
                  <a:lnTo>
                    <a:pt x="867" y="1376"/>
                  </a:lnTo>
                  <a:lnTo>
                    <a:pt x="865" y="1371"/>
                  </a:lnTo>
                  <a:lnTo>
                    <a:pt x="865" y="1366"/>
                  </a:lnTo>
                  <a:lnTo>
                    <a:pt x="865" y="1360"/>
                  </a:lnTo>
                  <a:lnTo>
                    <a:pt x="865" y="1180"/>
                  </a:lnTo>
                  <a:lnTo>
                    <a:pt x="1293" y="1180"/>
                  </a:lnTo>
                  <a:lnTo>
                    <a:pt x="1293" y="1211"/>
                  </a:lnTo>
                  <a:lnTo>
                    <a:pt x="1541" y="1211"/>
                  </a:lnTo>
                  <a:lnTo>
                    <a:pt x="1535" y="1044"/>
                  </a:lnTo>
                  <a:lnTo>
                    <a:pt x="1535" y="374"/>
                  </a:lnTo>
                  <a:lnTo>
                    <a:pt x="1541" y="225"/>
                  </a:lnTo>
                  <a:lnTo>
                    <a:pt x="1382" y="232"/>
                  </a:lnTo>
                  <a:lnTo>
                    <a:pt x="865" y="232"/>
                  </a:lnTo>
                  <a:lnTo>
                    <a:pt x="865" y="136"/>
                  </a:lnTo>
                  <a:lnTo>
                    <a:pt x="869" y="0"/>
                  </a:lnTo>
                  <a:lnTo>
                    <a:pt x="620" y="0"/>
                  </a:lnTo>
                  <a:lnTo>
                    <a:pt x="624" y="136"/>
                  </a:lnTo>
                  <a:lnTo>
                    <a:pt x="624" y="232"/>
                  </a:lnTo>
                  <a:lnTo>
                    <a:pt x="186" y="232"/>
                  </a:lnTo>
                  <a:lnTo>
                    <a:pt x="0" y="225"/>
                  </a:lnTo>
                  <a:lnTo>
                    <a:pt x="6" y="374"/>
                  </a:lnTo>
                  <a:close/>
                  <a:moveTo>
                    <a:pt x="249" y="800"/>
                  </a:moveTo>
                  <a:lnTo>
                    <a:pt x="624" y="800"/>
                  </a:lnTo>
                  <a:lnTo>
                    <a:pt x="624" y="993"/>
                  </a:lnTo>
                  <a:lnTo>
                    <a:pt x="249" y="993"/>
                  </a:lnTo>
                  <a:lnTo>
                    <a:pt x="249" y="800"/>
                  </a:lnTo>
                  <a:close/>
                  <a:moveTo>
                    <a:pt x="865" y="421"/>
                  </a:moveTo>
                  <a:lnTo>
                    <a:pt x="1293" y="421"/>
                  </a:lnTo>
                  <a:lnTo>
                    <a:pt x="1293" y="618"/>
                  </a:lnTo>
                  <a:lnTo>
                    <a:pt x="865" y="618"/>
                  </a:lnTo>
                  <a:lnTo>
                    <a:pt x="865" y="421"/>
                  </a:lnTo>
                  <a:close/>
                  <a:moveTo>
                    <a:pt x="865" y="800"/>
                  </a:moveTo>
                  <a:lnTo>
                    <a:pt x="1293" y="800"/>
                  </a:lnTo>
                  <a:lnTo>
                    <a:pt x="1293" y="993"/>
                  </a:lnTo>
                  <a:lnTo>
                    <a:pt x="865" y="993"/>
                  </a:lnTo>
                  <a:lnTo>
                    <a:pt x="865" y="8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Freeform 33"/>
            <p:cNvSpPr>
              <a:spLocks noEditPoints="1"/>
            </p:cNvSpPr>
            <p:nvPr/>
          </p:nvSpPr>
          <p:spPr bwMode="auto">
            <a:xfrm>
              <a:off x="5467" y="206"/>
              <a:ext cx="116" cy="106"/>
            </a:xfrm>
            <a:custGeom>
              <a:avLst/>
              <a:gdLst>
                <a:gd name="T0" fmla="*/ 335 w 1623"/>
                <a:gd name="T1" fmla="*/ 566 h 1494"/>
                <a:gd name="T2" fmla="*/ 442 w 1623"/>
                <a:gd name="T3" fmla="*/ 708 h 1494"/>
                <a:gd name="T4" fmla="*/ 393 w 1623"/>
                <a:gd name="T5" fmla="*/ 822 h 1494"/>
                <a:gd name="T6" fmla="*/ 315 w 1623"/>
                <a:gd name="T7" fmla="*/ 930 h 1494"/>
                <a:gd name="T8" fmla="*/ 257 w 1623"/>
                <a:gd name="T9" fmla="*/ 1227 h 1494"/>
                <a:gd name="T10" fmla="*/ 358 w 1623"/>
                <a:gd name="T11" fmla="*/ 1112 h 1494"/>
                <a:gd name="T12" fmla="*/ 432 w 1623"/>
                <a:gd name="T13" fmla="*/ 1137 h 1494"/>
                <a:gd name="T14" fmla="*/ 522 w 1623"/>
                <a:gd name="T15" fmla="*/ 1025 h 1494"/>
                <a:gd name="T16" fmla="*/ 576 w 1623"/>
                <a:gd name="T17" fmla="*/ 943 h 1494"/>
                <a:gd name="T18" fmla="*/ 628 w 1623"/>
                <a:gd name="T19" fmla="*/ 1016 h 1494"/>
                <a:gd name="T20" fmla="*/ 723 w 1623"/>
                <a:gd name="T21" fmla="*/ 977 h 1494"/>
                <a:gd name="T22" fmla="*/ 797 w 1623"/>
                <a:gd name="T23" fmla="*/ 858 h 1494"/>
                <a:gd name="T24" fmla="*/ 705 w 1623"/>
                <a:gd name="T25" fmla="*/ 714 h 1494"/>
                <a:gd name="T26" fmla="*/ 732 w 1623"/>
                <a:gd name="T27" fmla="*/ 540 h 1494"/>
                <a:gd name="T28" fmla="*/ 862 w 1623"/>
                <a:gd name="T29" fmla="*/ 620 h 1494"/>
                <a:gd name="T30" fmla="*/ 913 w 1623"/>
                <a:gd name="T31" fmla="*/ 816 h 1494"/>
                <a:gd name="T32" fmla="*/ 864 w 1623"/>
                <a:gd name="T33" fmla="*/ 910 h 1494"/>
                <a:gd name="T34" fmla="*/ 796 w 1623"/>
                <a:gd name="T35" fmla="*/ 1004 h 1494"/>
                <a:gd name="T36" fmla="*/ 695 w 1623"/>
                <a:gd name="T37" fmla="*/ 1103 h 1494"/>
                <a:gd name="T38" fmla="*/ 802 w 1623"/>
                <a:gd name="T39" fmla="*/ 1193 h 1494"/>
                <a:gd name="T40" fmla="*/ 897 w 1623"/>
                <a:gd name="T41" fmla="*/ 1218 h 1494"/>
                <a:gd name="T42" fmla="*/ 981 w 1623"/>
                <a:gd name="T43" fmla="*/ 1122 h 1494"/>
                <a:gd name="T44" fmla="*/ 1072 w 1623"/>
                <a:gd name="T45" fmla="*/ 992 h 1494"/>
                <a:gd name="T46" fmla="*/ 1173 w 1623"/>
                <a:gd name="T47" fmla="*/ 1101 h 1494"/>
                <a:gd name="T48" fmla="*/ 1284 w 1623"/>
                <a:gd name="T49" fmla="*/ 1053 h 1494"/>
                <a:gd name="T50" fmla="*/ 1339 w 1623"/>
                <a:gd name="T51" fmla="*/ 932 h 1494"/>
                <a:gd name="T52" fmla="*/ 1280 w 1623"/>
                <a:gd name="T53" fmla="*/ 846 h 1494"/>
                <a:gd name="T54" fmla="*/ 1223 w 1623"/>
                <a:gd name="T55" fmla="*/ 596 h 1494"/>
                <a:gd name="T56" fmla="*/ 1245 w 1623"/>
                <a:gd name="T57" fmla="*/ 499 h 1494"/>
                <a:gd name="T58" fmla="*/ 1276 w 1623"/>
                <a:gd name="T59" fmla="*/ 327 h 1494"/>
                <a:gd name="T60" fmla="*/ 1191 w 1623"/>
                <a:gd name="T61" fmla="*/ 289 h 1494"/>
                <a:gd name="T62" fmla="*/ 1036 w 1623"/>
                <a:gd name="T63" fmla="*/ 268 h 1494"/>
                <a:gd name="T64" fmla="*/ 1032 w 1623"/>
                <a:gd name="T65" fmla="*/ 386 h 1494"/>
                <a:gd name="T66" fmla="*/ 990 w 1623"/>
                <a:gd name="T67" fmla="*/ 462 h 1494"/>
                <a:gd name="T68" fmla="*/ 869 w 1623"/>
                <a:gd name="T69" fmla="*/ 422 h 1494"/>
                <a:gd name="T70" fmla="*/ 750 w 1623"/>
                <a:gd name="T71" fmla="*/ 479 h 1494"/>
                <a:gd name="T72" fmla="*/ 779 w 1623"/>
                <a:gd name="T73" fmla="*/ 347 h 1494"/>
                <a:gd name="T74" fmla="*/ 757 w 1623"/>
                <a:gd name="T75" fmla="*/ 275 h 1494"/>
                <a:gd name="T76" fmla="*/ 603 w 1623"/>
                <a:gd name="T77" fmla="*/ 253 h 1494"/>
                <a:gd name="T78" fmla="*/ 544 w 1623"/>
                <a:gd name="T79" fmla="*/ 353 h 1494"/>
                <a:gd name="T80" fmla="*/ 527 w 1623"/>
                <a:gd name="T81" fmla="*/ 453 h 1494"/>
                <a:gd name="T82" fmla="*/ 418 w 1623"/>
                <a:gd name="T83" fmla="*/ 345 h 1494"/>
                <a:gd name="T84" fmla="*/ 299 w 1623"/>
                <a:gd name="T85" fmla="*/ 418 h 1494"/>
                <a:gd name="T86" fmla="*/ 1377 w 1623"/>
                <a:gd name="T87" fmla="*/ 201 h 1494"/>
                <a:gd name="T88" fmla="*/ 1369 w 1623"/>
                <a:gd name="T89" fmla="*/ 1241 h 1494"/>
                <a:gd name="T90" fmla="*/ 1345 w 1623"/>
                <a:gd name="T91" fmla="*/ 1261 h 1494"/>
                <a:gd name="T92" fmla="*/ 1276 w 1623"/>
                <a:gd name="T93" fmla="*/ 1266 h 1494"/>
                <a:gd name="T94" fmla="*/ 1173 w 1623"/>
                <a:gd name="T95" fmla="*/ 1311 h 1494"/>
                <a:gd name="T96" fmla="*/ 1219 w 1623"/>
                <a:gd name="T97" fmla="*/ 1419 h 1494"/>
                <a:gd name="T98" fmla="*/ 1230 w 1623"/>
                <a:gd name="T99" fmla="*/ 1494 h 1494"/>
                <a:gd name="T100" fmla="*/ 1426 w 1623"/>
                <a:gd name="T101" fmla="*/ 1475 h 1494"/>
                <a:gd name="T102" fmla="*/ 1543 w 1623"/>
                <a:gd name="T103" fmla="*/ 1445 h 1494"/>
                <a:gd name="T104" fmla="*/ 1596 w 1623"/>
                <a:gd name="T105" fmla="*/ 1403 h 1494"/>
                <a:gd name="T106" fmla="*/ 1615 w 1623"/>
                <a:gd name="T107" fmla="*/ 1339 h 1494"/>
                <a:gd name="T108" fmla="*/ 1386 w 1623"/>
                <a:gd name="T109" fmla="*/ 6 h 1494"/>
                <a:gd name="T110" fmla="*/ 0 w 1623"/>
                <a:gd name="T111" fmla="*/ 145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23" h="1494">
                  <a:moveTo>
                    <a:pt x="257" y="471"/>
                  </a:moveTo>
                  <a:lnTo>
                    <a:pt x="307" y="529"/>
                  </a:lnTo>
                  <a:lnTo>
                    <a:pt x="313" y="537"/>
                  </a:lnTo>
                  <a:lnTo>
                    <a:pt x="322" y="550"/>
                  </a:lnTo>
                  <a:lnTo>
                    <a:pt x="335" y="566"/>
                  </a:lnTo>
                  <a:lnTo>
                    <a:pt x="351" y="586"/>
                  </a:lnTo>
                  <a:lnTo>
                    <a:pt x="369" y="610"/>
                  </a:lnTo>
                  <a:lnTo>
                    <a:pt x="391" y="639"/>
                  </a:lnTo>
                  <a:lnTo>
                    <a:pt x="415" y="672"/>
                  </a:lnTo>
                  <a:lnTo>
                    <a:pt x="442" y="708"/>
                  </a:lnTo>
                  <a:lnTo>
                    <a:pt x="433" y="733"/>
                  </a:lnTo>
                  <a:lnTo>
                    <a:pt x="423" y="758"/>
                  </a:lnTo>
                  <a:lnTo>
                    <a:pt x="414" y="780"/>
                  </a:lnTo>
                  <a:lnTo>
                    <a:pt x="404" y="802"/>
                  </a:lnTo>
                  <a:lnTo>
                    <a:pt x="393" y="822"/>
                  </a:lnTo>
                  <a:lnTo>
                    <a:pt x="384" y="840"/>
                  </a:lnTo>
                  <a:lnTo>
                    <a:pt x="373" y="856"/>
                  </a:lnTo>
                  <a:lnTo>
                    <a:pt x="362" y="871"/>
                  </a:lnTo>
                  <a:lnTo>
                    <a:pt x="340" y="900"/>
                  </a:lnTo>
                  <a:lnTo>
                    <a:pt x="315" y="930"/>
                  </a:lnTo>
                  <a:lnTo>
                    <a:pt x="287" y="960"/>
                  </a:lnTo>
                  <a:lnTo>
                    <a:pt x="257" y="993"/>
                  </a:lnTo>
                  <a:lnTo>
                    <a:pt x="257" y="471"/>
                  </a:lnTo>
                  <a:close/>
                  <a:moveTo>
                    <a:pt x="260" y="1450"/>
                  </a:moveTo>
                  <a:lnTo>
                    <a:pt x="257" y="1227"/>
                  </a:lnTo>
                  <a:lnTo>
                    <a:pt x="257" y="1019"/>
                  </a:lnTo>
                  <a:lnTo>
                    <a:pt x="292" y="1049"/>
                  </a:lnTo>
                  <a:lnTo>
                    <a:pt x="320" y="1074"/>
                  </a:lnTo>
                  <a:lnTo>
                    <a:pt x="342" y="1095"/>
                  </a:lnTo>
                  <a:lnTo>
                    <a:pt x="358" y="1112"/>
                  </a:lnTo>
                  <a:lnTo>
                    <a:pt x="370" y="1125"/>
                  </a:lnTo>
                  <a:lnTo>
                    <a:pt x="383" y="1139"/>
                  </a:lnTo>
                  <a:lnTo>
                    <a:pt x="394" y="1153"/>
                  </a:lnTo>
                  <a:lnTo>
                    <a:pt x="407" y="1167"/>
                  </a:lnTo>
                  <a:lnTo>
                    <a:pt x="432" y="1137"/>
                  </a:lnTo>
                  <a:lnTo>
                    <a:pt x="455" y="1109"/>
                  </a:lnTo>
                  <a:lnTo>
                    <a:pt x="475" y="1084"/>
                  </a:lnTo>
                  <a:lnTo>
                    <a:pt x="493" y="1063"/>
                  </a:lnTo>
                  <a:lnTo>
                    <a:pt x="509" y="1043"/>
                  </a:lnTo>
                  <a:lnTo>
                    <a:pt x="522" y="1025"/>
                  </a:lnTo>
                  <a:lnTo>
                    <a:pt x="533" y="1012"/>
                  </a:lnTo>
                  <a:lnTo>
                    <a:pt x="540" y="999"/>
                  </a:lnTo>
                  <a:lnTo>
                    <a:pt x="553" y="979"/>
                  </a:lnTo>
                  <a:lnTo>
                    <a:pt x="565" y="960"/>
                  </a:lnTo>
                  <a:lnTo>
                    <a:pt x="576" y="943"/>
                  </a:lnTo>
                  <a:lnTo>
                    <a:pt x="586" y="926"/>
                  </a:lnTo>
                  <a:lnTo>
                    <a:pt x="612" y="972"/>
                  </a:lnTo>
                  <a:lnTo>
                    <a:pt x="616" y="981"/>
                  </a:lnTo>
                  <a:lnTo>
                    <a:pt x="621" y="996"/>
                  </a:lnTo>
                  <a:lnTo>
                    <a:pt x="628" y="1016"/>
                  </a:lnTo>
                  <a:lnTo>
                    <a:pt x="637" y="1042"/>
                  </a:lnTo>
                  <a:lnTo>
                    <a:pt x="682" y="1004"/>
                  </a:lnTo>
                  <a:lnTo>
                    <a:pt x="694" y="996"/>
                  </a:lnTo>
                  <a:lnTo>
                    <a:pt x="707" y="987"/>
                  </a:lnTo>
                  <a:lnTo>
                    <a:pt x="723" y="977"/>
                  </a:lnTo>
                  <a:lnTo>
                    <a:pt x="741" y="967"/>
                  </a:lnTo>
                  <a:lnTo>
                    <a:pt x="783" y="944"/>
                  </a:lnTo>
                  <a:lnTo>
                    <a:pt x="834" y="919"/>
                  </a:lnTo>
                  <a:lnTo>
                    <a:pt x="816" y="889"/>
                  </a:lnTo>
                  <a:lnTo>
                    <a:pt x="797" y="858"/>
                  </a:lnTo>
                  <a:lnTo>
                    <a:pt x="779" y="829"/>
                  </a:lnTo>
                  <a:lnTo>
                    <a:pt x="760" y="800"/>
                  </a:lnTo>
                  <a:lnTo>
                    <a:pt x="742" y="771"/>
                  </a:lnTo>
                  <a:lnTo>
                    <a:pt x="723" y="743"/>
                  </a:lnTo>
                  <a:lnTo>
                    <a:pt x="705" y="714"/>
                  </a:lnTo>
                  <a:lnTo>
                    <a:pt x="687" y="686"/>
                  </a:lnTo>
                  <a:lnTo>
                    <a:pt x="707" y="629"/>
                  </a:lnTo>
                  <a:lnTo>
                    <a:pt x="714" y="608"/>
                  </a:lnTo>
                  <a:lnTo>
                    <a:pt x="722" y="579"/>
                  </a:lnTo>
                  <a:lnTo>
                    <a:pt x="732" y="540"/>
                  </a:lnTo>
                  <a:lnTo>
                    <a:pt x="745" y="491"/>
                  </a:lnTo>
                  <a:lnTo>
                    <a:pt x="787" y="537"/>
                  </a:lnTo>
                  <a:lnTo>
                    <a:pt x="822" y="574"/>
                  </a:lnTo>
                  <a:lnTo>
                    <a:pt x="847" y="602"/>
                  </a:lnTo>
                  <a:lnTo>
                    <a:pt x="862" y="620"/>
                  </a:lnTo>
                  <a:lnTo>
                    <a:pt x="876" y="637"/>
                  </a:lnTo>
                  <a:lnTo>
                    <a:pt x="895" y="664"/>
                  </a:lnTo>
                  <a:lnTo>
                    <a:pt x="918" y="700"/>
                  </a:lnTo>
                  <a:lnTo>
                    <a:pt x="945" y="744"/>
                  </a:lnTo>
                  <a:lnTo>
                    <a:pt x="913" y="816"/>
                  </a:lnTo>
                  <a:lnTo>
                    <a:pt x="905" y="835"/>
                  </a:lnTo>
                  <a:lnTo>
                    <a:pt x="897" y="854"/>
                  </a:lnTo>
                  <a:lnTo>
                    <a:pt x="886" y="873"/>
                  </a:lnTo>
                  <a:lnTo>
                    <a:pt x="876" y="892"/>
                  </a:lnTo>
                  <a:lnTo>
                    <a:pt x="864" y="910"/>
                  </a:lnTo>
                  <a:lnTo>
                    <a:pt x="853" y="929"/>
                  </a:lnTo>
                  <a:lnTo>
                    <a:pt x="840" y="948"/>
                  </a:lnTo>
                  <a:lnTo>
                    <a:pt x="826" y="967"/>
                  </a:lnTo>
                  <a:lnTo>
                    <a:pt x="812" y="985"/>
                  </a:lnTo>
                  <a:lnTo>
                    <a:pt x="796" y="1004"/>
                  </a:lnTo>
                  <a:lnTo>
                    <a:pt x="779" y="1024"/>
                  </a:lnTo>
                  <a:lnTo>
                    <a:pt x="760" y="1044"/>
                  </a:lnTo>
                  <a:lnTo>
                    <a:pt x="740" y="1063"/>
                  </a:lnTo>
                  <a:lnTo>
                    <a:pt x="719" y="1083"/>
                  </a:lnTo>
                  <a:lnTo>
                    <a:pt x="695" y="1103"/>
                  </a:lnTo>
                  <a:lnTo>
                    <a:pt x="671" y="1124"/>
                  </a:lnTo>
                  <a:lnTo>
                    <a:pt x="717" y="1146"/>
                  </a:lnTo>
                  <a:lnTo>
                    <a:pt x="753" y="1165"/>
                  </a:lnTo>
                  <a:lnTo>
                    <a:pt x="782" y="1180"/>
                  </a:lnTo>
                  <a:lnTo>
                    <a:pt x="802" y="1193"/>
                  </a:lnTo>
                  <a:lnTo>
                    <a:pt x="818" y="1204"/>
                  </a:lnTo>
                  <a:lnTo>
                    <a:pt x="834" y="1217"/>
                  </a:lnTo>
                  <a:lnTo>
                    <a:pt x="852" y="1229"/>
                  </a:lnTo>
                  <a:lnTo>
                    <a:pt x="871" y="1243"/>
                  </a:lnTo>
                  <a:lnTo>
                    <a:pt x="897" y="1218"/>
                  </a:lnTo>
                  <a:lnTo>
                    <a:pt x="921" y="1194"/>
                  </a:lnTo>
                  <a:lnTo>
                    <a:pt x="941" y="1171"/>
                  </a:lnTo>
                  <a:lnTo>
                    <a:pt x="960" y="1149"/>
                  </a:lnTo>
                  <a:lnTo>
                    <a:pt x="970" y="1138"/>
                  </a:lnTo>
                  <a:lnTo>
                    <a:pt x="981" y="1122"/>
                  </a:lnTo>
                  <a:lnTo>
                    <a:pt x="996" y="1103"/>
                  </a:lnTo>
                  <a:lnTo>
                    <a:pt x="1011" y="1080"/>
                  </a:lnTo>
                  <a:lnTo>
                    <a:pt x="1029" y="1054"/>
                  </a:lnTo>
                  <a:lnTo>
                    <a:pt x="1050" y="1025"/>
                  </a:lnTo>
                  <a:lnTo>
                    <a:pt x="1072" y="992"/>
                  </a:lnTo>
                  <a:lnTo>
                    <a:pt x="1095" y="955"/>
                  </a:lnTo>
                  <a:lnTo>
                    <a:pt x="1150" y="1049"/>
                  </a:lnTo>
                  <a:lnTo>
                    <a:pt x="1154" y="1058"/>
                  </a:lnTo>
                  <a:lnTo>
                    <a:pt x="1162" y="1076"/>
                  </a:lnTo>
                  <a:lnTo>
                    <a:pt x="1173" y="1101"/>
                  </a:lnTo>
                  <a:lnTo>
                    <a:pt x="1187" y="1133"/>
                  </a:lnTo>
                  <a:lnTo>
                    <a:pt x="1212" y="1113"/>
                  </a:lnTo>
                  <a:lnTo>
                    <a:pt x="1237" y="1092"/>
                  </a:lnTo>
                  <a:lnTo>
                    <a:pt x="1261" y="1072"/>
                  </a:lnTo>
                  <a:lnTo>
                    <a:pt x="1284" y="1053"/>
                  </a:lnTo>
                  <a:lnTo>
                    <a:pt x="1307" y="1035"/>
                  </a:lnTo>
                  <a:lnTo>
                    <a:pt x="1330" y="1019"/>
                  </a:lnTo>
                  <a:lnTo>
                    <a:pt x="1351" y="1003"/>
                  </a:lnTo>
                  <a:lnTo>
                    <a:pt x="1373" y="989"/>
                  </a:lnTo>
                  <a:lnTo>
                    <a:pt x="1339" y="932"/>
                  </a:lnTo>
                  <a:lnTo>
                    <a:pt x="1336" y="927"/>
                  </a:lnTo>
                  <a:lnTo>
                    <a:pt x="1327" y="917"/>
                  </a:lnTo>
                  <a:lnTo>
                    <a:pt x="1316" y="899"/>
                  </a:lnTo>
                  <a:lnTo>
                    <a:pt x="1299" y="876"/>
                  </a:lnTo>
                  <a:lnTo>
                    <a:pt x="1280" y="846"/>
                  </a:lnTo>
                  <a:lnTo>
                    <a:pt x="1255" y="809"/>
                  </a:lnTo>
                  <a:lnTo>
                    <a:pt x="1225" y="767"/>
                  </a:lnTo>
                  <a:lnTo>
                    <a:pt x="1192" y="718"/>
                  </a:lnTo>
                  <a:lnTo>
                    <a:pt x="1220" y="610"/>
                  </a:lnTo>
                  <a:lnTo>
                    <a:pt x="1223" y="596"/>
                  </a:lnTo>
                  <a:lnTo>
                    <a:pt x="1228" y="579"/>
                  </a:lnTo>
                  <a:lnTo>
                    <a:pt x="1232" y="560"/>
                  </a:lnTo>
                  <a:lnTo>
                    <a:pt x="1236" y="541"/>
                  </a:lnTo>
                  <a:lnTo>
                    <a:pt x="1240" y="521"/>
                  </a:lnTo>
                  <a:lnTo>
                    <a:pt x="1245" y="499"/>
                  </a:lnTo>
                  <a:lnTo>
                    <a:pt x="1249" y="476"/>
                  </a:lnTo>
                  <a:lnTo>
                    <a:pt x="1254" y="451"/>
                  </a:lnTo>
                  <a:lnTo>
                    <a:pt x="1272" y="348"/>
                  </a:lnTo>
                  <a:lnTo>
                    <a:pt x="1273" y="338"/>
                  </a:lnTo>
                  <a:lnTo>
                    <a:pt x="1276" y="327"/>
                  </a:lnTo>
                  <a:lnTo>
                    <a:pt x="1279" y="313"/>
                  </a:lnTo>
                  <a:lnTo>
                    <a:pt x="1282" y="296"/>
                  </a:lnTo>
                  <a:lnTo>
                    <a:pt x="1252" y="294"/>
                  </a:lnTo>
                  <a:lnTo>
                    <a:pt x="1221" y="292"/>
                  </a:lnTo>
                  <a:lnTo>
                    <a:pt x="1191" y="289"/>
                  </a:lnTo>
                  <a:lnTo>
                    <a:pt x="1161" y="286"/>
                  </a:lnTo>
                  <a:lnTo>
                    <a:pt x="1130" y="283"/>
                  </a:lnTo>
                  <a:lnTo>
                    <a:pt x="1100" y="279"/>
                  </a:lnTo>
                  <a:lnTo>
                    <a:pt x="1068" y="274"/>
                  </a:lnTo>
                  <a:lnTo>
                    <a:pt x="1036" y="268"/>
                  </a:lnTo>
                  <a:lnTo>
                    <a:pt x="1036" y="323"/>
                  </a:lnTo>
                  <a:lnTo>
                    <a:pt x="1036" y="335"/>
                  </a:lnTo>
                  <a:lnTo>
                    <a:pt x="1035" y="350"/>
                  </a:lnTo>
                  <a:lnTo>
                    <a:pt x="1034" y="366"/>
                  </a:lnTo>
                  <a:lnTo>
                    <a:pt x="1032" y="386"/>
                  </a:lnTo>
                  <a:lnTo>
                    <a:pt x="1029" y="409"/>
                  </a:lnTo>
                  <a:lnTo>
                    <a:pt x="1025" y="434"/>
                  </a:lnTo>
                  <a:lnTo>
                    <a:pt x="1021" y="461"/>
                  </a:lnTo>
                  <a:lnTo>
                    <a:pt x="1015" y="491"/>
                  </a:lnTo>
                  <a:lnTo>
                    <a:pt x="990" y="462"/>
                  </a:lnTo>
                  <a:lnTo>
                    <a:pt x="966" y="433"/>
                  </a:lnTo>
                  <a:lnTo>
                    <a:pt x="944" y="407"/>
                  </a:lnTo>
                  <a:lnTo>
                    <a:pt x="922" y="382"/>
                  </a:lnTo>
                  <a:lnTo>
                    <a:pt x="879" y="413"/>
                  </a:lnTo>
                  <a:lnTo>
                    <a:pt x="869" y="422"/>
                  </a:lnTo>
                  <a:lnTo>
                    <a:pt x="857" y="429"/>
                  </a:lnTo>
                  <a:lnTo>
                    <a:pt x="844" y="437"/>
                  </a:lnTo>
                  <a:lnTo>
                    <a:pt x="828" y="444"/>
                  </a:lnTo>
                  <a:lnTo>
                    <a:pt x="793" y="461"/>
                  </a:lnTo>
                  <a:lnTo>
                    <a:pt x="750" y="479"/>
                  </a:lnTo>
                  <a:lnTo>
                    <a:pt x="771" y="389"/>
                  </a:lnTo>
                  <a:lnTo>
                    <a:pt x="771" y="385"/>
                  </a:lnTo>
                  <a:lnTo>
                    <a:pt x="773" y="377"/>
                  </a:lnTo>
                  <a:lnTo>
                    <a:pt x="775" y="364"/>
                  </a:lnTo>
                  <a:lnTo>
                    <a:pt x="779" y="347"/>
                  </a:lnTo>
                  <a:lnTo>
                    <a:pt x="782" y="327"/>
                  </a:lnTo>
                  <a:lnTo>
                    <a:pt x="786" y="309"/>
                  </a:lnTo>
                  <a:lnTo>
                    <a:pt x="790" y="292"/>
                  </a:lnTo>
                  <a:lnTo>
                    <a:pt x="793" y="278"/>
                  </a:lnTo>
                  <a:lnTo>
                    <a:pt x="757" y="275"/>
                  </a:lnTo>
                  <a:lnTo>
                    <a:pt x="724" y="271"/>
                  </a:lnTo>
                  <a:lnTo>
                    <a:pt x="692" y="267"/>
                  </a:lnTo>
                  <a:lnTo>
                    <a:pt x="661" y="263"/>
                  </a:lnTo>
                  <a:lnTo>
                    <a:pt x="631" y="258"/>
                  </a:lnTo>
                  <a:lnTo>
                    <a:pt x="603" y="253"/>
                  </a:lnTo>
                  <a:lnTo>
                    <a:pt x="576" y="246"/>
                  </a:lnTo>
                  <a:lnTo>
                    <a:pt x="550" y="240"/>
                  </a:lnTo>
                  <a:lnTo>
                    <a:pt x="547" y="310"/>
                  </a:lnTo>
                  <a:lnTo>
                    <a:pt x="546" y="332"/>
                  </a:lnTo>
                  <a:lnTo>
                    <a:pt x="544" y="353"/>
                  </a:lnTo>
                  <a:lnTo>
                    <a:pt x="542" y="373"/>
                  </a:lnTo>
                  <a:lnTo>
                    <a:pt x="539" y="392"/>
                  </a:lnTo>
                  <a:lnTo>
                    <a:pt x="536" y="412"/>
                  </a:lnTo>
                  <a:lnTo>
                    <a:pt x="532" y="432"/>
                  </a:lnTo>
                  <a:lnTo>
                    <a:pt x="527" y="453"/>
                  </a:lnTo>
                  <a:lnTo>
                    <a:pt x="522" y="475"/>
                  </a:lnTo>
                  <a:lnTo>
                    <a:pt x="494" y="440"/>
                  </a:lnTo>
                  <a:lnTo>
                    <a:pt x="467" y="408"/>
                  </a:lnTo>
                  <a:lnTo>
                    <a:pt x="442" y="376"/>
                  </a:lnTo>
                  <a:lnTo>
                    <a:pt x="418" y="345"/>
                  </a:lnTo>
                  <a:lnTo>
                    <a:pt x="383" y="369"/>
                  </a:lnTo>
                  <a:lnTo>
                    <a:pt x="354" y="389"/>
                  </a:lnTo>
                  <a:lnTo>
                    <a:pt x="330" y="404"/>
                  </a:lnTo>
                  <a:lnTo>
                    <a:pt x="313" y="412"/>
                  </a:lnTo>
                  <a:lnTo>
                    <a:pt x="299" y="418"/>
                  </a:lnTo>
                  <a:lnTo>
                    <a:pt x="285" y="424"/>
                  </a:lnTo>
                  <a:lnTo>
                    <a:pt x="270" y="430"/>
                  </a:lnTo>
                  <a:lnTo>
                    <a:pt x="257" y="435"/>
                  </a:lnTo>
                  <a:lnTo>
                    <a:pt x="257" y="201"/>
                  </a:lnTo>
                  <a:lnTo>
                    <a:pt x="1377" y="201"/>
                  </a:lnTo>
                  <a:lnTo>
                    <a:pt x="1377" y="1204"/>
                  </a:lnTo>
                  <a:lnTo>
                    <a:pt x="1376" y="1218"/>
                  </a:lnTo>
                  <a:lnTo>
                    <a:pt x="1373" y="1230"/>
                  </a:lnTo>
                  <a:lnTo>
                    <a:pt x="1372" y="1236"/>
                  </a:lnTo>
                  <a:lnTo>
                    <a:pt x="1369" y="1241"/>
                  </a:lnTo>
                  <a:lnTo>
                    <a:pt x="1367" y="1246"/>
                  </a:lnTo>
                  <a:lnTo>
                    <a:pt x="1364" y="1250"/>
                  </a:lnTo>
                  <a:lnTo>
                    <a:pt x="1360" y="1254"/>
                  </a:lnTo>
                  <a:lnTo>
                    <a:pt x="1353" y="1258"/>
                  </a:lnTo>
                  <a:lnTo>
                    <a:pt x="1345" y="1261"/>
                  </a:lnTo>
                  <a:lnTo>
                    <a:pt x="1335" y="1263"/>
                  </a:lnTo>
                  <a:lnTo>
                    <a:pt x="1323" y="1265"/>
                  </a:lnTo>
                  <a:lnTo>
                    <a:pt x="1310" y="1266"/>
                  </a:lnTo>
                  <a:lnTo>
                    <a:pt x="1294" y="1266"/>
                  </a:lnTo>
                  <a:lnTo>
                    <a:pt x="1276" y="1266"/>
                  </a:lnTo>
                  <a:lnTo>
                    <a:pt x="1244" y="1265"/>
                  </a:lnTo>
                  <a:lnTo>
                    <a:pt x="1212" y="1263"/>
                  </a:lnTo>
                  <a:lnTo>
                    <a:pt x="1179" y="1260"/>
                  </a:lnTo>
                  <a:lnTo>
                    <a:pt x="1144" y="1256"/>
                  </a:lnTo>
                  <a:lnTo>
                    <a:pt x="1173" y="1311"/>
                  </a:lnTo>
                  <a:lnTo>
                    <a:pt x="1192" y="1347"/>
                  </a:lnTo>
                  <a:lnTo>
                    <a:pt x="1206" y="1379"/>
                  </a:lnTo>
                  <a:lnTo>
                    <a:pt x="1211" y="1394"/>
                  </a:lnTo>
                  <a:lnTo>
                    <a:pt x="1216" y="1408"/>
                  </a:lnTo>
                  <a:lnTo>
                    <a:pt x="1219" y="1419"/>
                  </a:lnTo>
                  <a:lnTo>
                    <a:pt x="1221" y="1429"/>
                  </a:lnTo>
                  <a:lnTo>
                    <a:pt x="1224" y="1449"/>
                  </a:lnTo>
                  <a:lnTo>
                    <a:pt x="1227" y="1466"/>
                  </a:lnTo>
                  <a:lnTo>
                    <a:pt x="1229" y="1482"/>
                  </a:lnTo>
                  <a:lnTo>
                    <a:pt x="1230" y="1494"/>
                  </a:lnTo>
                  <a:lnTo>
                    <a:pt x="1276" y="1492"/>
                  </a:lnTo>
                  <a:lnTo>
                    <a:pt x="1318" y="1488"/>
                  </a:lnTo>
                  <a:lnTo>
                    <a:pt x="1358" y="1485"/>
                  </a:lnTo>
                  <a:lnTo>
                    <a:pt x="1394" y="1481"/>
                  </a:lnTo>
                  <a:lnTo>
                    <a:pt x="1426" y="1475"/>
                  </a:lnTo>
                  <a:lnTo>
                    <a:pt x="1455" y="1470"/>
                  </a:lnTo>
                  <a:lnTo>
                    <a:pt x="1481" y="1465"/>
                  </a:lnTo>
                  <a:lnTo>
                    <a:pt x="1504" y="1459"/>
                  </a:lnTo>
                  <a:lnTo>
                    <a:pt x="1525" y="1452"/>
                  </a:lnTo>
                  <a:lnTo>
                    <a:pt x="1543" y="1445"/>
                  </a:lnTo>
                  <a:lnTo>
                    <a:pt x="1558" y="1437"/>
                  </a:lnTo>
                  <a:lnTo>
                    <a:pt x="1572" y="1428"/>
                  </a:lnTo>
                  <a:lnTo>
                    <a:pt x="1583" y="1419"/>
                  </a:lnTo>
                  <a:lnTo>
                    <a:pt x="1592" y="1409"/>
                  </a:lnTo>
                  <a:lnTo>
                    <a:pt x="1596" y="1403"/>
                  </a:lnTo>
                  <a:lnTo>
                    <a:pt x="1599" y="1398"/>
                  </a:lnTo>
                  <a:lnTo>
                    <a:pt x="1601" y="1393"/>
                  </a:lnTo>
                  <a:lnTo>
                    <a:pt x="1603" y="1387"/>
                  </a:lnTo>
                  <a:lnTo>
                    <a:pt x="1610" y="1364"/>
                  </a:lnTo>
                  <a:lnTo>
                    <a:pt x="1615" y="1339"/>
                  </a:lnTo>
                  <a:lnTo>
                    <a:pt x="1617" y="1314"/>
                  </a:lnTo>
                  <a:lnTo>
                    <a:pt x="1618" y="1288"/>
                  </a:lnTo>
                  <a:lnTo>
                    <a:pt x="1618" y="208"/>
                  </a:lnTo>
                  <a:lnTo>
                    <a:pt x="1623" y="0"/>
                  </a:lnTo>
                  <a:lnTo>
                    <a:pt x="1386" y="6"/>
                  </a:lnTo>
                  <a:lnTo>
                    <a:pt x="243" y="6"/>
                  </a:lnTo>
                  <a:lnTo>
                    <a:pt x="0" y="0"/>
                  </a:lnTo>
                  <a:lnTo>
                    <a:pt x="6" y="208"/>
                  </a:lnTo>
                  <a:lnTo>
                    <a:pt x="6" y="1227"/>
                  </a:lnTo>
                  <a:lnTo>
                    <a:pt x="0" y="1450"/>
                  </a:lnTo>
                  <a:lnTo>
                    <a:pt x="260" y="14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42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6" r:id="rId14"/>
    <p:sldLayoutId id="2147483665" r:id="rId15"/>
    <p:sldLayoutId id="2147483664" r:id="rId16"/>
    <p:sldLayoutId id="2147483663" r:id="rId17"/>
    <p:sldLayoutId id="2147483662" r:id="rId18"/>
  </p:sldLayoutIdLst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2A87-7036-4494-BF08-B23A4DD5A832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DBCF-C45E-49E4-AD2B-B67177C3B1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2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4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23392" y="2897956"/>
            <a:ext cx="7487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导航南方电网</a:t>
            </a:r>
            <a:r>
              <a:rPr lang="en-US" altLang="zh-CN" sz="6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6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722372" y="2599938"/>
            <a:ext cx="507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内容真实</a:t>
            </a:r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内含</a:t>
            </a:r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相关配图与图表</a:t>
            </a:r>
          </a:p>
        </p:txBody>
      </p:sp>
      <p:sp>
        <p:nvSpPr>
          <p:cNvPr id="13" name="矩形 12"/>
          <p:cNvSpPr/>
          <p:nvPr/>
        </p:nvSpPr>
        <p:spPr>
          <a:xfrm>
            <a:off x="665826" y="3873159"/>
            <a:ext cx="71287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目录导航风格</a:t>
            </a:r>
            <a:r>
              <a:rPr lang="en-US" altLang="zh-CN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框架完整</a:t>
            </a:r>
            <a:r>
              <a:rPr lang="en-US" altLang="zh-CN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内容真实</a:t>
            </a:r>
            <a:r>
              <a:rPr lang="en-US" altLang="zh-CN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简洁大气易于驾驭</a:t>
            </a:r>
            <a:r>
              <a:rPr lang="en-US" altLang="zh-CN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内含专业</a:t>
            </a:r>
            <a:r>
              <a:rPr lang="en-US" altLang="zh-CN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050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</a:t>
            </a:r>
          </a:p>
        </p:txBody>
      </p:sp>
      <p:grpSp>
        <p:nvGrpSpPr>
          <p:cNvPr id="90" name="Group 4"/>
          <p:cNvGrpSpPr>
            <a:grpSpLocks noChangeAspect="1"/>
          </p:cNvGrpSpPr>
          <p:nvPr/>
        </p:nvGrpSpPr>
        <p:grpSpPr bwMode="auto">
          <a:xfrm>
            <a:off x="801738" y="2588769"/>
            <a:ext cx="1742289" cy="309187"/>
            <a:chOff x="4394" y="152"/>
            <a:chExt cx="1189" cy="211"/>
          </a:xfrm>
        </p:grpSpPr>
        <p:sp>
          <p:nvSpPr>
            <p:cNvPr id="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94" y="152"/>
              <a:ext cx="118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>
              <a:off x="4394" y="152"/>
              <a:ext cx="277" cy="211"/>
            </a:xfrm>
            <a:custGeom>
              <a:avLst/>
              <a:gdLst>
                <a:gd name="T0" fmla="*/ 3609 w 3885"/>
                <a:gd name="T1" fmla="*/ 733 h 2954"/>
                <a:gd name="T2" fmla="*/ 2875 w 3885"/>
                <a:gd name="T3" fmla="*/ 733 h 2954"/>
                <a:gd name="T4" fmla="*/ 2676 w 3885"/>
                <a:gd name="T5" fmla="*/ 656 h 2954"/>
                <a:gd name="T6" fmla="*/ 2676 w 3885"/>
                <a:gd name="T7" fmla="*/ 225 h 2954"/>
                <a:gd name="T8" fmla="*/ 2663 w 3885"/>
                <a:gd name="T9" fmla="*/ 0 h 2954"/>
                <a:gd name="T10" fmla="*/ 2222 w 3885"/>
                <a:gd name="T11" fmla="*/ 448 h 2954"/>
                <a:gd name="T12" fmla="*/ 2046 w 3885"/>
                <a:gd name="T13" fmla="*/ 484 h 2954"/>
                <a:gd name="T14" fmla="*/ 1725 w 3885"/>
                <a:gd name="T15" fmla="*/ 407 h 2954"/>
                <a:gd name="T16" fmla="*/ 1333 w 3885"/>
                <a:gd name="T17" fmla="*/ 350 h 2954"/>
                <a:gd name="T18" fmla="*/ 888 w 3885"/>
                <a:gd name="T19" fmla="*/ 315 h 2954"/>
                <a:gd name="T20" fmla="*/ 0 w 3885"/>
                <a:gd name="T21" fmla="*/ 305 h 2954"/>
                <a:gd name="T22" fmla="*/ 824 w 3885"/>
                <a:gd name="T23" fmla="*/ 704 h 2954"/>
                <a:gd name="T24" fmla="*/ 1275 w 3885"/>
                <a:gd name="T25" fmla="*/ 735 h 2954"/>
                <a:gd name="T26" fmla="*/ 1677 w 3885"/>
                <a:gd name="T27" fmla="*/ 789 h 2954"/>
                <a:gd name="T28" fmla="*/ 2008 w 3885"/>
                <a:gd name="T29" fmla="*/ 863 h 2954"/>
                <a:gd name="T30" fmla="*/ 2222 w 3885"/>
                <a:gd name="T31" fmla="*/ 954 h 2954"/>
                <a:gd name="T32" fmla="*/ 2222 w 3885"/>
                <a:gd name="T33" fmla="*/ 1159 h 2954"/>
                <a:gd name="T34" fmla="*/ 1962 w 3885"/>
                <a:gd name="T35" fmla="*/ 1069 h 2954"/>
                <a:gd name="T36" fmla="*/ 1619 w 3885"/>
                <a:gd name="T37" fmla="*/ 999 h 2954"/>
                <a:gd name="T38" fmla="*/ 1210 w 3885"/>
                <a:gd name="T39" fmla="*/ 947 h 2954"/>
                <a:gd name="T40" fmla="*/ 754 w 3885"/>
                <a:gd name="T41" fmla="*/ 920 h 2954"/>
                <a:gd name="T42" fmla="*/ 481 w 3885"/>
                <a:gd name="T43" fmla="*/ 1307 h 2954"/>
                <a:gd name="T44" fmla="*/ 957 w 3885"/>
                <a:gd name="T45" fmla="*/ 1320 h 2954"/>
                <a:gd name="T46" fmla="*/ 1396 w 3885"/>
                <a:gd name="T47" fmla="*/ 1358 h 2954"/>
                <a:gd name="T48" fmla="*/ 1779 w 3885"/>
                <a:gd name="T49" fmla="*/ 1419 h 2954"/>
                <a:gd name="T50" fmla="*/ 2087 w 3885"/>
                <a:gd name="T51" fmla="*/ 1499 h 2954"/>
                <a:gd name="T52" fmla="*/ 2222 w 3885"/>
                <a:gd name="T53" fmla="*/ 1619 h 2954"/>
                <a:gd name="T54" fmla="*/ 2158 w 3885"/>
                <a:gd name="T55" fmla="*/ 1742 h 2954"/>
                <a:gd name="T56" fmla="*/ 1872 w 3885"/>
                <a:gd name="T57" fmla="*/ 1657 h 2954"/>
                <a:gd name="T58" fmla="*/ 1509 w 3885"/>
                <a:gd name="T59" fmla="*/ 1592 h 2954"/>
                <a:gd name="T60" fmla="*/ 1084 w 3885"/>
                <a:gd name="T61" fmla="*/ 1548 h 2954"/>
                <a:gd name="T62" fmla="*/ 618 w 3885"/>
                <a:gd name="T63" fmla="*/ 1527 h 2954"/>
                <a:gd name="T64" fmla="*/ 619 w 3885"/>
                <a:gd name="T65" fmla="*/ 1918 h 2954"/>
                <a:gd name="T66" fmla="*/ 1087 w 3885"/>
                <a:gd name="T67" fmla="*/ 1939 h 2954"/>
                <a:gd name="T68" fmla="*/ 1513 w 3885"/>
                <a:gd name="T69" fmla="*/ 1984 h 2954"/>
                <a:gd name="T70" fmla="*/ 1876 w 3885"/>
                <a:gd name="T71" fmla="*/ 2049 h 2954"/>
                <a:gd name="T72" fmla="*/ 2159 w 3885"/>
                <a:gd name="T73" fmla="*/ 2135 h 2954"/>
                <a:gd name="T74" fmla="*/ 2222 w 3885"/>
                <a:gd name="T75" fmla="*/ 2353 h 2954"/>
                <a:gd name="T76" fmla="*/ 2222 w 3885"/>
                <a:gd name="T77" fmla="*/ 2832 h 2954"/>
                <a:gd name="T78" fmla="*/ 3871 w 3885"/>
                <a:gd name="T79" fmla="*/ 2563 h 2954"/>
                <a:gd name="T80" fmla="*/ 3290 w 3885"/>
                <a:gd name="T81" fmla="*/ 2563 h 2954"/>
                <a:gd name="T82" fmla="*/ 2694 w 3885"/>
                <a:gd name="T83" fmla="*/ 2563 h 2954"/>
                <a:gd name="T84" fmla="*/ 2676 w 3885"/>
                <a:gd name="T85" fmla="*/ 2385 h 2954"/>
                <a:gd name="T86" fmla="*/ 2967 w 3885"/>
                <a:gd name="T87" fmla="*/ 2344 h 2954"/>
                <a:gd name="T88" fmla="*/ 3699 w 3885"/>
                <a:gd name="T89" fmla="*/ 2344 h 2954"/>
                <a:gd name="T90" fmla="*/ 3834 w 3885"/>
                <a:gd name="T91" fmla="*/ 1953 h 2954"/>
                <a:gd name="T92" fmla="*/ 3177 w 3885"/>
                <a:gd name="T93" fmla="*/ 1953 h 2954"/>
                <a:gd name="T94" fmla="*/ 2676 w 3885"/>
                <a:gd name="T95" fmla="*/ 1953 h 2954"/>
                <a:gd name="T96" fmla="*/ 2676 w 3885"/>
                <a:gd name="T97" fmla="*/ 1748 h 2954"/>
                <a:gd name="T98" fmla="*/ 3069 w 3885"/>
                <a:gd name="T99" fmla="*/ 1733 h 2954"/>
                <a:gd name="T100" fmla="*/ 3774 w 3885"/>
                <a:gd name="T101" fmla="*/ 1733 h 2954"/>
                <a:gd name="T102" fmla="*/ 3774 w 3885"/>
                <a:gd name="T103" fmla="*/ 1343 h 2954"/>
                <a:gd name="T104" fmla="*/ 3069 w 3885"/>
                <a:gd name="T105" fmla="*/ 1343 h 2954"/>
                <a:gd name="T106" fmla="*/ 2676 w 3885"/>
                <a:gd name="T107" fmla="*/ 1328 h 2954"/>
                <a:gd name="T108" fmla="*/ 2676 w 3885"/>
                <a:gd name="T109" fmla="*/ 1124 h 2954"/>
                <a:gd name="T110" fmla="*/ 3177 w 3885"/>
                <a:gd name="T111" fmla="*/ 1124 h 2954"/>
                <a:gd name="T112" fmla="*/ 3834 w 3885"/>
                <a:gd name="T113" fmla="*/ 1124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5" h="2954">
                  <a:moveTo>
                    <a:pt x="3885" y="1124"/>
                  </a:moveTo>
                  <a:lnTo>
                    <a:pt x="3885" y="733"/>
                  </a:lnTo>
                  <a:lnTo>
                    <a:pt x="3871" y="733"/>
                  </a:lnTo>
                  <a:lnTo>
                    <a:pt x="3834" y="733"/>
                  </a:lnTo>
                  <a:lnTo>
                    <a:pt x="3774" y="733"/>
                  </a:lnTo>
                  <a:lnTo>
                    <a:pt x="3699" y="733"/>
                  </a:lnTo>
                  <a:lnTo>
                    <a:pt x="3609" y="733"/>
                  </a:lnTo>
                  <a:lnTo>
                    <a:pt x="3508" y="733"/>
                  </a:lnTo>
                  <a:lnTo>
                    <a:pt x="3401" y="733"/>
                  </a:lnTo>
                  <a:lnTo>
                    <a:pt x="3290" y="733"/>
                  </a:lnTo>
                  <a:lnTo>
                    <a:pt x="3177" y="733"/>
                  </a:lnTo>
                  <a:lnTo>
                    <a:pt x="3069" y="733"/>
                  </a:lnTo>
                  <a:lnTo>
                    <a:pt x="2967" y="733"/>
                  </a:lnTo>
                  <a:lnTo>
                    <a:pt x="2875" y="733"/>
                  </a:lnTo>
                  <a:lnTo>
                    <a:pt x="2797" y="733"/>
                  </a:lnTo>
                  <a:lnTo>
                    <a:pt x="2735" y="733"/>
                  </a:lnTo>
                  <a:lnTo>
                    <a:pt x="2694" y="733"/>
                  </a:lnTo>
                  <a:lnTo>
                    <a:pt x="2676" y="733"/>
                  </a:lnTo>
                  <a:lnTo>
                    <a:pt x="2676" y="720"/>
                  </a:lnTo>
                  <a:lnTo>
                    <a:pt x="2676" y="694"/>
                  </a:lnTo>
                  <a:lnTo>
                    <a:pt x="2676" y="656"/>
                  </a:lnTo>
                  <a:lnTo>
                    <a:pt x="2676" y="608"/>
                  </a:lnTo>
                  <a:lnTo>
                    <a:pt x="2676" y="552"/>
                  </a:lnTo>
                  <a:lnTo>
                    <a:pt x="2676" y="490"/>
                  </a:lnTo>
                  <a:lnTo>
                    <a:pt x="2676" y="424"/>
                  </a:lnTo>
                  <a:lnTo>
                    <a:pt x="2676" y="358"/>
                  </a:lnTo>
                  <a:lnTo>
                    <a:pt x="2676" y="291"/>
                  </a:lnTo>
                  <a:lnTo>
                    <a:pt x="2676" y="225"/>
                  </a:lnTo>
                  <a:lnTo>
                    <a:pt x="2676" y="165"/>
                  </a:lnTo>
                  <a:lnTo>
                    <a:pt x="2676" y="112"/>
                  </a:lnTo>
                  <a:lnTo>
                    <a:pt x="2676" y="66"/>
                  </a:lnTo>
                  <a:lnTo>
                    <a:pt x="2676" y="30"/>
                  </a:lnTo>
                  <a:lnTo>
                    <a:pt x="2676" y="8"/>
                  </a:lnTo>
                  <a:lnTo>
                    <a:pt x="2676" y="0"/>
                  </a:lnTo>
                  <a:lnTo>
                    <a:pt x="2663" y="0"/>
                  </a:lnTo>
                  <a:lnTo>
                    <a:pt x="2222" y="0"/>
                  </a:lnTo>
                  <a:lnTo>
                    <a:pt x="2222" y="22"/>
                  </a:lnTo>
                  <a:lnTo>
                    <a:pt x="2222" y="81"/>
                  </a:lnTo>
                  <a:lnTo>
                    <a:pt x="2222" y="165"/>
                  </a:lnTo>
                  <a:lnTo>
                    <a:pt x="2222" y="262"/>
                  </a:lnTo>
                  <a:lnTo>
                    <a:pt x="2222" y="360"/>
                  </a:lnTo>
                  <a:lnTo>
                    <a:pt x="2222" y="448"/>
                  </a:lnTo>
                  <a:lnTo>
                    <a:pt x="2222" y="515"/>
                  </a:lnTo>
                  <a:lnTo>
                    <a:pt x="2222" y="548"/>
                  </a:lnTo>
                  <a:lnTo>
                    <a:pt x="2191" y="535"/>
                  </a:lnTo>
                  <a:lnTo>
                    <a:pt x="2158" y="521"/>
                  </a:lnTo>
                  <a:lnTo>
                    <a:pt x="2122" y="509"/>
                  </a:lnTo>
                  <a:lnTo>
                    <a:pt x="2085" y="496"/>
                  </a:lnTo>
                  <a:lnTo>
                    <a:pt x="2046" y="484"/>
                  </a:lnTo>
                  <a:lnTo>
                    <a:pt x="2005" y="471"/>
                  </a:lnTo>
                  <a:lnTo>
                    <a:pt x="1962" y="460"/>
                  </a:lnTo>
                  <a:lnTo>
                    <a:pt x="1918" y="448"/>
                  </a:lnTo>
                  <a:lnTo>
                    <a:pt x="1872" y="437"/>
                  </a:lnTo>
                  <a:lnTo>
                    <a:pt x="1825" y="426"/>
                  </a:lnTo>
                  <a:lnTo>
                    <a:pt x="1775" y="417"/>
                  </a:lnTo>
                  <a:lnTo>
                    <a:pt x="1725" y="407"/>
                  </a:lnTo>
                  <a:lnTo>
                    <a:pt x="1673" y="397"/>
                  </a:lnTo>
                  <a:lnTo>
                    <a:pt x="1619" y="388"/>
                  </a:lnTo>
                  <a:lnTo>
                    <a:pt x="1564" y="379"/>
                  </a:lnTo>
                  <a:lnTo>
                    <a:pt x="1509" y="371"/>
                  </a:lnTo>
                  <a:lnTo>
                    <a:pt x="1450" y="364"/>
                  </a:lnTo>
                  <a:lnTo>
                    <a:pt x="1392" y="356"/>
                  </a:lnTo>
                  <a:lnTo>
                    <a:pt x="1333" y="350"/>
                  </a:lnTo>
                  <a:lnTo>
                    <a:pt x="1272" y="343"/>
                  </a:lnTo>
                  <a:lnTo>
                    <a:pt x="1210" y="338"/>
                  </a:lnTo>
                  <a:lnTo>
                    <a:pt x="1148" y="333"/>
                  </a:lnTo>
                  <a:lnTo>
                    <a:pt x="1084" y="327"/>
                  </a:lnTo>
                  <a:lnTo>
                    <a:pt x="1020" y="322"/>
                  </a:lnTo>
                  <a:lnTo>
                    <a:pt x="954" y="319"/>
                  </a:lnTo>
                  <a:lnTo>
                    <a:pt x="888" y="315"/>
                  </a:lnTo>
                  <a:lnTo>
                    <a:pt x="822" y="313"/>
                  </a:lnTo>
                  <a:lnTo>
                    <a:pt x="754" y="310"/>
                  </a:lnTo>
                  <a:lnTo>
                    <a:pt x="687" y="307"/>
                  </a:lnTo>
                  <a:lnTo>
                    <a:pt x="618" y="306"/>
                  </a:lnTo>
                  <a:lnTo>
                    <a:pt x="549" y="305"/>
                  </a:lnTo>
                  <a:lnTo>
                    <a:pt x="481" y="305"/>
                  </a:lnTo>
                  <a:lnTo>
                    <a:pt x="0" y="305"/>
                  </a:lnTo>
                  <a:lnTo>
                    <a:pt x="0" y="696"/>
                  </a:lnTo>
                  <a:lnTo>
                    <a:pt x="481" y="696"/>
                  </a:lnTo>
                  <a:lnTo>
                    <a:pt x="550" y="696"/>
                  </a:lnTo>
                  <a:lnTo>
                    <a:pt x="619" y="697"/>
                  </a:lnTo>
                  <a:lnTo>
                    <a:pt x="688" y="699"/>
                  </a:lnTo>
                  <a:lnTo>
                    <a:pt x="756" y="700"/>
                  </a:lnTo>
                  <a:lnTo>
                    <a:pt x="824" y="704"/>
                  </a:lnTo>
                  <a:lnTo>
                    <a:pt x="891" y="707"/>
                  </a:lnTo>
                  <a:lnTo>
                    <a:pt x="957" y="710"/>
                  </a:lnTo>
                  <a:lnTo>
                    <a:pt x="1023" y="714"/>
                  </a:lnTo>
                  <a:lnTo>
                    <a:pt x="1087" y="718"/>
                  </a:lnTo>
                  <a:lnTo>
                    <a:pt x="1151" y="723"/>
                  </a:lnTo>
                  <a:lnTo>
                    <a:pt x="1214" y="729"/>
                  </a:lnTo>
                  <a:lnTo>
                    <a:pt x="1275" y="735"/>
                  </a:lnTo>
                  <a:lnTo>
                    <a:pt x="1337" y="741"/>
                  </a:lnTo>
                  <a:lnTo>
                    <a:pt x="1396" y="748"/>
                  </a:lnTo>
                  <a:lnTo>
                    <a:pt x="1455" y="756"/>
                  </a:lnTo>
                  <a:lnTo>
                    <a:pt x="1513" y="763"/>
                  </a:lnTo>
                  <a:lnTo>
                    <a:pt x="1569" y="771"/>
                  </a:lnTo>
                  <a:lnTo>
                    <a:pt x="1623" y="780"/>
                  </a:lnTo>
                  <a:lnTo>
                    <a:pt x="1677" y="789"/>
                  </a:lnTo>
                  <a:lnTo>
                    <a:pt x="1729" y="798"/>
                  </a:lnTo>
                  <a:lnTo>
                    <a:pt x="1779" y="808"/>
                  </a:lnTo>
                  <a:lnTo>
                    <a:pt x="1829" y="818"/>
                  </a:lnTo>
                  <a:lnTo>
                    <a:pt x="1876" y="829"/>
                  </a:lnTo>
                  <a:lnTo>
                    <a:pt x="1922" y="840"/>
                  </a:lnTo>
                  <a:lnTo>
                    <a:pt x="1966" y="852"/>
                  </a:lnTo>
                  <a:lnTo>
                    <a:pt x="2008" y="863"/>
                  </a:lnTo>
                  <a:lnTo>
                    <a:pt x="2048" y="876"/>
                  </a:lnTo>
                  <a:lnTo>
                    <a:pt x="2087" y="888"/>
                  </a:lnTo>
                  <a:lnTo>
                    <a:pt x="2124" y="901"/>
                  </a:lnTo>
                  <a:lnTo>
                    <a:pt x="2159" y="914"/>
                  </a:lnTo>
                  <a:lnTo>
                    <a:pt x="2191" y="928"/>
                  </a:lnTo>
                  <a:lnTo>
                    <a:pt x="2222" y="941"/>
                  </a:lnTo>
                  <a:lnTo>
                    <a:pt x="2222" y="954"/>
                  </a:lnTo>
                  <a:lnTo>
                    <a:pt x="2222" y="977"/>
                  </a:lnTo>
                  <a:lnTo>
                    <a:pt x="2222" y="1008"/>
                  </a:lnTo>
                  <a:lnTo>
                    <a:pt x="2222" y="1044"/>
                  </a:lnTo>
                  <a:lnTo>
                    <a:pt x="2222" y="1081"/>
                  </a:lnTo>
                  <a:lnTo>
                    <a:pt x="2222" y="1114"/>
                  </a:lnTo>
                  <a:lnTo>
                    <a:pt x="2222" y="1141"/>
                  </a:lnTo>
                  <a:lnTo>
                    <a:pt x="2222" y="1159"/>
                  </a:lnTo>
                  <a:lnTo>
                    <a:pt x="2191" y="1146"/>
                  </a:lnTo>
                  <a:lnTo>
                    <a:pt x="2158" y="1132"/>
                  </a:lnTo>
                  <a:lnTo>
                    <a:pt x="2122" y="1118"/>
                  </a:lnTo>
                  <a:lnTo>
                    <a:pt x="2085" y="1106"/>
                  </a:lnTo>
                  <a:lnTo>
                    <a:pt x="2046" y="1093"/>
                  </a:lnTo>
                  <a:lnTo>
                    <a:pt x="2005" y="1081"/>
                  </a:lnTo>
                  <a:lnTo>
                    <a:pt x="1962" y="1069"/>
                  </a:lnTo>
                  <a:lnTo>
                    <a:pt x="1918" y="1058"/>
                  </a:lnTo>
                  <a:lnTo>
                    <a:pt x="1872" y="1048"/>
                  </a:lnTo>
                  <a:lnTo>
                    <a:pt x="1825" y="1037"/>
                  </a:lnTo>
                  <a:lnTo>
                    <a:pt x="1775" y="1027"/>
                  </a:lnTo>
                  <a:lnTo>
                    <a:pt x="1725" y="1016"/>
                  </a:lnTo>
                  <a:lnTo>
                    <a:pt x="1673" y="1007"/>
                  </a:lnTo>
                  <a:lnTo>
                    <a:pt x="1619" y="999"/>
                  </a:lnTo>
                  <a:lnTo>
                    <a:pt x="1564" y="990"/>
                  </a:lnTo>
                  <a:lnTo>
                    <a:pt x="1509" y="982"/>
                  </a:lnTo>
                  <a:lnTo>
                    <a:pt x="1450" y="974"/>
                  </a:lnTo>
                  <a:lnTo>
                    <a:pt x="1392" y="966"/>
                  </a:lnTo>
                  <a:lnTo>
                    <a:pt x="1333" y="960"/>
                  </a:lnTo>
                  <a:lnTo>
                    <a:pt x="1272" y="954"/>
                  </a:lnTo>
                  <a:lnTo>
                    <a:pt x="1210" y="947"/>
                  </a:lnTo>
                  <a:lnTo>
                    <a:pt x="1148" y="942"/>
                  </a:lnTo>
                  <a:lnTo>
                    <a:pt x="1084" y="937"/>
                  </a:lnTo>
                  <a:lnTo>
                    <a:pt x="1020" y="933"/>
                  </a:lnTo>
                  <a:lnTo>
                    <a:pt x="954" y="929"/>
                  </a:lnTo>
                  <a:lnTo>
                    <a:pt x="888" y="926"/>
                  </a:lnTo>
                  <a:lnTo>
                    <a:pt x="822" y="922"/>
                  </a:lnTo>
                  <a:lnTo>
                    <a:pt x="754" y="920"/>
                  </a:lnTo>
                  <a:lnTo>
                    <a:pt x="687" y="918"/>
                  </a:lnTo>
                  <a:lnTo>
                    <a:pt x="618" y="917"/>
                  </a:lnTo>
                  <a:lnTo>
                    <a:pt x="549" y="916"/>
                  </a:lnTo>
                  <a:lnTo>
                    <a:pt x="481" y="916"/>
                  </a:lnTo>
                  <a:lnTo>
                    <a:pt x="0" y="916"/>
                  </a:lnTo>
                  <a:lnTo>
                    <a:pt x="0" y="1307"/>
                  </a:lnTo>
                  <a:lnTo>
                    <a:pt x="481" y="1307"/>
                  </a:lnTo>
                  <a:lnTo>
                    <a:pt x="550" y="1307"/>
                  </a:lnTo>
                  <a:lnTo>
                    <a:pt x="619" y="1308"/>
                  </a:lnTo>
                  <a:lnTo>
                    <a:pt x="688" y="1309"/>
                  </a:lnTo>
                  <a:lnTo>
                    <a:pt x="756" y="1311"/>
                  </a:lnTo>
                  <a:lnTo>
                    <a:pt x="824" y="1313"/>
                  </a:lnTo>
                  <a:lnTo>
                    <a:pt x="891" y="1316"/>
                  </a:lnTo>
                  <a:lnTo>
                    <a:pt x="957" y="1320"/>
                  </a:lnTo>
                  <a:lnTo>
                    <a:pt x="1023" y="1324"/>
                  </a:lnTo>
                  <a:lnTo>
                    <a:pt x="1087" y="1329"/>
                  </a:lnTo>
                  <a:lnTo>
                    <a:pt x="1151" y="1333"/>
                  </a:lnTo>
                  <a:lnTo>
                    <a:pt x="1214" y="1339"/>
                  </a:lnTo>
                  <a:lnTo>
                    <a:pt x="1275" y="1345"/>
                  </a:lnTo>
                  <a:lnTo>
                    <a:pt x="1337" y="1351"/>
                  </a:lnTo>
                  <a:lnTo>
                    <a:pt x="1396" y="1358"/>
                  </a:lnTo>
                  <a:lnTo>
                    <a:pt x="1454" y="1365"/>
                  </a:lnTo>
                  <a:lnTo>
                    <a:pt x="1513" y="1374"/>
                  </a:lnTo>
                  <a:lnTo>
                    <a:pt x="1569" y="1381"/>
                  </a:lnTo>
                  <a:lnTo>
                    <a:pt x="1623" y="1390"/>
                  </a:lnTo>
                  <a:lnTo>
                    <a:pt x="1677" y="1399"/>
                  </a:lnTo>
                  <a:lnTo>
                    <a:pt x="1729" y="1408"/>
                  </a:lnTo>
                  <a:lnTo>
                    <a:pt x="1779" y="1419"/>
                  </a:lnTo>
                  <a:lnTo>
                    <a:pt x="1828" y="1429"/>
                  </a:lnTo>
                  <a:lnTo>
                    <a:pt x="1876" y="1439"/>
                  </a:lnTo>
                  <a:lnTo>
                    <a:pt x="1922" y="1451"/>
                  </a:lnTo>
                  <a:lnTo>
                    <a:pt x="1965" y="1462"/>
                  </a:lnTo>
                  <a:lnTo>
                    <a:pt x="2008" y="1474"/>
                  </a:lnTo>
                  <a:lnTo>
                    <a:pt x="2048" y="1486"/>
                  </a:lnTo>
                  <a:lnTo>
                    <a:pt x="2087" y="1499"/>
                  </a:lnTo>
                  <a:lnTo>
                    <a:pt x="2123" y="1511"/>
                  </a:lnTo>
                  <a:lnTo>
                    <a:pt x="2159" y="1525"/>
                  </a:lnTo>
                  <a:lnTo>
                    <a:pt x="2191" y="1538"/>
                  </a:lnTo>
                  <a:lnTo>
                    <a:pt x="2222" y="1552"/>
                  </a:lnTo>
                  <a:lnTo>
                    <a:pt x="2222" y="1564"/>
                  </a:lnTo>
                  <a:lnTo>
                    <a:pt x="2222" y="1587"/>
                  </a:lnTo>
                  <a:lnTo>
                    <a:pt x="2222" y="1619"/>
                  </a:lnTo>
                  <a:lnTo>
                    <a:pt x="2222" y="1654"/>
                  </a:lnTo>
                  <a:lnTo>
                    <a:pt x="2222" y="1691"/>
                  </a:lnTo>
                  <a:lnTo>
                    <a:pt x="2222" y="1724"/>
                  </a:lnTo>
                  <a:lnTo>
                    <a:pt x="2222" y="1751"/>
                  </a:lnTo>
                  <a:lnTo>
                    <a:pt x="2222" y="1769"/>
                  </a:lnTo>
                  <a:lnTo>
                    <a:pt x="2191" y="1755"/>
                  </a:lnTo>
                  <a:lnTo>
                    <a:pt x="2158" y="1742"/>
                  </a:lnTo>
                  <a:lnTo>
                    <a:pt x="2122" y="1729"/>
                  </a:lnTo>
                  <a:lnTo>
                    <a:pt x="2085" y="1716"/>
                  </a:lnTo>
                  <a:lnTo>
                    <a:pt x="2046" y="1704"/>
                  </a:lnTo>
                  <a:lnTo>
                    <a:pt x="2005" y="1692"/>
                  </a:lnTo>
                  <a:lnTo>
                    <a:pt x="1962" y="1680"/>
                  </a:lnTo>
                  <a:lnTo>
                    <a:pt x="1918" y="1669"/>
                  </a:lnTo>
                  <a:lnTo>
                    <a:pt x="1872" y="1657"/>
                  </a:lnTo>
                  <a:lnTo>
                    <a:pt x="1825" y="1647"/>
                  </a:lnTo>
                  <a:lnTo>
                    <a:pt x="1775" y="1636"/>
                  </a:lnTo>
                  <a:lnTo>
                    <a:pt x="1725" y="1627"/>
                  </a:lnTo>
                  <a:lnTo>
                    <a:pt x="1673" y="1618"/>
                  </a:lnTo>
                  <a:lnTo>
                    <a:pt x="1619" y="1608"/>
                  </a:lnTo>
                  <a:lnTo>
                    <a:pt x="1564" y="1600"/>
                  </a:lnTo>
                  <a:lnTo>
                    <a:pt x="1509" y="1592"/>
                  </a:lnTo>
                  <a:lnTo>
                    <a:pt x="1450" y="1584"/>
                  </a:lnTo>
                  <a:lnTo>
                    <a:pt x="1392" y="1577"/>
                  </a:lnTo>
                  <a:lnTo>
                    <a:pt x="1333" y="1570"/>
                  </a:lnTo>
                  <a:lnTo>
                    <a:pt x="1272" y="1564"/>
                  </a:lnTo>
                  <a:lnTo>
                    <a:pt x="1210" y="1558"/>
                  </a:lnTo>
                  <a:lnTo>
                    <a:pt x="1148" y="1553"/>
                  </a:lnTo>
                  <a:lnTo>
                    <a:pt x="1084" y="1548"/>
                  </a:lnTo>
                  <a:lnTo>
                    <a:pt x="1020" y="1544"/>
                  </a:lnTo>
                  <a:lnTo>
                    <a:pt x="954" y="1540"/>
                  </a:lnTo>
                  <a:lnTo>
                    <a:pt x="888" y="1535"/>
                  </a:lnTo>
                  <a:lnTo>
                    <a:pt x="822" y="1533"/>
                  </a:lnTo>
                  <a:lnTo>
                    <a:pt x="754" y="1530"/>
                  </a:lnTo>
                  <a:lnTo>
                    <a:pt x="687" y="1528"/>
                  </a:lnTo>
                  <a:lnTo>
                    <a:pt x="618" y="1527"/>
                  </a:lnTo>
                  <a:lnTo>
                    <a:pt x="549" y="1526"/>
                  </a:lnTo>
                  <a:lnTo>
                    <a:pt x="481" y="1526"/>
                  </a:lnTo>
                  <a:lnTo>
                    <a:pt x="0" y="1526"/>
                  </a:lnTo>
                  <a:lnTo>
                    <a:pt x="0" y="1917"/>
                  </a:lnTo>
                  <a:lnTo>
                    <a:pt x="481" y="1917"/>
                  </a:lnTo>
                  <a:lnTo>
                    <a:pt x="550" y="1917"/>
                  </a:lnTo>
                  <a:lnTo>
                    <a:pt x="619" y="1918"/>
                  </a:lnTo>
                  <a:lnTo>
                    <a:pt x="688" y="1919"/>
                  </a:lnTo>
                  <a:lnTo>
                    <a:pt x="756" y="1921"/>
                  </a:lnTo>
                  <a:lnTo>
                    <a:pt x="824" y="1924"/>
                  </a:lnTo>
                  <a:lnTo>
                    <a:pt x="891" y="1926"/>
                  </a:lnTo>
                  <a:lnTo>
                    <a:pt x="957" y="1930"/>
                  </a:lnTo>
                  <a:lnTo>
                    <a:pt x="1023" y="1935"/>
                  </a:lnTo>
                  <a:lnTo>
                    <a:pt x="1087" y="1939"/>
                  </a:lnTo>
                  <a:lnTo>
                    <a:pt x="1151" y="1944"/>
                  </a:lnTo>
                  <a:lnTo>
                    <a:pt x="1214" y="1949"/>
                  </a:lnTo>
                  <a:lnTo>
                    <a:pt x="1275" y="1955"/>
                  </a:lnTo>
                  <a:lnTo>
                    <a:pt x="1337" y="1962"/>
                  </a:lnTo>
                  <a:lnTo>
                    <a:pt x="1396" y="1968"/>
                  </a:lnTo>
                  <a:lnTo>
                    <a:pt x="1454" y="1975"/>
                  </a:lnTo>
                  <a:lnTo>
                    <a:pt x="1513" y="1984"/>
                  </a:lnTo>
                  <a:lnTo>
                    <a:pt x="1569" y="1992"/>
                  </a:lnTo>
                  <a:lnTo>
                    <a:pt x="1623" y="2000"/>
                  </a:lnTo>
                  <a:lnTo>
                    <a:pt x="1677" y="2010"/>
                  </a:lnTo>
                  <a:lnTo>
                    <a:pt x="1729" y="2019"/>
                  </a:lnTo>
                  <a:lnTo>
                    <a:pt x="1779" y="2028"/>
                  </a:lnTo>
                  <a:lnTo>
                    <a:pt x="1828" y="2039"/>
                  </a:lnTo>
                  <a:lnTo>
                    <a:pt x="1876" y="2049"/>
                  </a:lnTo>
                  <a:lnTo>
                    <a:pt x="1922" y="2061"/>
                  </a:lnTo>
                  <a:lnTo>
                    <a:pt x="1965" y="2072"/>
                  </a:lnTo>
                  <a:lnTo>
                    <a:pt x="2008" y="2084"/>
                  </a:lnTo>
                  <a:lnTo>
                    <a:pt x="2048" y="2096"/>
                  </a:lnTo>
                  <a:lnTo>
                    <a:pt x="2087" y="2109"/>
                  </a:lnTo>
                  <a:lnTo>
                    <a:pt x="2123" y="2121"/>
                  </a:lnTo>
                  <a:lnTo>
                    <a:pt x="2159" y="2135"/>
                  </a:lnTo>
                  <a:lnTo>
                    <a:pt x="2191" y="2148"/>
                  </a:lnTo>
                  <a:lnTo>
                    <a:pt x="2222" y="2162"/>
                  </a:lnTo>
                  <a:lnTo>
                    <a:pt x="2222" y="2173"/>
                  </a:lnTo>
                  <a:lnTo>
                    <a:pt x="2222" y="2200"/>
                  </a:lnTo>
                  <a:lnTo>
                    <a:pt x="2222" y="2241"/>
                  </a:lnTo>
                  <a:lnTo>
                    <a:pt x="2222" y="2292"/>
                  </a:lnTo>
                  <a:lnTo>
                    <a:pt x="2222" y="2353"/>
                  </a:lnTo>
                  <a:lnTo>
                    <a:pt x="2222" y="2419"/>
                  </a:lnTo>
                  <a:lnTo>
                    <a:pt x="2222" y="2491"/>
                  </a:lnTo>
                  <a:lnTo>
                    <a:pt x="2222" y="2564"/>
                  </a:lnTo>
                  <a:lnTo>
                    <a:pt x="2222" y="2637"/>
                  </a:lnTo>
                  <a:lnTo>
                    <a:pt x="2222" y="2708"/>
                  </a:lnTo>
                  <a:lnTo>
                    <a:pt x="2222" y="2774"/>
                  </a:lnTo>
                  <a:lnTo>
                    <a:pt x="2222" y="2832"/>
                  </a:lnTo>
                  <a:lnTo>
                    <a:pt x="2222" y="2882"/>
                  </a:lnTo>
                  <a:lnTo>
                    <a:pt x="2222" y="2921"/>
                  </a:lnTo>
                  <a:lnTo>
                    <a:pt x="2222" y="2946"/>
                  </a:lnTo>
                  <a:lnTo>
                    <a:pt x="2222" y="2954"/>
                  </a:lnTo>
                  <a:lnTo>
                    <a:pt x="3885" y="2954"/>
                  </a:lnTo>
                  <a:lnTo>
                    <a:pt x="3885" y="2563"/>
                  </a:lnTo>
                  <a:lnTo>
                    <a:pt x="3871" y="2563"/>
                  </a:lnTo>
                  <a:lnTo>
                    <a:pt x="3834" y="2563"/>
                  </a:lnTo>
                  <a:lnTo>
                    <a:pt x="3774" y="2563"/>
                  </a:lnTo>
                  <a:lnTo>
                    <a:pt x="3699" y="2563"/>
                  </a:lnTo>
                  <a:lnTo>
                    <a:pt x="3609" y="2563"/>
                  </a:lnTo>
                  <a:lnTo>
                    <a:pt x="3508" y="2563"/>
                  </a:lnTo>
                  <a:lnTo>
                    <a:pt x="3401" y="2563"/>
                  </a:lnTo>
                  <a:lnTo>
                    <a:pt x="3290" y="2563"/>
                  </a:lnTo>
                  <a:lnTo>
                    <a:pt x="3177" y="2563"/>
                  </a:lnTo>
                  <a:lnTo>
                    <a:pt x="3069" y="2563"/>
                  </a:lnTo>
                  <a:lnTo>
                    <a:pt x="2967" y="2563"/>
                  </a:lnTo>
                  <a:lnTo>
                    <a:pt x="2875" y="2563"/>
                  </a:lnTo>
                  <a:lnTo>
                    <a:pt x="2797" y="2563"/>
                  </a:lnTo>
                  <a:lnTo>
                    <a:pt x="2735" y="2563"/>
                  </a:lnTo>
                  <a:lnTo>
                    <a:pt x="2694" y="2563"/>
                  </a:lnTo>
                  <a:lnTo>
                    <a:pt x="2676" y="2563"/>
                  </a:lnTo>
                  <a:lnTo>
                    <a:pt x="2676" y="2549"/>
                  </a:lnTo>
                  <a:lnTo>
                    <a:pt x="2676" y="2524"/>
                  </a:lnTo>
                  <a:lnTo>
                    <a:pt x="2676" y="2490"/>
                  </a:lnTo>
                  <a:lnTo>
                    <a:pt x="2676" y="2454"/>
                  </a:lnTo>
                  <a:lnTo>
                    <a:pt x="2676" y="2417"/>
                  </a:lnTo>
                  <a:lnTo>
                    <a:pt x="2676" y="2385"/>
                  </a:lnTo>
                  <a:lnTo>
                    <a:pt x="2676" y="2359"/>
                  </a:lnTo>
                  <a:lnTo>
                    <a:pt x="2676" y="2344"/>
                  </a:lnTo>
                  <a:lnTo>
                    <a:pt x="2694" y="2344"/>
                  </a:lnTo>
                  <a:lnTo>
                    <a:pt x="2735" y="2344"/>
                  </a:lnTo>
                  <a:lnTo>
                    <a:pt x="2797" y="2344"/>
                  </a:lnTo>
                  <a:lnTo>
                    <a:pt x="2875" y="2344"/>
                  </a:lnTo>
                  <a:lnTo>
                    <a:pt x="2967" y="2344"/>
                  </a:lnTo>
                  <a:lnTo>
                    <a:pt x="3069" y="2344"/>
                  </a:lnTo>
                  <a:lnTo>
                    <a:pt x="3177" y="2344"/>
                  </a:lnTo>
                  <a:lnTo>
                    <a:pt x="3290" y="2344"/>
                  </a:lnTo>
                  <a:lnTo>
                    <a:pt x="3401" y="2344"/>
                  </a:lnTo>
                  <a:lnTo>
                    <a:pt x="3508" y="2344"/>
                  </a:lnTo>
                  <a:lnTo>
                    <a:pt x="3609" y="2344"/>
                  </a:lnTo>
                  <a:lnTo>
                    <a:pt x="3699" y="2344"/>
                  </a:lnTo>
                  <a:lnTo>
                    <a:pt x="3774" y="2344"/>
                  </a:lnTo>
                  <a:lnTo>
                    <a:pt x="3834" y="2344"/>
                  </a:lnTo>
                  <a:lnTo>
                    <a:pt x="3871" y="2344"/>
                  </a:lnTo>
                  <a:lnTo>
                    <a:pt x="3885" y="2344"/>
                  </a:lnTo>
                  <a:lnTo>
                    <a:pt x="3885" y="1953"/>
                  </a:lnTo>
                  <a:lnTo>
                    <a:pt x="3871" y="1953"/>
                  </a:lnTo>
                  <a:lnTo>
                    <a:pt x="3834" y="1953"/>
                  </a:lnTo>
                  <a:lnTo>
                    <a:pt x="3774" y="1953"/>
                  </a:lnTo>
                  <a:lnTo>
                    <a:pt x="3699" y="1953"/>
                  </a:lnTo>
                  <a:lnTo>
                    <a:pt x="3609" y="1953"/>
                  </a:lnTo>
                  <a:lnTo>
                    <a:pt x="3508" y="1953"/>
                  </a:lnTo>
                  <a:lnTo>
                    <a:pt x="3401" y="1953"/>
                  </a:lnTo>
                  <a:lnTo>
                    <a:pt x="3290" y="1953"/>
                  </a:lnTo>
                  <a:lnTo>
                    <a:pt x="3177" y="1953"/>
                  </a:lnTo>
                  <a:lnTo>
                    <a:pt x="3069" y="1953"/>
                  </a:lnTo>
                  <a:lnTo>
                    <a:pt x="2967" y="1953"/>
                  </a:lnTo>
                  <a:lnTo>
                    <a:pt x="2875" y="1953"/>
                  </a:lnTo>
                  <a:lnTo>
                    <a:pt x="2797" y="1953"/>
                  </a:lnTo>
                  <a:lnTo>
                    <a:pt x="2735" y="1953"/>
                  </a:lnTo>
                  <a:lnTo>
                    <a:pt x="2694" y="1953"/>
                  </a:lnTo>
                  <a:lnTo>
                    <a:pt x="2676" y="1953"/>
                  </a:lnTo>
                  <a:lnTo>
                    <a:pt x="2676" y="1939"/>
                  </a:lnTo>
                  <a:lnTo>
                    <a:pt x="2676" y="1913"/>
                  </a:lnTo>
                  <a:lnTo>
                    <a:pt x="2676" y="1880"/>
                  </a:lnTo>
                  <a:lnTo>
                    <a:pt x="2676" y="1844"/>
                  </a:lnTo>
                  <a:lnTo>
                    <a:pt x="2676" y="1806"/>
                  </a:lnTo>
                  <a:lnTo>
                    <a:pt x="2676" y="1774"/>
                  </a:lnTo>
                  <a:lnTo>
                    <a:pt x="2676" y="1748"/>
                  </a:lnTo>
                  <a:lnTo>
                    <a:pt x="2676" y="1733"/>
                  </a:lnTo>
                  <a:lnTo>
                    <a:pt x="2694" y="1733"/>
                  </a:lnTo>
                  <a:lnTo>
                    <a:pt x="2735" y="1733"/>
                  </a:lnTo>
                  <a:lnTo>
                    <a:pt x="2797" y="1733"/>
                  </a:lnTo>
                  <a:lnTo>
                    <a:pt x="2875" y="1733"/>
                  </a:lnTo>
                  <a:lnTo>
                    <a:pt x="2967" y="1733"/>
                  </a:lnTo>
                  <a:lnTo>
                    <a:pt x="3069" y="1733"/>
                  </a:lnTo>
                  <a:lnTo>
                    <a:pt x="3177" y="1733"/>
                  </a:lnTo>
                  <a:lnTo>
                    <a:pt x="3290" y="1733"/>
                  </a:lnTo>
                  <a:lnTo>
                    <a:pt x="3401" y="1733"/>
                  </a:lnTo>
                  <a:lnTo>
                    <a:pt x="3508" y="1733"/>
                  </a:lnTo>
                  <a:lnTo>
                    <a:pt x="3609" y="1733"/>
                  </a:lnTo>
                  <a:lnTo>
                    <a:pt x="3699" y="1733"/>
                  </a:lnTo>
                  <a:lnTo>
                    <a:pt x="3774" y="1733"/>
                  </a:lnTo>
                  <a:lnTo>
                    <a:pt x="3834" y="1733"/>
                  </a:lnTo>
                  <a:lnTo>
                    <a:pt x="3871" y="1733"/>
                  </a:lnTo>
                  <a:lnTo>
                    <a:pt x="3885" y="1733"/>
                  </a:lnTo>
                  <a:lnTo>
                    <a:pt x="3885" y="1343"/>
                  </a:lnTo>
                  <a:lnTo>
                    <a:pt x="3871" y="1343"/>
                  </a:lnTo>
                  <a:lnTo>
                    <a:pt x="3834" y="1343"/>
                  </a:lnTo>
                  <a:lnTo>
                    <a:pt x="3774" y="1343"/>
                  </a:lnTo>
                  <a:lnTo>
                    <a:pt x="3699" y="1343"/>
                  </a:lnTo>
                  <a:lnTo>
                    <a:pt x="3609" y="1343"/>
                  </a:lnTo>
                  <a:lnTo>
                    <a:pt x="3508" y="1343"/>
                  </a:lnTo>
                  <a:lnTo>
                    <a:pt x="3401" y="1343"/>
                  </a:lnTo>
                  <a:lnTo>
                    <a:pt x="3290" y="1343"/>
                  </a:lnTo>
                  <a:lnTo>
                    <a:pt x="3177" y="1343"/>
                  </a:lnTo>
                  <a:lnTo>
                    <a:pt x="3069" y="1343"/>
                  </a:lnTo>
                  <a:lnTo>
                    <a:pt x="2967" y="1343"/>
                  </a:lnTo>
                  <a:lnTo>
                    <a:pt x="2875" y="1343"/>
                  </a:lnTo>
                  <a:lnTo>
                    <a:pt x="2797" y="1343"/>
                  </a:lnTo>
                  <a:lnTo>
                    <a:pt x="2735" y="1343"/>
                  </a:lnTo>
                  <a:lnTo>
                    <a:pt x="2694" y="1343"/>
                  </a:lnTo>
                  <a:lnTo>
                    <a:pt x="2676" y="1343"/>
                  </a:lnTo>
                  <a:lnTo>
                    <a:pt x="2676" y="1328"/>
                  </a:lnTo>
                  <a:lnTo>
                    <a:pt x="2676" y="1303"/>
                  </a:lnTo>
                  <a:lnTo>
                    <a:pt x="2676" y="1270"/>
                  </a:lnTo>
                  <a:lnTo>
                    <a:pt x="2676" y="1233"/>
                  </a:lnTo>
                  <a:lnTo>
                    <a:pt x="2676" y="1197"/>
                  </a:lnTo>
                  <a:lnTo>
                    <a:pt x="2676" y="1164"/>
                  </a:lnTo>
                  <a:lnTo>
                    <a:pt x="2676" y="1138"/>
                  </a:lnTo>
                  <a:lnTo>
                    <a:pt x="2676" y="1124"/>
                  </a:lnTo>
                  <a:lnTo>
                    <a:pt x="2694" y="1124"/>
                  </a:lnTo>
                  <a:lnTo>
                    <a:pt x="2735" y="1124"/>
                  </a:lnTo>
                  <a:lnTo>
                    <a:pt x="2797" y="1124"/>
                  </a:lnTo>
                  <a:lnTo>
                    <a:pt x="2875" y="1124"/>
                  </a:lnTo>
                  <a:lnTo>
                    <a:pt x="2967" y="1124"/>
                  </a:lnTo>
                  <a:lnTo>
                    <a:pt x="3069" y="1124"/>
                  </a:lnTo>
                  <a:lnTo>
                    <a:pt x="3177" y="1124"/>
                  </a:lnTo>
                  <a:lnTo>
                    <a:pt x="3290" y="1124"/>
                  </a:lnTo>
                  <a:lnTo>
                    <a:pt x="3401" y="1124"/>
                  </a:lnTo>
                  <a:lnTo>
                    <a:pt x="3508" y="1124"/>
                  </a:lnTo>
                  <a:lnTo>
                    <a:pt x="3609" y="1124"/>
                  </a:lnTo>
                  <a:lnTo>
                    <a:pt x="3699" y="1124"/>
                  </a:lnTo>
                  <a:lnTo>
                    <a:pt x="3774" y="1124"/>
                  </a:lnTo>
                  <a:lnTo>
                    <a:pt x="3834" y="1124"/>
                  </a:lnTo>
                  <a:lnTo>
                    <a:pt x="3871" y="1124"/>
                  </a:lnTo>
                  <a:lnTo>
                    <a:pt x="3885" y="1124"/>
                  </a:lnTo>
                  <a:close/>
                </a:path>
              </a:pathLst>
            </a:custGeom>
            <a:solidFill>
              <a:srgbClr val="053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4735" y="331"/>
              <a:ext cx="33" cy="32"/>
            </a:xfrm>
            <a:custGeom>
              <a:avLst/>
              <a:gdLst>
                <a:gd name="T0" fmla="*/ 456 w 470"/>
                <a:gd name="T1" fmla="*/ 343 h 446"/>
                <a:gd name="T2" fmla="*/ 432 w 470"/>
                <a:gd name="T3" fmla="*/ 377 h 446"/>
                <a:gd name="T4" fmla="*/ 392 w 470"/>
                <a:gd name="T5" fmla="*/ 411 h 446"/>
                <a:gd name="T6" fmla="*/ 364 w 470"/>
                <a:gd name="T7" fmla="*/ 425 h 446"/>
                <a:gd name="T8" fmla="*/ 332 w 470"/>
                <a:gd name="T9" fmla="*/ 436 h 446"/>
                <a:gd name="T10" fmla="*/ 292 w 470"/>
                <a:gd name="T11" fmla="*/ 443 h 446"/>
                <a:gd name="T12" fmla="*/ 247 w 470"/>
                <a:gd name="T13" fmla="*/ 446 h 446"/>
                <a:gd name="T14" fmla="*/ 181 w 470"/>
                <a:gd name="T15" fmla="*/ 440 h 446"/>
                <a:gd name="T16" fmla="*/ 146 w 470"/>
                <a:gd name="T17" fmla="*/ 430 h 446"/>
                <a:gd name="T18" fmla="*/ 115 w 470"/>
                <a:gd name="T19" fmla="*/ 418 h 446"/>
                <a:gd name="T20" fmla="*/ 85 w 470"/>
                <a:gd name="T21" fmla="*/ 400 h 446"/>
                <a:gd name="T22" fmla="*/ 60 w 470"/>
                <a:gd name="T23" fmla="*/ 379 h 446"/>
                <a:gd name="T24" fmla="*/ 40 w 470"/>
                <a:gd name="T25" fmla="*/ 355 h 446"/>
                <a:gd name="T26" fmla="*/ 23 w 470"/>
                <a:gd name="T27" fmla="*/ 327 h 446"/>
                <a:gd name="T28" fmla="*/ 10 w 470"/>
                <a:gd name="T29" fmla="*/ 297 h 446"/>
                <a:gd name="T30" fmla="*/ 3 w 470"/>
                <a:gd name="T31" fmla="*/ 263 h 446"/>
                <a:gd name="T32" fmla="*/ 0 w 470"/>
                <a:gd name="T33" fmla="*/ 226 h 446"/>
                <a:gd name="T34" fmla="*/ 8 w 470"/>
                <a:gd name="T35" fmla="*/ 160 h 446"/>
                <a:gd name="T36" fmla="*/ 24 w 470"/>
                <a:gd name="T37" fmla="*/ 121 h 446"/>
                <a:gd name="T38" fmla="*/ 40 w 470"/>
                <a:gd name="T39" fmla="*/ 93 h 446"/>
                <a:gd name="T40" fmla="*/ 60 w 470"/>
                <a:gd name="T41" fmla="*/ 68 h 446"/>
                <a:gd name="T42" fmla="*/ 86 w 470"/>
                <a:gd name="T43" fmla="*/ 46 h 446"/>
                <a:gd name="T44" fmla="*/ 117 w 470"/>
                <a:gd name="T45" fmla="*/ 28 h 446"/>
                <a:gd name="T46" fmla="*/ 151 w 470"/>
                <a:gd name="T47" fmla="*/ 13 h 446"/>
                <a:gd name="T48" fmla="*/ 192 w 470"/>
                <a:gd name="T49" fmla="*/ 4 h 446"/>
                <a:gd name="T50" fmla="*/ 236 w 470"/>
                <a:gd name="T51" fmla="*/ 0 h 446"/>
                <a:gd name="T52" fmla="*/ 283 w 470"/>
                <a:gd name="T53" fmla="*/ 1 h 446"/>
                <a:gd name="T54" fmla="*/ 336 w 470"/>
                <a:gd name="T55" fmla="*/ 9 h 446"/>
                <a:gd name="T56" fmla="*/ 371 w 470"/>
                <a:gd name="T57" fmla="*/ 22 h 446"/>
                <a:gd name="T58" fmla="*/ 407 w 470"/>
                <a:gd name="T59" fmla="*/ 41 h 446"/>
                <a:gd name="T60" fmla="*/ 436 w 470"/>
                <a:gd name="T61" fmla="*/ 67 h 446"/>
                <a:gd name="T62" fmla="*/ 456 w 470"/>
                <a:gd name="T63" fmla="*/ 95 h 446"/>
                <a:gd name="T64" fmla="*/ 469 w 470"/>
                <a:gd name="T65" fmla="*/ 126 h 446"/>
                <a:gd name="T66" fmla="*/ 355 w 470"/>
                <a:gd name="T67" fmla="*/ 130 h 446"/>
                <a:gd name="T68" fmla="*/ 339 w 470"/>
                <a:gd name="T69" fmla="*/ 109 h 446"/>
                <a:gd name="T70" fmla="*/ 319 w 470"/>
                <a:gd name="T71" fmla="*/ 93 h 446"/>
                <a:gd name="T72" fmla="*/ 296 w 470"/>
                <a:gd name="T73" fmla="*/ 82 h 446"/>
                <a:gd name="T74" fmla="*/ 267 w 470"/>
                <a:gd name="T75" fmla="*/ 76 h 446"/>
                <a:gd name="T76" fmla="*/ 235 w 470"/>
                <a:gd name="T77" fmla="*/ 75 h 446"/>
                <a:gd name="T78" fmla="*/ 203 w 470"/>
                <a:gd name="T79" fmla="*/ 80 h 446"/>
                <a:gd name="T80" fmla="*/ 177 w 470"/>
                <a:gd name="T81" fmla="*/ 90 h 446"/>
                <a:gd name="T82" fmla="*/ 156 w 470"/>
                <a:gd name="T83" fmla="*/ 103 h 446"/>
                <a:gd name="T84" fmla="*/ 137 w 470"/>
                <a:gd name="T85" fmla="*/ 125 h 446"/>
                <a:gd name="T86" fmla="*/ 120 w 470"/>
                <a:gd name="T87" fmla="*/ 162 h 446"/>
                <a:gd name="T88" fmla="*/ 113 w 470"/>
                <a:gd name="T89" fmla="*/ 206 h 446"/>
                <a:gd name="T90" fmla="*/ 115 w 470"/>
                <a:gd name="T91" fmla="*/ 251 h 446"/>
                <a:gd name="T92" fmla="*/ 123 w 470"/>
                <a:gd name="T93" fmla="*/ 293 h 446"/>
                <a:gd name="T94" fmla="*/ 142 w 470"/>
                <a:gd name="T95" fmla="*/ 329 h 446"/>
                <a:gd name="T96" fmla="*/ 171 w 470"/>
                <a:gd name="T97" fmla="*/ 353 h 446"/>
                <a:gd name="T98" fmla="*/ 211 w 470"/>
                <a:gd name="T99" fmla="*/ 368 h 446"/>
                <a:gd name="T100" fmla="*/ 259 w 470"/>
                <a:gd name="T101" fmla="*/ 371 h 446"/>
                <a:gd name="T102" fmla="*/ 292 w 470"/>
                <a:gd name="T103" fmla="*/ 364 h 446"/>
                <a:gd name="T104" fmla="*/ 319 w 470"/>
                <a:gd name="T105" fmla="*/ 349 h 446"/>
                <a:gd name="T106" fmla="*/ 340 w 470"/>
                <a:gd name="T107" fmla="*/ 329 h 446"/>
                <a:gd name="T108" fmla="*/ 355 w 470"/>
                <a:gd name="T109" fmla="*/ 306 h 446"/>
                <a:gd name="T110" fmla="*/ 365 w 470"/>
                <a:gd name="T111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0" h="446">
                  <a:moveTo>
                    <a:pt x="470" y="307"/>
                  </a:moveTo>
                  <a:lnTo>
                    <a:pt x="465" y="323"/>
                  </a:lnTo>
                  <a:lnTo>
                    <a:pt x="456" y="343"/>
                  </a:lnTo>
                  <a:lnTo>
                    <a:pt x="450" y="354"/>
                  </a:lnTo>
                  <a:lnTo>
                    <a:pt x="441" y="366"/>
                  </a:lnTo>
                  <a:lnTo>
                    <a:pt x="432" y="377"/>
                  </a:lnTo>
                  <a:lnTo>
                    <a:pt x="420" y="389"/>
                  </a:lnTo>
                  <a:lnTo>
                    <a:pt x="407" y="400"/>
                  </a:lnTo>
                  <a:lnTo>
                    <a:pt x="392" y="411"/>
                  </a:lnTo>
                  <a:lnTo>
                    <a:pt x="384" y="416"/>
                  </a:lnTo>
                  <a:lnTo>
                    <a:pt x="375" y="421"/>
                  </a:lnTo>
                  <a:lnTo>
                    <a:pt x="364" y="425"/>
                  </a:lnTo>
                  <a:lnTo>
                    <a:pt x="355" y="429"/>
                  </a:lnTo>
                  <a:lnTo>
                    <a:pt x="343" y="432"/>
                  </a:lnTo>
                  <a:lnTo>
                    <a:pt x="332" y="436"/>
                  </a:lnTo>
                  <a:lnTo>
                    <a:pt x="319" y="439"/>
                  </a:lnTo>
                  <a:lnTo>
                    <a:pt x="306" y="442"/>
                  </a:lnTo>
                  <a:lnTo>
                    <a:pt x="292" y="443"/>
                  </a:lnTo>
                  <a:lnTo>
                    <a:pt x="278" y="445"/>
                  </a:lnTo>
                  <a:lnTo>
                    <a:pt x="262" y="446"/>
                  </a:lnTo>
                  <a:lnTo>
                    <a:pt x="247" y="446"/>
                  </a:lnTo>
                  <a:lnTo>
                    <a:pt x="220" y="445"/>
                  </a:lnTo>
                  <a:lnTo>
                    <a:pt x="194" y="442"/>
                  </a:lnTo>
                  <a:lnTo>
                    <a:pt x="181" y="440"/>
                  </a:lnTo>
                  <a:lnTo>
                    <a:pt x="170" y="438"/>
                  </a:lnTo>
                  <a:lnTo>
                    <a:pt x="157" y="435"/>
                  </a:lnTo>
                  <a:lnTo>
                    <a:pt x="146" y="430"/>
                  </a:lnTo>
                  <a:lnTo>
                    <a:pt x="135" y="426"/>
                  </a:lnTo>
                  <a:lnTo>
                    <a:pt x="125" y="422"/>
                  </a:lnTo>
                  <a:lnTo>
                    <a:pt x="115" y="418"/>
                  </a:lnTo>
                  <a:lnTo>
                    <a:pt x="104" y="412"/>
                  </a:lnTo>
                  <a:lnTo>
                    <a:pt x="95" y="406"/>
                  </a:lnTo>
                  <a:lnTo>
                    <a:pt x="85" y="400"/>
                  </a:lnTo>
                  <a:lnTo>
                    <a:pt x="77" y="394"/>
                  </a:lnTo>
                  <a:lnTo>
                    <a:pt x="69" y="387"/>
                  </a:lnTo>
                  <a:lnTo>
                    <a:pt x="60" y="379"/>
                  </a:lnTo>
                  <a:lnTo>
                    <a:pt x="53" y="372"/>
                  </a:lnTo>
                  <a:lnTo>
                    <a:pt x="46" y="364"/>
                  </a:lnTo>
                  <a:lnTo>
                    <a:pt x="40" y="355"/>
                  </a:lnTo>
                  <a:lnTo>
                    <a:pt x="33" y="346"/>
                  </a:lnTo>
                  <a:lnTo>
                    <a:pt x="28" y="338"/>
                  </a:lnTo>
                  <a:lnTo>
                    <a:pt x="23" y="327"/>
                  </a:lnTo>
                  <a:lnTo>
                    <a:pt x="19" y="318"/>
                  </a:lnTo>
                  <a:lnTo>
                    <a:pt x="15" y="307"/>
                  </a:lnTo>
                  <a:lnTo>
                    <a:pt x="10" y="297"/>
                  </a:lnTo>
                  <a:lnTo>
                    <a:pt x="7" y="285"/>
                  </a:lnTo>
                  <a:lnTo>
                    <a:pt x="5" y="275"/>
                  </a:lnTo>
                  <a:lnTo>
                    <a:pt x="3" y="263"/>
                  </a:lnTo>
                  <a:lnTo>
                    <a:pt x="1" y="251"/>
                  </a:lnTo>
                  <a:lnTo>
                    <a:pt x="1" y="239"/>
                  </a:lnTo>
                  <a:lnTo>
                    <a:pt x="0" y="226"/>
                  </a:lnTo>
                  <a:lnTo>
                    <a:pt x="1" y="204"/>
                  </a:lnTo>
                  <a:lnTo>
                    <a:pt x="4" y="182"/>
                  </a:lnTo>
                  <a:lnTo>
                    <a:pt x="8" y="160"/>
                  </a:lnTo>
                  <a:lnTo>
                    <a:pt x="15" y="141"/>
                  </a:lnTo>
                  <a:lnTo>
                    <a:pt x="19" y="130"/>
                  </a:lnTo>
                  <a:lnTo>
                    <a:pt x="24" y="121"/>
                  </a:lnTo>
                  <a:lnTo>
                    <a:pt x="28" y="111"/>
                  </a:lnTo>
                  <a:lnTo>
                    <a:pt x="34" y="102"/>
                  </a:lnTo>
                  <a:lnTo>
                    <a:pt x="40" y="93"/>
                  </a:lnTo>
                  <a:lnTo>
                    <a:pt x="46" y="84"/>
                  </a:lnTo>
                  <a:lnTo>
                    <a:pt x="53" y="76"/>
                  </a:lnTo>
                  <a:lnTo>
                    <a:pt x="60" y="68"/>
                  </a:lnTo>
                  <a:lnTo>
                    <a:pt x="69" y="60"/>
                  </a:lnTo>
                  <a:lnTo>
                    <a:pt x="77" y="53"/>
                  </a:lnTo>
                  <a:lnTo>
                    <a:pt x="86" y="46"/>
                  </a:lnTo>
                  <a:lnTo>
                    <a:pt x="96" y="39"/>
                  </a:lnTo>
                  <a:lnTo>
                    <a:pt x="105" y="33"/>
                  </a:lnTo>
                  <a:lnTo>
                    <a:pt x="117" y="28"/>
                  </a:lnTo>
                  <a:lnTo>
                    <a:pt x="127" y="23"/>
                  </a:lnTo>
                  <a:lnTo>
                    <a:pt x="139" y="19"/>
                  </a:lnTo>
                  <a:lnTo>
                    <a:pt x="151" y="13"/>
                  </a:lnTo>
                  <a:lnTo>
                    <a:pt x="164" y="10"/>
                  </a:lnTo>
                  <a:lnTo>
                    <a:pt x="177" y="7"/>
                  </a:lnTo>
                  <a:lnTo>
                    <a:pt x="192" y="4"/>
                  </a:lnTo>
                  <a:lnTo>
                    <a:pt x="206" y="2"/>
                  </a:lnTo>
                  <a:lnTo>
                    <a:pt x="221" y="1"/>
                  </a:lnTo>
                  <a:lnTo>
                    <a:pt x="236" y="0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3" y="1"/>
                  </a:lnTo>
                  <a:lnTo>
                    <a:pt x="303" y="3"/>
                  </a:lnTo>
                  <a:lnTo>
                    <a:pt x="325" y="6"/>
                  </a:lnTo>
                  <a:lnTo>
                    <a:pt x="336" y="9"/>
                  </a:lnTo>
                  <a:lnTo>
                    <a:pt x="348" y="12"/>
                  </a:lnTo>
                  <a:lnTo>
                    <a:pt x="359" y="17"/>
                  </a:lnTo>
                  <a:lnTo>
                    <a:pt x="371" y="22"/>
                  </a:lnTo>
                  <a:lnTo>
                    <a:pt x="383" y="27"/>
                  </a:lnTo>
                  <a:lnTo>
                    <a:pt x="394" y="33"/>
                  </a:lnTo>
                  <a:lnTo>
                    <a:pt x="407" y="41"/>
                  </a:lnTo>
                  <a:lnTo>
                    <a:pt x="418" y="49"/>
                  </a:lnTo>
                  <a:lnTo>
                    <a:pt x="428" y="57"/>
                  </a:lnTo>
                  <a:lnTo>
                    <a:pt x="436" y="67"/>
                  </a:lnTo>
                  <a:lnTo>
                    <a:pt x="443" y="75"/>
                  </a:lnTo>
                  <a:lnTo>
                    <a:pt x="450" y="84"/>
                  </a:lnTo>
                  <a:lnTo>
                    <a:pt x="456" y="95"/>
                  </a:lnTo>
                  <a:lnTo>
                    <a:pt x="460" y="105"/>
                  </a:lnTo>
                  <a:lnTo>
                    <a:pt x="465" y="116"/>
                  </a:lnTo>
                  <a:lnTo>
                    <a:pt x="469" y="126"/>
                  </a:lnTo>
                  <a:lnTo>
                    <a:pt x="361" y="147"/>
                  </a:lnTo>
                  <a:lnTo>
                    <a:pt x="358" y="139"/>
                  </a:lnTo>
                  <a:lnTo>
                    <a:pt x="355" y="130"/>
                  </a:lnTo>
                  <a:lnTo>
                    <a:pt x="350" y="123"/>
                  </a:lnTo>
                  <a:lnTo>
                    <a:pt x="345" y="116"/>
                  </a:lnTo>
                  <a:lnTo>
                    <a:pt x="339" y="109"/>
                  </a:lnTo>
                  <a:lnTo>
                    <a:pt x="334" y="103"/>
                  </a:lnTo>
                  <a:lnTo>
                    <a:pt x="327" y="98"/>
                  </a:lnTo>
                  <a:lnTo>
                    <a:pt x="319" y="93"/>
                  </a:lnTo>
                  <a:lnTo>
                    <a:pt x="312" y="88"/>
                  </a:lnTo>
                  <a:lnTo>
                    <a:pt x="304" y="85"/>
                  </a:lnTo>
                  <a:lnTo>
                    <a:pt x="296" y="82"/>
                  </a:lnTo>
                  <a:lnTo>
                    <a:pt x="286" y="79"/>
                  </a:lnTo>
                  <a:lnTo>
                    <a:pt x="277" y="77"/>
                  </a:lnTo>
                  <a:lnTo>
                    <a:pt x="267" y="76"/>
                  </a:lnTo>
                  <a:lnTo>
                    <a:pt x="258" y="75"/>
                  </a:lnTo>
                  <a:lnTo>
                    <a:pt x="248" y="75"/>
                  </a:lnTo>
                  <a:lnTo>
                    <a:pt x="235" y="75"/>
                  </a:lnTo>
                  <a:lnTo>
                    <a:pt x="224" y="76"/>
                  </a:lnTo>
                  <a:lnTo>
                    <a:pt x="213" y="78"/>
                  </a:lnTo>
                  <a:lnTo>
                    <a:pt x="203" y="80"/>
                  </a:lnTo>
                  <a:lnTo>
                    <a:pt x="194" y="82"/>
                  </a:lnTo>
                  <a:lnTo>
                    <a:pt x="185" y="85"/>
                  </a:lnTo>
                  <a:lnTo>
                    <a:pt x="177" y="90"/>
                  </a:lnTo>
                  <a:lnTo>
                    <a:pt x="170" y="94"/>
                  </a:lnTo>
                  <a:lnTo>
                    <a:pt x="162" y="98"/>
                  </a:lnTo>
                  <a:lnTo>
                    <a:pt x="156" y="103"/>
                  </a:lnTo>
                  <a:lnTo>
                    <a:pt x="151" y="108"/>
                  </a:lnTo>
                  <a:lnTo>
                    <a:pt x="146" y="113"/>
                  </a:lnTo>
                  <a:lnTo>
                    <a:pt x="137" y="125"/>
                  </a:lnTo>
                  <a:lnTo>
                    <a:pt x="130" y="137"/>
                  </a:lnTo>
                  <a:lnTo>
                    <a:pt x="124" y="150"/>
                  </a:lnTo>
                  <a:lnTo>
                    <a:pt x="120" y="162"/>
                  </a:lnTo>
                  <a:lnTo>
                    <a:pt x="118" y="174"/>
                  </a:lnTo>
                  <a:lnTo>
                    <a:pt x="116" y="186"/>
                  </a:lnTo>
                  <a:lnTo>
                    <a:pt x="113" y="206"/>
                  </a:lnTo>
                  <a:lnTo>
                    <a:pt x="113" y="221"/>
                  </a:lnTo>
                  <a:lnTo>
                    <a:pt x="113" y="235"/>
                  </a:lnTo>
                  <a:lnTo>
                    <a:pt x="115" y="251"/>
                  </a:lnTo>
                  <a:lnTo>
                    <a:pt x="117" y="266"/>
                  </a:lnTo>
                  <a:lnTo>
                    <a:pt x="119" y="279"/>
                  </a:lnTo>
                  <a:lnTo>
                    <a:pt x="123" y="293"/>
                  </a:lnTo>
                  <a:lnTo>
                    <a:pt x="128" y="306"/>
                  </a:lnTo>
                  <a:lnTo>
                    <a:pt x="134" y="318"/>
                  </a:lnTo>
                  <a:lnTo>
                    <a:pt x="142" y="329"/>
                  </a:lnTo>
                  <a:lnTo>
                    <a:pt x="150" y="338"/>
                  </a:lnTo>
                  <a:lnTo>
                    <a:pt x="159" y="346"/>
                  </a:lnTo>
                  <a:lnTo>
                    <a:pt x="171" y="353"/>
                  </a:lnTo>
                  <a:lnTo>
                    <a:pt x="183" y="359"/>
                  </a:lnTo>
                  <a:lnTo>
                    <a:pt x="197" y="365"/>
                  </a:lnTo>
                  <a:lnTo>
                    <a:pt x="211" y="368"/>
                  </a:lnTo>
                  <a:lnTo>
                    <a:pt x="228" y="370"/>
                  </a:lnTo>
                  <a:lnTo>
                    <a:pt x="246" y="371"/>
                  </a:lnTo>
                  <a:lnTo>
                    <a:pt x="259" y="371"/>
                  </a:lnTo>
                  <a:lnTo>
                    <a:pt x="271" y="369"/>
                  </a:lnTo>
                  <a:lnTo>
                    <a:pt x="282" y="367"/>
                  </a:lnTo>
                  <a:lnTo>
                    <a:pt x="292" y="364"/>
                  </a:lnTo>
                  <a:lnTo>
                    <a:pt x="303" y="359"/>
                  </a:lnTo>
                  <a:lnTo>
                    <a:pt x="311" y="354"/>
                  </a:lnTo>
                  <a:lnTo>
                    <a:pt x="319" y="349"/>
                  </a:lnTo>
                  <a:lnTo>
                    <a:pt x="327" y="344"/>
                  </a:lnTo>
                  <a:lnTo>
                    <a:pt x="334" y="337"/>
                  </a:lnTo>
                  <a:lnTo>
                    <a:pt x="340" y="329"/>
                  </a:lnTo>
                  <a:lnTo>
                    <a:pt x="345" y="322"/>
                  </a:lnTo>
                  <a:lnTo>
                    <a:pt x="351" y="315"/>
                  </a:lnTo>
                  <a:lnTo>
                    <a:pt x="355" y="306"/>
                  </a:lnTo>
                  <a:lnTo>
                    <a:pt x="359" y="298"/>
                  </a:lnTo>
                  <a:lnTo>
                    <a:pt x="362" y="290"/>
                  </a:lnTo>
                  <a:lnTo>
                    <a:pt x="365" y="280"/>
                  </a:lnTo>
                  <a:lnTo>
                    <a:pt x="470" y="3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4775" y="332"/>
              <a:ext cx="31" cy="30"/>
            </a:xfrm>
            <a:custGeom>
              <a:avLst/>
              <a:gdLst>
                <a:gd name="T0" fmla="*/ 0 w 431"/>
                <a:gd name="T1" fmla="*/ 0 h 432"/>
                <a:gd name="T2" fmla="*/ 108 w 431"/>
                <a:gd name="T3" fmla="*/ 0 h 432"/>
                <a:gd name="T4" fmla="*/ 108 w 431"/>
                <a:gd name="T5" fmla="*/ 170 h 432"/>
                <a:gd name="T6" fmla="*/ 321 w 431"/>
                <a:gd name="T7" fmla="*/ 170 h 432"/>
                <a:gd name="T8" fmla="*/ 321 w 431"/>
                <a:gd name="T9" fmla="*/ 0 h 432"/>
                <a:gd name="T10" fmla="*/ 431 w 431"/>
                <a:gd name="T11" fmla="*/ 0 h 432"/>
                <a:gd name="T12" fmla="*/ 431 w 431"/>
                <a:gd name="T13" fmla="*/ 432 h 432"/>
                <a:gd name="T14" fmla="*/ 321 w 431"/>
                <a:gd name="T15" fmla="*/ 432 h 432"/>
                <a:gd name="T16" fmla="*/ 321 w 431"/>
                <a:gd name="T17" fmla="*/ 243 h 432"/>
                <a:gd name="T18" fmla="*/ 108 w 431"/>
                <a:gd name="T19" fmla="*/ 243 h 432"/>
                <a:gd name="T20" fmla="*/ 108 w 431"/>
                <a:gd name="T21" fmla="*/ 432 h 432"/>
                <a:gd name="T22" fmla="*/ 0 w 431"/>
                <a:gd name="T23" fmla="*/ 432 h 432"/>
                <a:gd name="T24" fmla="*/ 0 w 43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32">
                  <a:moveTo>
                    <a:pt x="0" y="0"/>
                  </a:moveTo>
                  <a:lnTo>
                    <a:pt x="108" y="0"/>
                  </a:lnTo>
                  <a:lnTo>
                    <a:pt x="108" y="170"/>
                  </a:lnTo>
                  <a:lnTo>
                    <a:pt x="321" y="170"/>
                  </a:lnTo>
                  <a:lnTo>
                    <a:pt x="321" y="0"/>
                  </a:lnTo>
                  <a:lnTo>
                    <a:pt x="431" y="0"/>
                  </a:lnTo>
                  <a:lnTo>
                    <a:pt x="431" y="432"/>
                  </a:lnTo>
                  <a:lnTo>
                    <a:pt x="321" y="432"/>
                  </a:lnTo>
                  <a:lnTo>
                    <a:pt x="321" y="243"/>
                  </a:lnTo>
                  <a:lnTo>
                    <a:pt x="108" y="243"/>
                  </a:lnTo>
                  <a:lnTo>
                    <a:pt x="108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5" name="Rectangle 8"/>
            <p:cNvSpPr>
              <a:spLocks noChangeArrowheads="1"/>
            </p:cNvSpPr>
            <p:nvPr/>
          </p:nvSpPr>
          <p:spPr bwMode="auto">
            <a:xfrm>
              <a:off x="4813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6" name="Freeform 9"/>
            <p:cNvSpPr>
              <a:spLocks/>
            </p:cNvSpPr>
            <p:nvPr/>
          </p:nvSpPr>
          <p:spPr bwMode="auto">
            <a:xfrm>
              <a:off x="4829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6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9 w 428"/>
                <a:gd name="T15" fmla="*/ 432 h 432"/>
                <a:gd name="T16" fmla="*/ 103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6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9" y="432"/>
                  </a:lnTo>
                  <a:lnTo>
                    <a:pt x="103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7" name="Freeform 10"/>
            <p:cNvSpPr>
              <a:spLocks noEditPoints="1"/>
            </p:cNvSpPr>
            <p:nvPr/>
          </p:nvSpPr>
          <p:spPr bwMode="auto">
            <a:xfrm>
              <a:off x="4864" y="332"/>
              <a:ext cx="39" cy="30"/>
            </a:xfrm>
            <a:custGeom>
              <a:avLst/>
              <a:gdLst>
                <a:gd name="T0" fmla="*/ 194 w 542"/>
                <a:gd name="T1" fmla="*/ 262 h 432"/>
                <a:gd name="T2" fmla="*/ 267 w 542"/>
                <a:gd name="T3" fmla="*/ 101 h 432"/>
                <a:gd name="T4" fmla="*/ 341 w 542"/>
                <a:gd name="T5" fmla="*/ 262 h 432"/>
                <a:gd name="T6" fmla="*/ 194 w 542"/>
                <a:gd name="T7" fmla="*/ 262 h 432"/>
                <a:gd name="T8" fmla="*/ 542 w 542"/>
                <a:gd name="T9" fmla="*/ 432 h 432"/>
                <a:gd name="T10" fmla="*/ 326 w 542"/>
                <a:gd name="T11" fmla="*/ 0 h 432"/>
                <a:gd name="T12" fmla="*/ 210 w 542"/>
                <a:gd name="T13" fmla="*/ 0 h 432"/>
                <a:gd name="T14" fmla="*/ 0 w 542"/>
                <a:gd name="T15" fmla="*/ 432 h 432"/>
                <a:gd name="T16" fmla="*/ 116 w 542"/>
                <a:gd name="T17" fmla="*/ 432 h 432"/>
                <a:gd name="T18" fmla="*/ 160 w 542"/>
                <a:gd name="T19" fmla="*/ 335 h 432"/>
                <a:gd name="T20" fmla="*/ 376 w 542"/>
                <a:gd name="T21" fmla="*/ 335 h 432"/>
                <a:gd name="T22" fmla="*/ 424 w 542"/>
                <a:gd name="T23" fmla="*/ 432 h 432"/>
                <a:gd name="T24" fmla="*/ 542 w 542"/>
                <a:gd name="T2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2" h="432">
                  <a:moveTo>
                    <a:pt x="194" y="262"/>
                  </a:moveTo>
                  <a:lnTo>
                    <a:pt x="267" y="101"/>
                  </a:lnTo>
                  <a:lnTo>
                    <a:pt x="341" y="262"/>
                  </a:lnTo>
                  <a:lnTo>
                    <a:pt x="194" y="262"/>
                  </a:lnTo>
                  <a:close/>
                  <a:moveTo>
                    <a:pt x="542" y="432"/>
                  </a:moveTo>
                  <a:lnTo>
                    <a:pt x="326" y="0"/>
                  </a:lnTo>
                  <a:lnTo>
                    <a:pt x="210" y="0"/>
                  </a:lnTo>
                  <a:lnTo>
                    <a:pt x="0" y="432"/>
                  </a:lnTo>
                  <a:lnTo>
                    <a:pt x="116" y="432"/>
                  </a:lnTo>
                  <a:lnTo>
                    <a:pt x="160" y="335"/>
                  </a:lnTo>
                  <a:lnTo>
                    <a:pt x="376" y="335"/>
                  </a:lnTo>
                  <a:lnTo>
                    <a:pt x="424" y="432"/>
                  </a:lnTo>
                  <a:lnTo>
                    <a:pt x="542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8" name="Freeform 11"/>
            <p:cNvSpPr>
              <a:spLocks/>
            </p:cNvSpPr>
            <p:nvPr/>
          </p:nvSpPr>
          <p:spPr bwMode="auto">
            <a:xfrm>
              <a:off x="4920" y="331"/>
              <a:ext cx="31" cy="32"/>
            </a:xfrm>
            <a:custGeom>
              <a:avLst/>
              <a:gdLst>
                <a:gd name="T0" fmla="*/ 114 w 437"/>
                <a:gd name="T1" fmla="*/ 320 h 446"/>
                <a:gd name="T2" fmla="*/ 135 w 437"/>
                <a:gd name="T3" fmla="*/ 347 h 446"/>
                <a:gd name="T4" fmla="*/ 176 w 437"/>
                <a:gd name="T5" fmla="*/ 368 h 446"/>
                <a:gd name="T6" fmla="*/ 236 w 437"/>
                <a:gd name="T7" fmla="*/ 373 h 446"/>
                <a:gd name="T8" fmla="*/ 281 w 437"/>
                <a:gd name="T9" fmla="*/ 365 h 446"/>
                <a:gd name="T10" fmla="*/ 310 w 437"/>
                <a:gd name="T11" fmla="*/ 349 h 446"/>
                <a:gd name="T12" fmla="*/ 325 w 437"/>
                <a:gd name="T13" fmla="*/ 329 h 446"/>
                <a:gd name="T14" fmla="*/ 329 w 437"/>
                <a:gd name="T15" fmla="*/ 306 h 446"/>
                <a:gd name="T16" fmla="*/ 317 w 437"/>
                <a:gd name="T17" fmla="*/ 287 h 446"/>
                <a:gd name="T18" fmla="*/ 279 w 437"/>
                <a:gd name="T19" fmla="*/ 269 h 446"/>
                <a:gd name="T20" fmla="*/ 168 w 437"/>
                <a:gd name="T21" fmla="*/ 245 h 446"/>
                <a:gd name="T22" fmla="*/ 99 w 437"/>
                <a:gd name="T23" fmla="*/ 224 h 446"/>
                <a:gd name="T24" fmla="*/ 48 w 437"/>
                <a:gd name="T25" fmla="*/ 191 h 446"/>
                <a:gd name="T26" fmla="*/ 27 w 437"/>
                <a:gd name="T27" fmla="*/ 160 h 446"/>
                <a:gd name="T28" fmla="*/ 19 w 437"/>
                <a:gd name="T29" fmla="*/ 129 h 446"/>
                <a:gd name="T30" fmla="*/ 23 w 437"/>
                <a:gd name="T31" fmla="*/ 92 h 446"/>
                <a:gd name="T32" fmla="*/ 48 w 437"/>
                <a:gd name="T33" fmla="*/ 52 h 446"/>
                <a:gd name="T34" fmla="*/ 100 w 437"/>
                <a:gd name="T35" fmla="*/ 18 h 446"/>
                <a:gd name="T36" fmla="*/ 187 w 437"/>
                <a:gd name="T37" fmla="*/ 1 h 446"/>
                <a:gd name="T38" fmla="*/ 273 w 437"/>
                <a:gd name="T39" fmla="*/ 3 h 446"/>
                <a:gd name="T40" fmla="*/ 342 w 437"/>
                <a:gd name="T41" fmla="*/ 22 h 446"/>
                <a:gd name="T42" fmla="*/ 393 w 437"/>
                <a:gd name="T43" fmla="*/ 57 h 446"/>
                <a:gd name="T44" fmla="*/ 414 w 437"/>
                <a:gd name="T45" fmla="*/ 90 h 446"/>
                <a:gd name="T46" fmla="*/ 421 w 437"/>
                <a:gd name="T47" fmla="*/ 122 h 446"/>
                <a:gd name="T48" fmla="*/ 308 w 437"/>
                <a:gd name="T49" fmla="*/ 115 h 446"/>
                <a:gd name="T50" fmla="*/ 294 w 437"/>
                <a:gd name="T51" fmla="*/ 95 h 446"/>
                <a:gd name="T52" fmla="*/ 265 w 437"/>
                <a:gd name="T53" fmla="*/ 78 h 446"/>
                <a:gd name="T54" fmla="*/ 214 w 437"/>
                <a:gd name="T55" fmla="*/ 72 h 446"/>
                <a:gd name="T56" fmla="*/ 156 w 437"/>
                <a:gd name="T57" fmla="*/ 80 h 446"/>
                <a:gd name="T58" fmla="*/ 132 w 437"/>
                <a:gd name="T59" fmla="*/ 93 h 446"/>
                <a:gd name="T60" fmla="*/ 123 w 437"/>
                <a:gd name="T61" fmla="*/ 115 h 446"/>
                <a:gd name="T62" fmla="*/ 130 w 437"/>
                <a:gd name="T63" fmla="*/ 132 h 446"/>
                <a:gd name="T64" fmla="*/ 151 w 437"/>
                <a:gd name="T65" fmla="*/ 147 h 446"/>
                <a:gd name="T66" fmla="*/ 243 w 437"/>
                <a:gd name="T67" fmla="*/ 171 h 446"/>
                <a:gd name="T68" fmla="*/ 341 w 437"/>
                <a:gd name="T69" fmla="*/ 195 h 446"/>
                <a:gd name="T70" fmla="*/ 397 w 437"/>
                <a:gd name="T71" fmla="*/ 226 h 446"/>
                <a:gd name="T72" fmla="*/ 418 w 437"/>
                <a:gd name="T73" fmla="*/ 248 h 446"/>
                <a:gd name="T74" fmla="*/ 433 w 437"/>
                <a:gd name="T75" fmla="*/ 277 h 446"/>
                <a:gd name="T76" fmla="*/ 437 w 437"/>
                <a:gd name="T77" fmla="*/ 314 h 446"/>
                <a:gd name="T78" fmla="*/ 429 w 437"/>
                <a:gd name="T79" fmla="*/ 351 h 446"/>
                <a:gd name="T80" fmla="*/ 411 w 437"/>
                <a:gd name="T81" fmla="*/ 383 h 446"/>
                <a:gd name="T82" fmla="*/ 383 w 437"/>
                <a:gd name="T83" fmla="*/ 410 h 446"/>
                <a:gd name="T84" fmla="*/ 349 w 437"/>
                <a:gd name="T85" fmla="*/ 427 h 446"/>
                <a:gd name="T86" fmla="*/ 277 w 437"/>
                <a:gd name="T87" fmla="*/ 443 h 446"/>
                <a:gd name="T88" fmla="*/ 165 w 437"/>
                <a:gd name="T89" fmla="*/ 443 h 446"/>
                <a:gd name="T90" fmla="*/ 97 w 437"/>
                <a:gd name="T91" fmla="*/ 426 h 446"/>
                <a:gd name="T92" fmla="*/ 49 w 437"/>
                <a:gd name="T93" fmla="*/ 396 h 446"/>
                <a:gd name="T94" fmla="*/ 23 w 437"/>
                <a:gd name="T95" fmla="*/ 366 h 446"/>
                <a:gd name="T96" fmla="*/ 5 w 437"/>
                <a:gd name="T97" fmla="*/ 32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446">
                  <a:moveTo>
                    <a:pt x="105" y="291"/>
                  </a:moveTo>
                  <a:lnTo>
                    <a:pt x="107" y="300"/>
                  </a:lnTo>
                  <a:lnTo>
                    <a:pt x="111" y="313"/>
                  </a:lnTo>
                  <a:lnTo>
                    <a:pt x="114" y="320"/>
                  </a:lnTo>
                  <a:lnTo>
                    <a:pt x="118" y="326"/>
                  </a:lnTo>
                  <a:lnTo>
                    <a:pt x="123" y="333"/>
                  </a:lnTo>
                  <a:lnTo>
                    <a:pt x="129" y="340"/>
                  </a:lnTo>
                  <a:lnTo>
                    <a:pt x="135" y="347"/>
                  </a:lnTo>
                  <a:lnTo>
                    <a:pt x="143" y="353"/>
                  </a:lnTo>
                  <a:lnTo>
                    <a:pt x="153" y="358"/>
                  </a:lnTo>
                  <a:lnTo>
                    <a:pt x="163" y="364"/>
                  </a:lnTo>
                  <a:lnTo>
                    <a:pt x="176" y="368"/>
                  </a:lnTo>
                  <a:lnTo>
                    <a:pt x="189" y="371"/>
                  </a:lnTo>
                  <a:lnTo>
                    <a:pt x="205" y="372"/>
                  </a:lnTo>
                  <a:lnTo>
                    <a:pt x="222" y="373"/>
                  </a:lnTo>
                  <a:lnTo>
                    <a:pt x="236" y="373"/>
                  </a:lnTo>
                  <a:lnTo>
                    <a:pt x="248" y="372"/>
                  </a:lnTo>
                  <a:lnTo>
                    <a:pt x="261" y="370"/>
                  </a:lnTo>
                  <a:lnTo>
                    <a:pt x="271" y="368"/>
                  </a:lnTo>
                  <a:lnTo>
                    <a:pt x="281" y="365"/>
                  </a:lnTo>
                  <a:lnTo>
                    <a:pt x="289" y="362"/>
                  </a:lnTo>
                  <a:lnTo>
                    <a:pt x="297" y="358"/>
                  </a:lnTo>
                  <a:lnTo>
                    <a:pt x="304" y="354"/>
                  </a:lnTo>
                  <a:lnTo>
                    <a:pt x="310" y="349"/>
                  </a:lnTo>
                  <a:lnTo>
                    <a:pt x="315" y="345"/>
                  </a:lnTo>
                  <a:lnTo>
                    <a:pt x="319" y="340"/>
                  </a:lnTo>
                  <a:lnTo>
                    <a:pt x="322" y="334"/>
                  </a:lnTo>
                  <a:lnTo>
                    <a:pt x="325" y="329"/>
                  </a:lnTo>
                  <a:lnTo>
                    <a:pt x="327" y="324"/>
                  </a:lnTo>
                  <a:lnTo>
                    <a:pt x="329" y="319"/>
                  </a:lnTo>
                  <a:lnTo>
                    <a:pt x="329" y="314"/>
                  </a:lnTo>
                  <a:lnTo>
                    <a:pt x="329" y="306"/>
                  </a:lnTo>
                  <a:lnTo>
                    <a:pt x="326" y="301"/>
                  </a:lnTo>
                  <a:lnTo>
                    <a:pt x="324" y="296"/>
                  </a:lnTo>
                  <a:lnTo>
                    <a:pt x="321" y="291"/>
                  </a:lnTo>
                  <a:lnTo>
                    <a:pt x="317" y="287"/>
                  </a:lnTo>
                  <a:lnTo>
                    <a:pt x="311" y="282"/>
                  </a:lnTo>
                  <a:lnTo>
                    <a:pt x="305" y="278"/>
                  </a:lnTo>
                  <a:lnTo>
                    <a:pt x="297" y="275"/>
                  </a:lnTo>
                  <a:lnTo>
                    <a:pt x="279" y="269"/>
                  </a:lnTo>
                  <a:lnTo>
                    <a:pt x="255" y="263"/>
                  </a:lnTo>
                  <a:lnTo>
                    <a:pt x="226" y="256"/>
                  </a:lnTo>
                  <a:lnTo>
                    <a:pt x="191" y="250"/>
                  </a:lnTo>
                  <a:lnTo>
                    <a:pt x="168" y="245"/>
                  </a:lnTo>
                  <a:lnTo>
                    <a:pt x="141" y="239"/>
                  </a:lnTo>
                  <a:lnTo>
                    <a:pt x="128" y="234"/>
                  </a:lnTo>
                  <a:lnTo>
                    <a:pt x="113" y="229"/>
                  </a:lnTo>
                  <a:lnTo>
                    <a:pt x="99" y="224"/>
                  </a:lnTo>
                  <a:lnTo>
                    <a:pt x="85" y="217"/>
                  </a:lnTo>
                  <a:lnTo>
                    <a:pt x="72" y="209"/>
                  </a:lnTo>
                  <a:lnTo>
                    <a:pt x="59" y="200"/>
                  </a:lnTo>
                  <a:lnTo>
                    <a:pt x="48" y="191"/>
                  </a:lnTo>
                  <a:lnTo>
                    <a:pt x="38" y="179"/>
                  </a:lnTo>
                  <a:lnTo>
                    <a:pt x="34" y="173"/>
                  </a:lnTo>
                  <a:lnTo>
                    <a:pt x="30" y="167"/>
                  </a:lnTo>
                  <a:lnTo>
                    <a:pt x="27" y="160"/>
                  </a:lnTo>
                  <a:lnTo>
                    <a:pt x="24" y="153"/>
                  </a:lnTo>
                  <a:lnTo>
                    <a:pt x="22" y="145"/>
                  </a:lnTo>
                  <a:lnTo>
                    <a:pt x="20" y="137"/>
                  </a:lnTo>
                  <a:lnTo>
                    <a:pt x="19" y="129"/>
                  </a:lnTo>
                  <a:lnTo>
                    <a:pt x="19" y="121"/>
                  </a:lnTo>
                  <a:lnTo>
                    <a:pt x="20" y="111"/>
                  </a:lnTo>
                  <a:lnTo>
                    <a:pt x="21" y="102"/>
                  </a:lnTo>
                  <a:lnTo>
                    <a:pt x="23" y="92"/>
                  </a:lnTo>
                  <a:lnTo>
                    <a:pt x="27" y="81"/>
                  </a:lnTo>
                  <a:lnTo>
                    <a:pt x="32" y="72"/>
                  </a:lnTo>
                  <a:lnTo>
                    <a:pt x="39" y="61"/>
                  </a:lnTo>
                  <a:lnTo>
                    <a:pt x="48" y="52"/>
                  </a:lnTo>
                  <a:lnTo>
                    <a:pt x="58" y="43"/>
                  </a:lnTo>
                  <a:lnTo>
                    <a:pt x="69" y="33"/>
                  </a:lnTo>
                  <a:lnTo>
                    <a:pt x="83" y="25"/>
                  </a:lnTo>
                  <a:lnTo>
                    <a:pt x="100" y="18"/>
                  </a:lnTo>
                  <a:lnTo>
                    <a:pt x="117" y="11"/>
                  </a:lnTo>
                  <a:lnTo>
                    <a:pt x="138" y="7"/>
                  </a:lnTo>
                  <a:lnTo>
                    <a:pt x="161" y="3"/>
                  </a:lnTo>
                  <a:lnTo>
                    <a:pt x="187" y="1"/>
                  </a:lnTo>
                  <a:lnTo>
                    <a:pt x="215" y="0"/>
                  </a:lnTo>
                  <a:lnTo>
                    <a:pt x="235" y="0"/>
                  </a:lnTo>
                  <a:lnTo>
                    <a:pt x="255" y="1"/>
                  </a:lnTo>
                  <a:lnTo>
                    <a:pt x="273" y="3"/>
                  </a:lnTo>
                  <a:lnTo>
                    <a:pt x="292" y="6"/>
                  </a:lnTo>
                  <a:lnTo>
                    <a:pt x="309" y="10"/>
                  </a:lnTo>
                  <a:lnTo>
                    <a:pt x="326" y="16"/>
                  </a:lnTo>
                  <a:lnTo>
                    <a:pt x="342" y="22"/>
                  </a:lnTo>
                  <a:lnTo>
                    <a:pt x="357" y="28"/>
                  </a:lnTo>
                  <a:lnTo>
                    <a:pt x="370" y="36"/>
                  </a:lnTo>
                  <a:lnTo>
                    <a:pt x="383" y="46"/>
                  </a:lnTo>
                  <a:lnTo>
                    <a:pt x="393" y="57"/>
                  </a:lnTo>
                  <a:lnTo>
                    <a:pt x="402" y="69"/>
                  </a:lnTo>
                  <a:lnTo>
                    <a:pt x="407" y="75"/>
                  </a:lnTo>
                  <a:lnTo>
                    <a:pt x="411" y="82"/>
                  </a:lnTo>
                  <a:lnTo>
                    <a:pt x="414" y="90"/>
                  </a:lnTo>
                  <a:lnTo>
                    <a:pt x="416" y="97"/>
                  </a:lnTo>
                  <a:lnTo>
                    <a:pt x="418" y="105"/>
                  </a:lnTo>
                  <a:lnTo>
                    <a:pt x="420" y="112"/>
                  </a:lnTo>
                  <a:lnTo>
                    <a:pt x="421" y="122"/>
                  </a:lnTo>
                  <a:lnTo>
                    <a:pt x="422" y="130"/>
                  </a:lnTo>
                  <a:lnTo>
                    <a:pt x="313" y="134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6" y="109"/>
                  </a:lnTo>
                  <a:lnTo>
                    <a:pt x="303" y="104"/>
                  </a:lnTo>
                  <a:lnTo>
                    <a:pt x="298" y="100"/>
                  </a:lnTo>
                  <a:lnTo>
                    <a:pt x="294" y="95"/>
                  </a:lnTo>
                  <a:lnTo>
                    <a:pt x="289" y="90"/>
                  </a:lnTo>
                  <a:lnTo>
                    <a:pt x="282" y="85"/>
                  </a:lnTo>
                  <a:lnTo>
                    <a:pt x="274" y="81"/>
                  </a:lnTo>
                  <a:lnTo>
                    <a:pt x="265" y="78"/>
                  </a:lnTo>
                  <a:lnTo>
                    <a:pt x="255" y="75"/>
                  </a:lnTo>
                  <a:lnTo>
                    <a:pt x="243" y="73"/>
                  </a:lnTo>
                  <a:lnTo>
                    <a:pt x="230" y="72"/>
                  </a:lnTo>
                  <a:lnTo>
                    <a:pt x="214" y="72"/>
                  </a:lnTo>
                  <a:lnTo>
                    <a:pt x="201" y="72"/>
                  </a:lnTo>
                  <a:lnTo>
                    <a:pt x="186" y="73"/>
                  </a:lnTo>
                  <a:lnTo>
                    <a:pt x="170" y="76"/>
                  </a:lnTo>
                  <a:lnTo>
                    <a:pt x="156" y="80"/>
                  </a:lnTo>
                  <a:lnTo>
                    <a:pt x="150" y="82"/>
                  </a:lnTo>
                  <a:lnTo>
                    <a:pt x="143" y="85"/>
                  </a:lnTo>
                  <a:lnTo>
                    <a:pt x="137" y="88"/>
                  </a:lnTo>
                  <a:lnTo>
                    <a:pt x="132" y="93"/>
                  </a:lnTo>
                  <a:lnTo>
                    <a:pt x="129" y="97"/>
                  </a:lnTo>
                  <a:lnTo>
                    <a:pt x="126" y="102"/>
                  </a:lnTo>
                  <a:lnTo>
                    <a:pt x="124" y="108"/>
                  </a:lnTo>
                  <a:lnTo>
                    <a:pt x="123" y="115"/>
                  </a:lnTo>
                  <a:lnTo>
                    <a:pt x="123" y="120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30" y="132"/>
                  </a:lnTo>
                  <a:lnTo>
                    <a:pt x="133" y="136"/>
                  </a:lnTo>
                  <a:lnTo>
                    <a:pt x="138" y="140"/>
                  </a:lnTo>
                  <a:lnTo>
                    <a:pt x="143" y="144"/>
                  </a:lnTo>
                  <a:lnTo>
                    <a:pt x="151" y="147"/>
                  </a:lnTo>
                  <a:lnTo>
                    <a:pt x="167" y="153"/>
                  </a:lnTo>
                  <a:lnTo>
                    <a:pt x="188" y="159"/>
                  </a:lnTo>
                  <a:lnTo>
                    <a:pt x="213" y="165"/>
                  </a:lnTo>
                  <a:lnTo>
                    <a:pt x="243" y="171"/>
                  </a:lnTo>
                  <a:lnTo>
                    <a:pt x="275" y="177"/>
                  </a:lnTo>
                  <a:lnTo>
                    <a:pt x="309" y="184"/>
                  </a:lnTo>
                  <a:lnTo>
                    <a:pt x="324" y="190"/>
                  </a:lnTo>
                  <a:lnTo>
                    <a:pt x="341" y="195"/>
                  </a:lnTo>
                  <a:lnTo>
                    <a:pt x="357" y="201"/>
                  </a:lnTo>
                  <a:lnTo>
                    <a:pt x="371" y="208"/>
                  </a:lnTo>
                  <a:lnTo>
                    <a:pt x="385" y="217"/>
                  </a:lnTo>
                  <a:lnTo>
                    <a:pt x="397" y="226"/>
                  </a:lnTo>
                  <a:lnTo>
                    <a:pt x="403" y="231"/>
                  </a:lnTo>
                  <a:lnTo>
                    <a:pt x="409" y="236"/>
                  </a:lnTo>
                  <a:lnTo>
                    <a:pt x="414" y="242"/>
                  </a:lnTo>
                  <a:lnTo>
                    <a:pt x="418" y="248"/>
                  </a:lnTo>
                  <a:lnTo>
                    <a:pt x="422" y="255"/>
                  </a:lnTo>
                  <a:lnTo>
                    <a:pt x="426" y="262"/>
                  </a:lnTo>
                  <a:lnTo>
                    <a:pt x="429" y="270"/>
                  </a:lnTo>
                  <a:lnTo>
                    <a:pt x="433" y="277"/>
                  </a:lnTo>
                  <a:lnTo>
                    <a:pt x="435" y="285"/>
                  </a:lnTo>
                  <a:lnTo>
                    <a:pt x="436" y="294"/>
                  </a:lnTo>
                  <a:lnTo>
                    <a:pt x="437" y="303"/>
                  </a:lnTo>
                  <a:lnTo>
                    <a:pt x="437" y="314"/>
                  </a:lnTo>
                  <a:lnTo>
                    <a:pt x="437" y="323"/>
                  </a:lnTo>
                  <a:lnTo>
                    <a:pt x="436" y="332"/>
                  </a:lnTo>
                  <a:lnTo>
                    <a:pt x="433" y="342"/>
                  </a:lnTo>
                  <a:lnTo>
                    <a:pt x="429" y="351"/>
                  </a:lnTo>
                  <a:lnTo>
                    <a:pt x="426" y="359"/>
                  </a:lnTo>
                  <a:lnTo>
                    <a:pt x="421" y="368"/>
                  </a:lnTo>
                  <a:lnTo>
                    <a:pt x="416" y="376"/>
                  </a:lnTo>
                  <a:lnTo>
                    <a:pt x="411" y="383"/>
                  </a:lnTo>
                  <a:lnTo>
                    <a:pt x="404" y="391"/>
                  </a:lnTo>
                  <a:lnTo>
                    <a:pt x="397" y="397"/>
                  </a:lnTo>
                  <a:lnTo>
                    <a:pt x="390" y="403"/>
                  </a:lnTo>
                  <a:lnTo>
                    <a:pt x="383" y="410"/>
                  </a:lnTo>
                  <a:lnTo>
                    <a:pt x="374" y="415"/>
                  </a:lnTo>
                  <a:lnTo>
                    <a:pt x="366" y="419"/>
                  </a:lnTo>
                  <a:lnTo>
                    <a:pt x="358" y="423"/>
                  </a:lnTo>
                  <a:lnTo>
                    <a:pt x="349" y="427"/>
                  </a:lnTo>
                  <a:lnTo>
                    <a:pt x="331" y="432"/>
                  </a:lnTo>
                  <a:lnTo>
                    <a:pt x="313" y="438"/>
                  </a:lnTo>
                  <a:lnTo>
                    <a:pt x="294" y="441"/>
                  </a:lnTo>
                  <a:lnTo>
                    <a:pt x="277" y="443"/>
                  </a:lnTo>
                  <a:lnTo>
                    <a:pt x="245" y="446"/>
                  </a:lnTo>
                  <a:lnTo>
                    <a:pt x="221" y="446"/>
                  </a:lnTo>
                  <a:lnTo>
                    <a:pt x="196" y="446"/>
                  </a:lnTo>
                  <a:lnTo>
                    <a:pt x="165" y="443"/>
                  </a:lnTo>
                  <a:lnTo>
                    <a:pt x="149" y="441"/>
                  </a:lnTo>
                  <a:lnTo>
                    <a:pt x="131" y="437"/>
                  </a:lnTo>
                  <a:lnTo>
                    <a:pt x="114" y="432"/>
                  </a:lnTo>
                  <a:lnTo>
                    <a:pt x="97" y="426"/>
                  </a:lnTo>
                  <a:lnTo>
                    <a:pt x="80" y="418"/>
                  </a:lnTo>
                  <a:lnTo>
                    <a:pt x="63" y="408"/>
                  </a:lnTo>
                  <a:lnTo>
                    <a:pt x="56" y="402"/>
                  </a:lnTo>
                  <a:lnTo>
                    <a:pt x="49" y="396"/>
                  </a:lnTo>
                  <a:lnTo>
                    <a:pt x="41" y="390"/>
                  </a:lnTo>
                  <a:lnTo>
                    <a:pt x="35" y="382"/>
                  </a:lnTo>
                  <a:lnTo>
                    <a:pt x="29" y="374"/>
                  </a:lnTo>
                  <a:lnTo>
                    <a:pt x="23" y="366"/>
                  </a:lnTo>
                  <a:lnTo>
                    <a:pt x="17" y="356"/>
                  </a:lnTo>
                  <a:lnTo>
                    <a:pt x="12" y="346"/>
                  </a:lnTo>
                  <a:lnTo>
                    <a:pt x="8" y="336"/>
                  </a:lnTo>
                  <a:lnTo>
                    <a:pt x="5" y="324"/>
                  </a:lnTo>
                  <a:lnTo>
                    <a:pt x="2" y="312"/>
                  </a:lnTo>
                  <a:lnTo>
                    <a:pt x="0" y="298"/>
                  </a:lnTo>
                  <a:lnTo>
                    <a:pt x="105" y="29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9" name="Freeform 12"/>
            <p:cNvSpPr>
              <a:spLocks noEditPoints="1"/>
            </p:cNvSpPr>
            <p:nvPr/>
          </p:nvSpPr>
          <p:spPr bwMode="auto">
            <a:xfrm>
              <a:off x="4956" y="331"/>
              <a:ext cx="37" cy="32"/>
            </a:xfrm>
            <a:custGeom>
              <a:avLst/>
              <a:gdLst>
                <a:gd name="T0" fmla="*/ 116 w 524"/>
                <a:gd name="T1" fmla="*/ 185 h 446"/>
                <a:gd name="T2" fmla="*/ 133 w 524"/>
                <a:gd name="T3" fmla="*/ 136 h 446"/>
                <a:gd name="T4" fmla="*/ 173 w 524"/>
                <a:gd name="T5" fmla="*/ 97 h 446"/>
                <a:gd name="T6" fmla="*/ 241 w 524"/>
                <a:gd name="T7" fmla="*/ 76 h 446"/>
                <a:gd name="T8" fmla="*/ 297 w 524"/>
                <a:gd name="T9" fmla="*/ 77 h 446"/>
                <a:gd name="T10" fmla="*/ 333 w 524"/>
                <a:gd name="T11" fmla="*/ 87 h 446"/>
                <a:gd name="T12" fmla="*/ 361 w 524"/>
                <a:gd name="T13" fmla="*/ 103 h 446"/>
                <a:gd name="T14" fmla="*/ 394 w 524"/>
                <a:gd name="T15" fmla="*/ 142 h 446"/>
                <a:gd name="T16" fmla="*/ 408 w 524"/>
                <a:gd name="T17" fmla="*/ 190 h 446"/>
                <a:gd name="T18" fmla="*/ 410 w 524"/>
                <a:gd name="T19" fmla="*/ 233 h 446"/>
                <a:gd name="T20" fmla="*/ 405 w 524"/>
                <a:gd name="T21" fmla="*/ 273 h 446"/>
                <a:gd name="T22" fmla="*/ 388 w 524"/>
                <a:gd name="T23" fmla="*/ 312 h 446"/>
                <a:gd name="T24" fmla="*/ 347 w 524"/>
                <a:gd name="T25" fmla="*/ 351 h 446"/>
                <a:gd name="T26" fmla="*/ 297 w 524"/>
                <a:gd name="T27" fmla="*/ 368 h 446"/>
                <a:gd name="T28" fmla="*/ 250 w 524"/>
                <a:gd name="T29" fmla="*/ 371 h 446"/>
                <a:gd name="T30" fmla="*/ 208 w 524"/>
                <a:gd name="T31" fmla="*/ 364 h 446"/>
                <a:gd name="T32" fmla="*/ 169 w 524"/>
                <a:gd name="T33" fmla="*/ 345 h 446"/>
                <a:gd name="T34" fmla="*/ 136 w 524"/>
                <a:gd name="T35" fmla="*/ 310 h 446"/>
                <a:gd name="T36" fmla="*/ 118 w 524"/>
                <a:gd name="T37" fmla="*/ 270 h 446"/>
                <a:gd name="T38" fmla="*/ 0 w 524"/>
                <a:gd name="T39" fmla="*/ 225 h 446"/>
                <a:gd name="T40" fmla="*/ 13 w 524"/>
                <a:gd name="T41" fmla="*/ 302 h 446"/>
                <a:gd name="T42" fmla="*/ 42 w 524"/>
                <a:gd name="T43" fmla="*/ 356 h 446"/>
                <a:gd name="T44" fmla="*/ 72 w 524"/>
                <a:gd name="T45" fmla="*/ 389 h 446"/>
                <a:gd name="T46" fmla="*/ 112 w 524"/>
                <a:gd name="T47" fmla="*/ 415 h 446"/>
                <a:gd name="T48" fmla="*/ 164 w 524"/>
                <a:gd name="T49" fmla="*/ 435 h 446"/>
                <a:gd name="T50" fmla="*/ 226 w 524"/>
                <a:gd name="T51" fmla="*/ 445 h 446"/>
                <a:gd name="T52" fmla="*/ 297 w 524"/>
                <a:gd name="T53" fmla="*/ 445 h 446"/>
                <a:gd name="T54" fmla="*/ 357 w 524"/>
                <a:gd name="T55" fmla="*/ 436 h 446"/>
                <a:gd name="T56" fmla="*/ 407 w 524"/>
                <a:gd name="T57" fmla="*/ 417 h 446"/>
                <a:gd name="T58" fmla="*/ 448 w 524"/>
                <a:gd name="T59" fmla="*/ 392 h 446"/>
                <a:gd name="T60" fmla="*/ 479 w 524"/>
                <a:gd name="T61" fmla="*/ 361 h 446"/>
                <a:gd name="T62" fmla="*/ 501 w 524"/>
                <a:gd name="T63" fmla="*/ 325 h 446"/>
                <a:gd name="T64" fmla="*/ 519 w 524"/>
                <a:gd name="T65" fmla="*/ 266 h 446"/>
                <a:gd name="T66" fmla="*/ 519 w 524"/>
                <a:gd name="T67" fmla="*/ 177 h 446"/>
                <a:gd name="T68" fmla="*/ 507 w 524"/>
                <a:gd name="T69" fmla="*/ 135 h 446"/>
                <a:gd name="T70" fmla="*/ 487 w 524"/>
                <a:gd name="T71" fmla="*/ 97 h 446"/>
                <a:gd name="T72" fmla="*/ 458 w 524"/>
                <a:gd name="T73" fmla="*/ 65 h 446"/>
                <a:gd name="T74" fmla="*/ 422 w 524"/>
                <a:gd name="T75" fmla="*/ 37 h 446"/>
                <a:gd name="T76" fmla="*/ 377 w 524"/>
                <a:gd name="T77" fmla="*/ 17 h 446"/>
                <a:gd name="T78" fmla="*/ 323 w 524"/>
                <a:gd name="T79" fmla="*/ 4 h 446"/>
                <a:gd name="T80" fmla="*/ 261 w 524"/>
                <a:gd name="T81" fmla="*/ 0 h 446"/>
                <a:gd name="T82" fmla="*/ 202 w 524"/>
                <a:gd name="T83" fmla="*/ 4 h 446"/>
                <a:gd name="T84" fmla="*/ 150 w 524"/>
                <a:gd name="T85" fmla="*/ 16 h 446"/>
                <a:gd name="T86" fmla="*/ 105 w 524"/>
                <a:gd name="T87" fmla="*/ 34 h 446"/>
                <a:gd name="T88" fmla="*/ 68 w 524"/>
                <a:gd name="T89" fmla="*/ 60 h 446"/>
                <a:gd name="T90" fmla="*/ 39 w 524"/>
                <a:gd name="T91" fmla="*/ 93 h 446"/>
                <a:gd name="T92" fmla="*/ 17 w 524"/>
                <a:gd name="T93" fmla="*/ 131 h 446"/>
                <a:gd name="T94" fmla="*/ 4 w 524"/>
                <a:gd name="T95" fmla="*/ 176 h 446"/>
                <a:gd name="T96" fmla="*/ 0 w 524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446">
                  <a:moveTo>
                    <a:pt x="113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6" y="185"/>
                  </a:lnTo>
                  <a:lnTo>
                    <a:pt x="119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1" y="125"/>
                  </a:lnTo>
                  <a:lnTo>
                    <a:pt x="150" y="115"/>
                  </a:lnTo>
                  <a:lnTo>
                    <a:pt x="160" y="105"/>
                  </a:lnTo>
                  <a:lnTo>
                    <a:pt x="173" y="97"/>
                  </a:lnTo>
                  <a:lnTo>
                    <a:pt x="187" y="88"/>
                  </a:lnTo>
                  <a:lnTo>
                    <a:pt x="202" y="83"/>
                  </a:lnTo>
                  <a:lnTo>
                    <a:pt x="221" y="78"/>
                  </a:lnTo>
                  <a:lnTo>
                    <a:pt x="241" y="76"/>
                  </a:lnTo>
                  <a:lnTo>
                    <a:pt x="262" y="75"/>
                  </a:lnTo>
                  <a:lnTo>
                    <a:pt x="275" y="75"/>
                  </a:lnTo>
                  <a:lnTo>
                    <a:pt x="286" y="76"/>
                  </a:lnTo>
                  <a:lnTo>
                    <a:pt x="297" y="77"/>
                  </a:lnTo>
                  <a:lnTo>
                    <a:pt x="307" y="79"/>
                  </a:lnTo>
                  <a:lnTo>
                    <a:pt x="317" y="81"/>
                  </a:lnTo>
                  <a:lnTo>
                    <a:pt x="325" y="84"/>
                  </a:lnTo>
                  <a:lnTo>
                    <a:pt x="333" y="87"/>
                  </a:lnTo>
                  <a:lnTo>
                    <a:pt x="342" y="91"/>
                  </a:lnTo>
                  <a:lnTo>
                    <a:pt x="349" y="95"/>
                  </a:lnTo>
                  <a:lnTo>
                    <a:pt x="355" y="99"/>
                  </a:lnTo>
                  <a:lnTo>
                    <a:pt x="361" y="103"/>
                  </a:lnTo>
                  <a:lnTo>
                    <a:pt x="368" y="108"/>
                  </a:lnTo>
                  <a:lnTo>
                    <a:pt x="378" y="119"/>
                  </a:lnTo>
                  <a:lnTo>
                    <a:pt x="386" y="130"/>
                  </a:lnTo>
                  <a:lnTo>
                    <a:pt x="394" y="142"/>
                  </a:lnTo>
                  <a:lnTo>
                    <a:pt x="399" y="154"/>
                  </a:lnTo>
                  <a:lnTo>
                    <a:pt x="403" y="166"/>
                  </a:lnTo>
                  <a:lnTo>
                    <a:pt x="406" y="178"/>
                  </a:lnTo>
                  <a:lnTo>
                    <a:pt x="408" y="190"/>
                  </a:lnTo>
                  <a:lnTo>
                    <a:pt x="410" y="201"/>
                  </a:lnTo>
                  <a:lnTo>
                    <a:pt x="410" y="211"/>
                  </a:lnTo>
                  <a:lnTo>
                    <a:pt x="411" y="222"/>
                  </a:lnTo>
                  <a:lnTo>
                    <a:pt x="410" y="233"/>
                  </a:lnTo>
                  <a:lnTo>
                    <a:pt x="410" y="244"/>
                  </a:lnTo>
                  <a:lnTo>
                    <a:pt x="408" y="254"/>
                  </a:lnTo>
                  <a:lnTo>
                    <a:pt x="407" y="264"/>
                  </a:lnTo>
                  <a:lnTo>
                    <a:pt x="405" y="273"/>
                  </a:lnTo>
                  <a:lnTo>
                    <a:pt x="402" y="282"/>
                  </a:lnTo>
                  <a:lnTo>
                    <a:pt x="399" y="290"/>
                  </a:lnTo>
                  <a:lnTo>
                    <a:pt x="396" y="298"/>
                  </a:lnTo>
                  <a:lnTo>
                    <a:pt x="388" y="312"/>
                  </a:lnTo>
                  <a:lnTo>
                    <a:pt x="379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7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09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4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8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8" y="327"/>
                  </a:lnTo>
                  <a:lnTo>
                    <a:pt x="140" y="318"/>
                  </a:lnTo>
                  <a:lnTo>
                    <a:pt x="136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2" y="281"/>
                  </a:lnTo>
                  <a:lnTo>
                    <a:pt x="118" y="270"/>
                  </a:lnTo>
                  <a:lnTo>
                    <a:pt x="115" y="255"/>
                  </a:lnTo>
                  <a:lnTo>
                    <a:pt x="114" y="241"/>
                  </a:lnTo>
                  <a:lnTo>
                    <a:pt x="113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8" y="282"/>
                  </a:lnTo>
                  <a:lnTo>
                    <a:pt x="13" y="302"/>
                  </a:lnTo>
                  <a:lnTo>
                    <a:pt x="20" y="321"/>
                  </a:lnTo>
                  <a:lnTo>
                    <a:pt x="29" y="339"/>
                  </a:lnTo>
                  <a:lnTo>
                    <a:pt x="36" y="348"/>
                  </a:lnTo>
                  <a:lnTo>
                    <a:pt x="42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4" y="380"/>
                  </a:lnTo>
                  <a:lnTo>
                    <a:pt x="72" y="389"/>
                  </a:lnTo>
                  <a:lnTo>
                    <a:pt x="80" y="396"/>
                  </a:lnTo>
                  <a:lnTo>
                    <a:pt x="91" y="402"/>
                  </a:lnTo>
                  <a:lnTo>
                    <a:pt x="101" y="408"/>
                  </a:lnTo>
                  <a:lnTo>
                    <a:pt x="112" y="415"/>
                  </a:lnTo>
                  <a:lnTo>
                    <a:pt x="124" y="420"/>
                  </a:lnTo>
                  <a:lnTo>
                    <a:pt x="137" y="425"/>
                  </a:lnTo>
                  <a:lnTo>
                    <a:pt x="149" y="430"/>
                  </a:lnTo>
                  <a:lnTo>
                    <a:pt x="164" y="435"/>
                  </a:lnTo>
                  <a:lnTo>
                    <a:pt x="178" y="438"/>
                  </a:lnTo>
                  <a:lnTo>
                    <a:pt x="194" y="441"/>
                  </a:lnTo>
                  <a:lnTo>
                    <a:pt x="209" y="443"/>
                  </a:lnTo>
                  <a:lnTo>
                    <a:pt x="226" y="445"/>
                  </a:lnTo>
                  <a:lnTo>
                    <a:pt x="245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7" y="445"/>
                  </a:lnTo>
                  <a:lnTo>
                    <a:pt x="313" y="443"/>
                  </a:lnTo>
                  <a:lnTo>
                    <a:pt x="328" y="441"/>
                  </a:lnTo>
                  <a:lnTo>
                    <a:pt x="343" y="439"/>
                  </a:lnTo>
                  <a:lnTo>
                    <a:pt x="357" y="436"/>
                  </a:lnTo>
                  <a:lnTo>
                    <a:pt x="371" y="431"/>
                  </a:lnTo>
                  <a:lnTo>
                    <a:pt x="383" y="427"/>
                  </a:lnTo>
                  <a:lnTo>
                    <a:pt x="396" y="422"/>
                  </a:lnTo>
                  <a:lnTo>
                    <a:pt x="407" y="417"/>
                  </a:lnTo>
                  <a:lnTo>
                    <a:pt x="419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8" y="392"/>
                  </a:lnTo>
                  <a:lnTo>
                    <a:pt x="456" y="385"/>
                  </a:lnTo>
                  <a:lnTo>
                    <a:pt x="464" y="377"/>
                  </a:lnTo>
                  <a:lnTo>
                    <a:pt x="472" y="369"/>
                  </a:lnTo>
                  <a:lnTo>
                    <a:pt x="479" y="361"/>
                  </a:lnTo>
                  <a:lnTo>
                    <a:pt x="485" y="352"/>
                  </a:lnTo>
                  <a:lnTo>
                    <a:pt x="490" y="344"/>
                  </a:lnTo>
                  <a:lnTo>
                    <a:pt x="497" y="334"/>
                  </a:lnTo>
                  <a:lnTo>
                    <a:pt x="501" y="325"/>
                  </a:lnTo>
                  <a:lnTo>
                    <a:pt x="505" y="316"/>
                  </a:lnTo>
                  <a:lnTo>
                    <a:pt x="509" y="306"/>
                  </a:lnTo>
                  <a:lnTo>
                    <a:pt x="515" y="285"/>
                  </a:lnTo>
                  <a:lnTo>
                    <a:pt x="519" y="266"/>
                  </a:lnTo>
                  <a:lnTo>
                    <a:pt x="523" y="245"/>
                  </a:lnTo>
                  <a:lnTo>
                    <a:pt x="524" y="224"/>
                  </a:lnTo>
                  <a:lnTo>
                    <a:pt x="523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7" y="135"/>
                  </a:lnTo>
                  <a:lnTo>
                    <a:pt x="503" y="125"/>
                  </a:lnTo>
                  <a:lnTo>
                    <a:pt x="498" y="116"/>
                  </a:lnTo>
                  <a:lnTo>
                    <a:pt x="492" y="106"/>
                  </a:lnTo>
                  <a:lnTo>
                    <a:pt x="487" y="97"/>
                  </a:lnTo>
                  <a:lnTo>
                    <a:pt x="481" y="88"/>
                  </a:lnTo>
                  <a:lnTo>
                    <a:pt x="474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2" y="44"/>
                  </a:lnTo>
                  <a:lnTo>
                    <a:pt x="422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8" y="21"/>
                  </a:lnTo>
                  <a:lnTo>
                    <a:pt x="377" y="17"/>
                  </a:lnTo>
                  <a:lnTo>
                    <a:pt x="364" y="12"/>
                  </a:lnTo>
                  <a:lnTo>
                    <a:pt x="351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8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6" y="0"/>
                  </a:lnTo>
                  <a:lnTo>
                    <a:pt x="230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5" y="8"/>
                  </a:lnTo>
                  <a:lnTo>
                    <a:pt x="162" y="11"/>
                  </a:lnTo>
                  <a:lnTo>
                    <a:pt x="150" y="16"/>
                  </a:lnTo>
                  <a:lnTo>
                    <a:pt x="138" y="20"/>
                  </a:lnTo>
                  <a:lnTo>
                    <a:pt x="126" y="24"/>
                  </a:lnTo>
                  <a:lnTo>
                    <a:pt x="116" y="29"/>
                  </a:lnTo>
                  <a:lnTo>
                    <a:pt x="105" y="34"/>
                  </a:lnTo>
                  <a:lnTo>
                    <a:pt x="95" y="41"/>
                  </a:lnTo>
                  <a:lnTo>
                    <a:pt x="86" y="47"/>
                  </a:lnTo>
                  <a:lnTo>
                    <a:pt x="76" y="53"/>
                  </a:lnTo>
                  <a:lnTo>
                    <a:pt x="68" y="60"/>
                  </a:lnTo>
                  <a:lnTo>
                    <a:pt x="60" y="68"/>
                  </a:lnTo>
                  <a:lnTo>
                    <a:pt x="52" y="76"/>
                  </a:lnTo>
                  <a:lnTo>
                    <a:pt x="45" y="84"/>
                  </a:lnTo>
                  <a:lnTo>
                    <a:pt x="39" y="93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4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2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0" name="Freeform 13"/>
            <p:cNvSpPr>
              <a:spLocks/>
            </p:cNvSpPr>
            <p:nvPr/>
          </p:nvSpPr>
          <p:spPr bwMode="auto">
            <a:xfrm>
              <a:off x="4999" y="332"/>
              <a:ext cx="31" cy="31"/>
            </a:xfrm>
            <a:custGeom>
              <a:avLst/>
              <a:gdLst>
                <a:gd name="T0" fmla="*/ 109 w 431"/>
                <a:gd name="T1" fmla="*/ 234 h 439"/>
                <a:gd name="T2" fmla="*/ 110 w 431"/>
                <a:gd name="T3" fmla="*/ 291 h 439"/>
                <a:gd name="T4" fmla="*/ 114 w 431"/>
                <a:gd name="T5" fmla="*/ 311 h 439"/>
                <a:gd name="T6" fmla="*/ 123 w 431"/>
                <a:gd name="T7" fmla="*/ 326 h 439"/>
                <a:gd name="T8" fmla="*/ 131 w 431"/>
                <a:gd name="T9" fmla="*/ 337 h 439"/>
                <a:gd name="T10" fmla="*/ 141 w 431"/>
                <a:gd name="T11" fmla="*/ 345 h 439"/>
                <a:gd name="T12" fmla="*/ 165 w 431"/>
                <a:gd name="T13" fmla="*/ 357 h 439"/>
                <a:gd name="T14" fmla="*/ 192 w 431"/>
                <a:gd name="T15" fmla="*/ 363 h 439"/>
                <a:gd name="T16" fmla="*/ 218 w 431"/>
                <a:gd name="T17" fmla="*/ 364 h 439"/>
                <a:gd name="T18" fmla="*/ 253 w 431"/>
                <a:gd name="T19" fmla="*/ 362 h 439"/>
                <a:gd name="T20" fmla="*/ 279 w 431"/>
                <a:gd name="T21" fmla="*/ 355 h 439"/>
                <a:gd name="T22" fmla="*/ 296 w 431"/>
                <a:gd name="T23" fmla="*/ 344 h 439"/>
                <a:gd name="T24" fmla="*/ 309 w 431"/>
                <a:gd name="T25" fmla="*/ 329 h 439"/>
                <a:gd name="T26" fmla="*/ 317 w 431"/>
                <a:gd name="T27" fmla="*/ 311 h 439"/>
                <a:gd name="T28" fmla="*/ 320 w 431"/>
                <a:gd name="T29" fmla="*/ 289 h 439"/>
                <a:gd name="T30" fmla="*/ 322 w 431"/>
                <a:gd name="T31" fmla="*/ 239 h 439"/>
                <a:gd name="T32" fmla="*/ 431 w 431"/>
                <a:gd name="T33" fmla="*/ 0 h 439"/>
                <a:gd name="T34" fmla="*/ 431 w 431"/>
                <a:gd name="T35" fmla="*/ 255 h 439"/>
                <a:gd name="T36" fmla="*/ 429 w 431"/>
                <a:gd name="T37" fmla="*/ 300 h 439"/>
                <a:gd name="T38" fmla="*/ 422 w 431"/>
                <a:gd name="T39" fmla="*/ 337 h 439"/>
                <a:gd name="T40" fmla="*/ 413 w 431"/>
                <a:gd name="T41" fmla="*/ 360 h 439"/>
                <a:gd name="T42" fmla="*/ 406 w 431"/>
                <a:gd name="T43" fmla="*/ 373 h 439"/>
                <a:gd name="T44" fmla="*/ 392 w 431"/>
                <a:gd name="T45" fmla="*/ 388 h 439"/>
                <a:gd name="T46" fmla="*/ 375 w 431"/>
                <a:gd name="T47" fmla="*/ 404 h 439"/>
                <a:gd name="T48" fmla="*/ 353 w 431"/>
                <a:gd name="T49" fmla="*/ 416 h 439"/>
                <a:gd name="T50" fmla="*/ 330 w 431"/>
                <a:gd name="T51" fmla="*/ 425 h 439"/>
                <a:gd name="T52" fmla="*/ 293 w 431"/>
                <a:gd name="T53" fmla="*/ 434 h 439"/>
                <a:gd name="T54" fmla="*/ 244 w 431"/>
                <a:gd name="T55" fmla="*/ 439 h 439"/>
                <a:gd name="T56" fmla="*/ 201 w 431"/>
                <a:gd name="T57" fmla="*/ 439 h 439"/>
                <a:gd name="T58" fmla="*/ 164 w 431"/>
                <a:gd name="T59" fmla="*/ 436 h 439"/>
                <a:gd name="T60" fmla="*/ 133 w 431"/>
                <a:gd name="T61" fmla="*/ 432 h 439"/>
                <a:gd name="T62" fmla="*/ 106 w 431"/>
                <a:gd name="T63" fmla="*/ 424 h 439"/>
                <a:gd name="T64" fmla="*/ 82 w 431"/>
                <a:gd name="T65" fmla="*/ 416 h 439"/>
                <a:gd name="T66" fmla="*/ 62 w 431"/>
                <a:gd name="T67" fmla="*/ 406 h 439"/>
                <a:gd name="T68" fmla="*/ 47 w 431"/>
                <a:gd name="T69" fmla="*/ 393 h 439"/>
                <a:gd name="T70" fmla="*/ 33 w 431"/>
                <a:gd name="T71" fmla="*/ 380 h 439"/>
                <a:gd name="T72" fmla="*/ 23 w 431"/>
                <a:gd name="T73" fmla="*/ 364 h 439"/>
                <a:gd name="T74" fmla="*/ 16 w 431"/>
                <a:gd name="T75" fmla="*/ 348 h 439"/>
                <a:gd name="T76" fmla="*/ 7 w 431"/>
                <a:gd name="T77" fmla="*/ 323 h 439"/>
                <a:gd name="T78" fmla="*/ 2 w 431"/>
                <a:gd name="T79" fmla="*/ 287 h 439"/>
                <a:gd name="T80" fmla="*/ 0 w 431"/>
                <a:gd name="T81" fmla="*/ 249 h 439"/>
                <a:gd name="T82" fmla="*/ 0 w 431"/>
                <a:gd name="T8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439">
                  <a:moveTo>
                    <a:pt x="109" y="0"/>
                  </a:moveTo>
                  <a:lnTo>
                    <a:pt x="109" y="234"/>
                  </a:lnTo>
                  <a:lnTo>
                    <a:pt x="109" y="267"/>
                  </a:lnTo>
                  <a:lnTo>
                    <a:pt x="110" y="291"/>
                  </a:lnTo>
                  <a:lnTo>
                    <a:pt x="112" y="301"/>
                  </a:lnTo>
                  <a:lnTo>
                    <a:pt x="114" y="311"/>
                  </a:lnTo>
                  <a:lnTo>
                    <a:pt x="119" y="319"/>
                  </a:lnTo>
                  <a:lnTo>
                    <a:pt x="123" y="326"/>
                  </a:lnTo>
                  <a:lnTo>
                    <a:pt x="127" y="332"/>
                  </a:lnTo>
                  <a:lnTo>
                    <a:pt x="131" y="337"/>
                  </a:lnTo>
                  <a:lnTo>
                    <a:pt x="136" y="341"/>
                  </a:lnTo>
                  <a:lnTo>
                    <a:pt x="141" y="345"/>
                  </a:lnTo>
                  <a:lnTo>
                    <a:pt x="153" y="352"/>
                  </a:lnTo>
                  <a:lnTo>
                    <a:pt x="165" y="357"/>
                  </a:lnTo>
                  <a:lnTo>
                    <a:pt x="179" y="361"/>
                  </a:lnTo>
                  <a:lnTo>
                    <a:pt x="192" y="363"/>
                  </a:lnTo>
                  <a:lnTo>
                    <a:pt x="206" y="364"/>
                  </a:lnTo>
                  <a:lnTo>
                    <a:pt x="218" y="364"/>
                  </a:lnTo>
                  <a:lnTo>
                    <a:pt x="237" y="364"/>
                  </a:lnTo>
                  <a:lnTo>
                    <a:pt x="253" y="362"/>
                  </a:lnTo>
                  <a:lnTo>
                    <a:pt x="266" y="359"/>
                  </a:lnTo>
                  <a:lnTo>
                    <a:pt x="279" y="355"/>
                  </a:lnTo>
                  <a:lnTo>
                    <a:pt x="288" y="349"/>
                  </a:lnTo>
                  <a:lnTo>
                    <a:pt x="296" y="344"/>
                  </a:lnTo>
                  <a:lnTo>
                    <a:pt x="304" y="337"/>
                  </a:lnTo>
                  <a:lnTo>
                    <a:pt x="309" y="329"/>
                  </a:lnTo>
                  <a:lnTo>
                    <a:pt x="313" y="320"/>
                  </a:lnTo>
                  <a:lnTo>
                    <a:pt x="317" y="311"/>
                  </a:lnTo>
                  <a:lnTo>
                    <a:pt x="319" y="300"/>
                  </a:lnTo>
                  <a:lnTo>
                    <a:pt x="320" y="289"/>
                  </a:lnTo>
                  <a:lnTo>
                    <a:pt x="322" y="265"/>
                  </a:lnTo>
                  <a:lnTo>
                    <a:pt x="322" y="239"/>
                  </a:lnTo>
                  <a:lnTo>
                    <a:pt x="322" y="0"/>
                  </a:lnTo>
                  <a:lnTo>
                    <a:pt x="431" y="0"/>
                  </a:lnTo>
                  <a:lnTo>
                    <a:pt x="431" y="226"/>
                  </a:lnTo>
                  <a:lnTo>
                    <a:pt x="431" y="255"/>
                  </a:lnTo>
                  <a:lnTo>
                    <a:pt x="430" y="278"/>
                  </a:lnTo>
                  <a:lnTo>
                    <a:pt x="429" y="300"/>
                  </a:lnTo>
                  <a:lnTo>
                    <a:pt x="425" y="320"/>
                  </a:lnTo>
                  <a:lnTo>
                    <a:pt x="422" y="337"/>
                  </a:lnTo>
                  <a:lnTo>
                    <a:pt x="417" y="352"/>
                  </a:lnTo>
                  <a:lnTo>
                    <a:pt x="413" y="360"/>
                  </a:lnTo>
                  <a:lnTo>
                    <a:pt x="410" y="366"/>
                  </a:lnTo>
                  <a:lnTo>
                    <a:pt x="406" y="373"/>
                  </a:lnTo>
                  <a:lnTo>
                    <a:pt x="401" y="380"/>
                  </a:lnTo>
                  <a:lnTo>
                    <a:pt x="392" y="388"/>
                  </a:lnTo>
                  <a:lnTo>
                    <a:pt x="384" y="396"/>
                  </a:lnTo>
                  <a:lnTo>
                    <a:pt x="375" y="404"/>
                  </a:lnTo>
                  <a:lnTo>
                    <a:pt x="364" y="410"/>
                  </a:lnTo>
                  <a:lnTo>
                    <a:pt x="353" y="416"/>
                  </a:lnTo>
                  <a:lnTo>
                    <a:pt x="341" y="421"/>
                  </a:lnTo>
                  <a:lnTo>
                    <a:pt x="330" y="425"/>
                  </a:lnTo>
                  <a:lnTo>
                    <a:pt x="318" y="429"/>
                  </a:lnTo>
                  <a:lnTo>
                    <a:pt x="293" y="434"/>
                  </a:lnTo>
                  <a:lnTo>
                    <a:pt x="268" y="437"/>
                  </a:lnTo>
                  <a:lnTo>
                    <a:pt x="244" y="439"/>
                  </a:lnTo>
                  <a:lnTo>
                    <a:pt x="222" y="439"/>
                  </a:lnTo>
                  <a:lnTo>
                    <a:pt x="201" y="439"/>
                  </a:lnTo>
                  <a:lnTo>
                    <a:pt x="182" y="438"/>
                  </a:lnTo>
                  <a:lnTo>
                    <a:pt x="164" y="436"/>
                  </a:lnTo>
                  <a:lnTo>
                    <a:pt x="149" y="434"/>
                  </a:lnTo>
                  <a:lnTo>
                    <a:pt x="133" y="432"/>
                  </a:lnTo>
                  <a:lnTo>
                    <a:pt x="119" y="429"/>
                  </a:lnTo>
                  <a:lnTo>
                    <a:pt x="106" y="424"/>
                  </a:lnTo>
                  <a:lnTo>
                    <a:pt x="94" y="420"/>
                  </a:lnTo>
                  <a:lnTo>
                    <a:pt x="82" y="416"/>
                  </a:lnTo>
                  <a:lnTo>
                    <a:pt x="72" y="411"/>
                  </a:lnTo>
                  <a:lnTo>
                    <a:pt x="62" y="406"/>
                  </a:lnTo>
                  <a:lnTo>
                    <a:pt x="54" y="399"/>
                  </a:lnTo>
                  <a:lnTo>
                    <a:pt x="47" y="393"/>
                  </a:lnTo>
                  <a:lnTo>
                    <a:pt x="40" y="386"/>
                  </a:lnTo>
                  <a:lnTo>
                    <a:pt x="33" y="380"/>
                  </a:lnTo>
                  <a:lnTo>
                    <a:pt x="28" y="372"/>
                  </a:lnTo>
                  <a:lnTo>
                    <a:pt x="23" y="364"/>
                  </a:lnTo>
                  <a:lnTo>
                    <a:pt x="19" y="357"/>
                  </a:lnTo>
                  <a:lnTo>
                    <a:pt x="16" y="348"/>
                  </a:lnTo>
                  <a:lnTo>
                    <a:pt x="12" y="340"/>
                  </a:lnTo>
                  <a:lnTo>
                    <a:pt x="7" y="323"/>
                  </a:lnTo>
                  <a:lnTo>
                    <a:pt x="4" y="306"/>
                  </a:lnTo>
                  <a:lnTo>
                    <a:pt x="2" y="287"/>
                  </a:lnTo>
                  <a:lnTo>
                    <a:pt x="1" y="268"/>
                  </a:lnTo>
                  <a:lnTo>
                    <a:pt x="0" y="249"/>
                  </a:lnTo>
                  <a:lnTo>
                    <a:pt x="0" y="231"/>
                  </a:lnTo>
                  <a:lnTo>
                    <a:pt x="0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1" name="Freeform 14"/>
            <p:cNvSpPr>
              <a:spLocks/>
            </p:cNvSpPr>
            <p:nvPr/>
          </p:nvSpPr>
          <p:spPr bwMode="auto">
            <a:xfrm>
              <a:off x="5036" y="332"/>
              <a:ext cx="30" cy="30"/>
            </a:xfrm>
            <a:custGeom>
              <a:avLst/>
              <a:gdLst>
                <a:gd name="T0" fmla="*/ 160 w 428"/>
                <a:gd name="T1" fmla="*/ 73 h 432"/>
                <a:gd name="T2" fmla="*/ 0 w 428"/>
                <a:gd name="T3" fmla="*/ 73 h 432"/>
                <a:gd name="T4" fmla="*/ 0 w 428"/>
                <a:gd name="T5" fmla="*/ 0 h 432"/>
                <a:gd name="T6" fmla="*/ 428 w 428"/>
                <a:gd name="T7" fmla="*/ 0 h 432"/>
                <a:gd name="T8" fmla="*/ 428 w 428"/>
                <a:gd name="T9" fmla="*/ 73 h 432"/>
                <a:gd name="T10" fmla="*/ 268 w 428"/>
                <a:gd name="T11" fmla="*/ 73 h 432"/>
                <a:gd name="T12" fmla="*/ 268 w 428"/>
                <a:gd name="T13" fmla="*/ 432 h 432"/>
                <a:gd name="T14" fmla="*/ 160 w 428"/>
                <a:gd name="T15" fmla="*/ 432 h 432"/>
                <a:gd name="T16" fmla="*/ 160 w 428"/>
                <a:gd name="T17" fmla="*/ 73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32">
                  <a:moveTo>
                    <a:pt x="16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428" y="73"/>
                  </a:lnTo>
                  <a:lnTo>
                    <a:pt x="268" y="73"/>
                  </a:lnTo>
                  <a:lnTo>
                    <a:pt x="268" y="432"/>
                  </a:lnTo>
                  <a:lnTo>
                    <a:pt x="160" y="432"/>
                  </a:lnTo>
                  <a:lnTo>
                    <a:pt x="160" y="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2" name="Freeform 15"/>
            <p:cNvSpPr>
              <a:spLocks/>
            </p:cNvSpPr>
            <p:nvPr/>
          </p:nvSpPr>
          <p:spPr bwMode="auto">
            <a:xfrm>
              <a:off x="5071" y="332"/>
              <a:ext cx="31" cy="30"/>
            </a:xfrm>
            <a:custGeom>
              <a:avLst/>
              <a:gdLst>
                <a:gd name="T0" fmla="*/ 0 w 432"/>
                <a:gd name="T1" fmla="*/ 0 h 432"/>
                <a:gd name="T2" fmla="*/ 109 w 432"/>
                <a:gd name="T3" fmla="*/ 0 h 432"/>
                <a:gd name="T4" fmla="*/ 109 w 432"/>
                <a:gd name="T5" fmla="*/ 170 h 432"/>
                <a:gd name="T6" fmla="*/ 324 w 432"/>
                <a:gd name="T7" fmla="*/ 170 h 432"/>
                <a:gd name="T8" fmla="*/ 324 w 432"/>
                <a:gd name="T9" fmla="*/ 0 h 432"/>
                <a:gd name="T10" fmla="*/ 432 w 432"/>
                <a:gd name="T11" fmla="*/ 0 h 432"/>
                <a:gd name="T12" fmla="*/ 432 w 432"/>
                <a:gd name="T13" fmla="*/ 432 h 432"/>
                <a:gd name="T14" fmla="*/ 324 w 432"/>
                <a:gd name="T15" fmla="*/ 432 h 432"/>
                <a:gd name="T16" fmla="*/ 324 w 432"/>
                <a:gd name="T17" fmla="*/ 243 h 432"/>
                <a:gd name="T18" fmla="*/ 109 w 432"/>
                <a:gd name="T19" fmla="*/ 243 h 432"/>
                <a:gd name="T20" fmla="*/ 109 w 432"/>
                <a:gd name="T21" fmla="*/ 432 h 432"/>
                <a:gd name="T22" fmla="*/ 0 w 432"/>
                <a:gd name="T23" fmla="*/ 432 h 432"/>
                <a:gd name="T24" fmla="*/ 0 w 432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32">
                  <a:moveTo>
                    <a:pt x="0" y="0"/>
                  </a:moveTo>
                  <a:lnTo>
                    <a:pt x="109" y="0"/>
                  </a:lnTo>
                  <a:lnTo>
                    <a:pt x="109" y="170"/>
                  </a:lnTo>
                  <a:lnTo>
                    <a:pt x="324" y="17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32" y="432"/>
                  </a:lnTo>
                  <a:lnTo>
                    <a:pt x="324" y="432"/>
                  </a:lnTo>
                  <a:lnTo>
                    <a:pt x="324" y="243"/>
                  </a:lnTo>
                  <a:lnTo>
                    <a:pt x="109" y="243"/>
                  </a:lnTo>
                  <a:lnTo>
                    <a:pt x="1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3" name="Freeform 16"/>
            <p:cNvSpPr>
              <a:spLocks/>
            </p:cNvSpPr>
            <p:nvPr/>
          </p:nvSpPr>
          <p:spPr bwMode="auto">
            <a:xfrm>
              <a:off x="5110" y="332"/>
              <a:ext cx="30" cy="30"/>
            </a:xfrm>
            <a:custGeom>
              <a:avLst/>
              <a:gdLst>
                <a:gd name="T0" fmla="*/ 0 w 411"/>
                <a:gd name="T1" fmla="*/ 0 h 432"/>
                <a:gd name="T2" fmla="*/ 401 w 411"/>
                <a:gd name="T3" fmla="*/ 0 h 432"/>
                <a:gd name="T4" fmla="*/ 401 w 411"/>
                <a:gd name="T5" fmla="*/ 73 h 432"/>
                <a:gd name="T6" fmla="*/ 109 w 411"/>
                <a:gd name="T7" fmla="*/ 73 h 432"/>
                <a:gd name="T8" fmla="*/ 109 w 411"/>
                <a:gd name="T9" fmla="*/ 169 h 432"/>
                <a:gd name="T10" fmla="*/ 381 w 411"/>
                <a:gd name="T11" fmla="*/ 169 h 432"/>
                <a:gd name="T12" fmla="*/ 381 w 411"/>
                <a:gd name="T13" fmla="*/ 242 h 432"/>
                <a:gd name="T14" fmla="*/ 109 w 411"/>
                <a:gd name="T15" fmla="*/ 242 h 432"/>
                <a:gd name="T16" fmla="*/ 109 w 411"/>
                <a:gd name="T17" fmla="*/ 359 h 432"/>
                <a:gd name="T18" fmla="*/ 411 w 411"/>
                <a:gd name="T19" fmla="*/ 359 h 432"/>
                <a:gd name="T20" fmla="*/ 411 w 411"/>
                <a:gd name="T21" fmla="*/ 432 h 432"/>
                <a:gd name="T22" fmla="*/ 0 w 411"/>
                <a:gd name="T23" fmla="*/ 432 h 432"/>
                <a:gd name="T24" fmla="*/ 0 w 41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2">
                  <a:moveTo>
                    <a:pt x="0" y="0"/>
                  </a:moveTo>
                  <a:lnTo>
                    <a:pt x="401" y="0"/>
                  </a:lnTo>
                  <a:lnTo>
                    <a:pt x="401" y="73"/>
                  </a:lnTo>
                  <a:lnTo>
                    <a:pt x="109" y="73"/>
                  </a:lnTo>
                  <a:lnTo>
                    <a:pt x="109" y="169"/>
                  </a:lnTo>
                  <a:lnTo>
                    <a:pt x="381" y="169"/>
                  </a:lnTo>
                  <a:lnTo>
                    <a:pt x="381" y="242"/>
                  </a:lnTo>
                  <a:lnTo>
                    <a:pt x="109" y="242"/>
                  </a:lnTo>
                  <a:lnTo>
                    <a:pt x="109" y="359"/>
                  </a:lnTo>
                  <a:lnTo>
                    <a:pt x="411" y="359"/>
                  </a:lnTo>
                  <a:lnTo>
                    <a:pt x="41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4" name="Freeform 17"/>
            <p:cNvSpPr>
              <a:spLocks noEditPoints="1"/>
            </p:cNvSpPr>
            <p:nvPr/>
          </p:nvSpPr>
          <p:spPr bwMode="auto">
            <a:xfrm>
              <a:off x="5146" y="332"/>
              <a:ext cx="35" cy="30"/>
            </a:xfrm>
            <a:custGeom>
              <a:avLst/>
              <a:gdLst>
                <a:gd name="T0" fmla="*/ 194 w 484"/>
                <a:gd name="T1" fmla="*/ 73 h 432"/>
                <a:gd name="T2" fmla="*/ 267 w 484"/>
                <a:gd name="T3" fmla="*/ 74 h 432"/>
                <a:gd name="T4" fmla="*/ 286 w 484"/>
                <a:gd name="T5" fmla="*/ 77 h 432"/>
                <a:gd name="T6" fmla="*/ 300 w 484"/>
                <a:gd name="T7" fmla="*/ 83 h 432"/>
                <a:gd name="T8" fmla="*/ 314 w 484"/>
                <a:gd name="T9" fmla="*/ 91 h 432"/>
                <a:gd name="T10" fmla="*/ 322 w 484"/>
                <a:gd name="T11" fmla="*/ 101 h 432"/>
                <a:gd name="T12" fmla="*/ 327 w 484"/>
                <a:gd name="T13" fmla="*/ 114 h 432"/>
                <a:gd name="T14" fmla="*/ 328 w 484"/>
                <a:gd name="T15" fmla="*/ 126 h 432"/>
                <a:gd name="T16" fmla="*/ 327 w 484"/>
                <a:gd name="T17" fmla="*/ 139 h 432"/>
                <a:gd name="T18" fmla="*/ 322 w 484"/>
                <a:gd name="T19" fmla="*/ 153 h 432"/>
                <a:gd name="T20" fmla="*/ 310 w 484"/>
                <a:gd name="T21" fmla="*/ 167 h 432"/>
                <a:gd name="T22" fmla="*/ 299 w 484"/>
                <a:gd name="T23" fmla="*/ 173 h 432"/>
                <a:gd name="T24" fmla="*/ 287 w 484"/>
                <a:gd name="T25" fmla="*/ 177 h 432"/>
                <a:gd name="T26" fmla="*/ 268 w 484"/>
                <a:gd name="T27" fmla="*/ 180 h 432"/>
                <a:gd name="T28" fmla="*/ 243 w 484"/>
                <a:gd name="T29" fmla="*/ 182 h 432"/>
                <a:gd name="T30" fmla="*/ 189 w 484"/>
                <a:gd name="T31" fmla="*/ 183 h 432"/>
                <a:gd name="T32" fmla="*/ 108 w 484"/>
                <a:gd name="T33" fmla="*/ 73 h 432"/>
                <a:gd name="T34" fmla="*/ 108 w 484"/>
                <a:gd name="T35" fmla="*/ 432 h 432"/>
                <a:gd name="T36" fmla="*/ 130 w 484"/>
                <a:gd name="T37" fmla="*/ 251 h 432"/>
                <a:gd name="T38" fmla="*/ 174 w 484"/>
                <a:gd name="T39" fmla="*/ 255 h 432"/>
                <a:gd name="T40" fmla="*/ 191 w 484"/>
                <a:gd name="T41" fmla="*/ 259 h 432"/>
                <a:gd name="T42" fmla="*/ 206 w 484"/>
                <a:gd name="T43" fmla="*/ 266 h 432"/>
                <a:gd name="T44" fmla="*/ 220 w 484"/>
                <a:gd name="T45" fmla="*/ 276 h 432"/>
                <a:gd name="T46" fmla="*/ 236 w 484"/>
                <a:gd name="T47" fmla="*/ 292 h 432"/>
                <a:gd name="T48" fmla="*/ 276 w 484"/>
                <a:gd name="T49" fmla="*/ 338 h 432"/>
                <a:gd name="T50" fmla="*/ 484 w 484"/>
                <a:gd name="T51" fmla="*/ 432 h 432"/>
                <a:gd name="T52" fmla="*/ 400 w 484"/>
                <a:gd name="T53" fmla="*/ 324 h 432"/>
                <a:gd name="T54" fmla="*/ 369 w 484"/>
                <a:gd name="T55" fmla="*/ 289 h 432"/>
                <a:gd name="T56" fmla="*/ 342 w 484"/>
                <a:gd name="T57" fmla="*/ 266 h 432"/>
                <a:gd name="T58" fmla="*/ 315 w 484"/>
                <a:gd name="T59" fmla="*/ 249 h 432"/>
                <a:gd name="T60" fmla="*/ 298 w 484"/>
                <a:gd name="T61" fmla="*/ 241 h 432"/>
                <a:gd name="T62" fmla="*/ 329 w 484"/>
                <a:gd name="T63" fmla="*/ 236 h 432"/>
                <a:gd name="T64" fmla="*/ 359 w 484"/>
                <a:gd name="T65" fmla="*/ 227 h 432"/>
                <a:gd name="T66" fmla="*/ 377 w 484"/>
                <a:gd name="T67" fmla="*/ 220 h 432"/>
                <a:gd name="T68" fmla="*/ 394 w 484"/>
                <a:gd name="T69" fmla="*/ 210 h 432"/>
                <a:gd name="T70" fmla="*/ 409 w 484"/>
                <a:gd name="T71" fmla="*/ 198 h 432"/>
                <a:gd name="T72" fmla="*/ 420 w 484"/>
                <a:gd name="T73" fmla="*/ 186 h 432"/>
                <a:gd name="T74" fmla="*/ 429 w 484"/>
                <a:gd name="T75" fmla="*/ 171 h 432"/>
                <a:gd name="T76" fmla="*/ 436 w 484"/>
                <a:gd name="T77" fmla="*/ 155 h 432"/>
                <a:gd name="T78" fmla="*/ 440 w 484"/>
                <a:gd name="T79" fmla="*/ 139 h 432"/>
                <a:gd name="T80" fmla="*/ 441 w 484"/>
                <a:gd name="T81" fmla="*/ 121 h 432"/>
                <a:gd name="T82" fmla="*/ 440 w 484"/>
                <a:gd name="T83" fmla="*/ 105 h 432"/>
                <a:gd name="T84" fmla="*/ 436 w 484"/>
                <a:gd name="T85" fmla="*/ 89 h 432"/>
                <a:gd name="T86" fmla="*/ 429 w 484"/>
                <a:gd name="T87" fmla="*/ 72 h 432"/>
                <a:gd name="T88" fmla="*/ 420 w 484"/>
                <a:gd name="T89" fmla="*/ 58 h 432"/>
                <a:gd name="T90" fmla="*/ 409 w 484"/>
                <a:gd name="T91" fmla="*/ 43 h 432"/>
                <a:gd name="T92" fmla="*/ 393 w 484"/>
                <a:gd name="T93" fmla="*/ 30 h 432"/>
                <a:gd name="T94" fmla="*/ 374 w 484"/>
                <a:gd name="T95" fmla="*/ 19 h 432"/>
                <a:gd name="T96" fmla="*/ 352 w 484"/>
                <a:gd name="T97" fmla="*/ 11 h 432"/>
                <a:gd name="T98" fmla="*/ 315 w 484"/>
                <a:gd name="T99" fmla="*/ 3 h 432"/>
                <a:gd name="T100" fmla="*/ 280 w 484"/>
                <a:gd name="T101" fmla="*/ 1 h 432"/>
                <a:gd name="T102" fmla="*/ 229 w 484"/>
                <a:gd name="T103" fmla="*/ 0 h 432"/>
                <a:gd name="T104" fmla="*/ 0 w 484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4" h="432">
                  <a:moveTo>
                    <a:pt x="108" y="73"/>
                  </a:moveTo>
                  <a:lnTo>
                    <a:pt x="194" y="73"/>
                  </a:lnTo>
                  <a:lnTo>
                    <a:pt x="239" y="73"/>
                  </a:lnTo>
                  <a:lnTo>
                    <a:pt x="267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3" y="79"/>
                  </a:lnTo>
                  <a:lnTo>
                    <a:pt x="300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8" y="96"/>
                  </a:lnTo>
                  <a:lnTo>
                    <a:pt x="322" y="101"/>
                  </a:lnTo>
                  <a:lnTo>
                    <a:pt x="325" y="108"/>
                  </a:lnTo>
                  <a:lnTo>
                    <a:pt x="327" y="114"/>
                  </a:lnTo>
                  <a:lnTo>
                    <a:pt x="328" y="120"/>
                  </a:lnTo>
                  <a:lnTo>
                    <a:pt x="328" y="126"/>
                  </a:lnTo>
                  <a:lnTo>
                    <a:pt x="328" y="133"/>
                  </a:lnTo>
                  <a:lnTo>
                    <a:pt x="327" y="139"/>
                  </a:lnTo>
                  <a:lnTo>
                    <a:pt x="325" y="146"/>
                  </a:lnTo>
                  <a:lnTo>
                    <a:pt x="322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299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8" y="179"/>
                  </a:lnTo>
                  <a:lnTo>
                    <a:pt x="268" y="180"/>
                  </a:lnTo>
                  <a:lnTo>
                    <a:pt x="257" y="182"/>
                  </a:lnTo>
                  <a:lnTo>
                    <a:pt x="243" y="182"/>
                  </a:lnTo>
                  <a:lnTo>
                    <a:pt x="216" y="183"/>
                  </a:lnTo>
                  <a:lnTo>
                    <a:pt x="189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4" y="255"/>
                  </a:lnTo>
                  <a:lnTo>
                    <a:pt x="183" y="256"/>
                  </a:lnTo>
                  <a:lnTo>
                    <a:pt x="191" y="259"/>
                  </a:lnTo>
                  <a:lnTo>
                    <a:pt x="198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0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4" y="432"/>
                  </a:lnTo>
                  <a:lnTo>
                    <a:pt x="484" y="432"/>
                  </a:lnTo>
                  <a:lnTo>
                    <a:pt x="419" y="347"/>
                  </a:lnTo>
                  <a:lnTo>
                    <a:pt x="400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5" y="276"/>
                  </a:lnTo>
                  <a:lnTo>
                    <a:pt x="342" y="266"/>
                  </a:lnTo>
                  <a:lnTo>
                    <a:pt x="328" y="258"/>
                  </a:lnTo>
                  <a:lnTo>
                    <a:pt x="315" y="249"/>
                  </a:lnTo>
                  <a:lnTo>
                    <a:pt x="298" y="242"/>
                  </a:lnTo>
                  <a:lnTo>
                    <a:pt x="298" y="241"/>
                  </a:lnTo>
                  <a:lnTo>
                    <a:pt x="314" y="239"/>
                  </a:lnTo>
                  <a:lnTo>
                    <a:pt x="329" y="236"/>
                  </a:lnTo>
                  <a:lnTo>
                    <a:pt x="344" y="233"/>
                  </a:lnTo>
                  <a:lnTo>
                    <a:pt x="359" y="227"/>
                  </a:lnTo>
                  <a:lnTo>
                    <a:pt x="369" y="224"/>
                  </a:lnTo>
                  <a:lnTo>
                    <a:pt x="377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1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5" y="178"/>
                  </a:lnTo>
                  <a:lnTo>
                    <a:pt x="429" y="171"/>
                  </a:lnTo>
                  <a:lnTo>
                    <a:pt x="432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6" y="89"/>
                  </a:lnTo>
                  <a:lnTo>
                    <a:pt x="434" y="80"/>
                  </a:lnTo>
                  <a:lnTo>
                    <a:pt x="429" y="72"/>
                  </a:lnTo>
                  <a:lnTo>
                    <a:pt x="425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5" y="24"/>
                  </a:lnTo>
                  <a:lnTo>
                    <a:pt x="374" y="19"/>
                  </a:lnTo>
                  <a:lnTo>
                    <a:pt x="364" y="15"/>
                  </a:lnTo>
                  <a:lnTo>
                    <a:pt x="352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299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5" name="Freeform 18"/>
            <p:cNvSpPr>
              <a:spLocks/>
            </p:cNvSpPr>
            <p:nvPr/>
          </p:nvSpPr>
          <p:spPr bwMode="auto">
            <a:xfrm>
              <a:off x="5185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5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8 w 428"/>
                <a:gd name="T15" fmla="*/ 432 h 432"/>
                <a:gd name="T16" fmla="*/ 102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5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8" y="432"/>
                  </a:lnTo>
                  <a:lnTo>
                    <a:pt x="102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6" name="Freeform 19"/>
            <p:cNvSpPr>
              <a:spLocks noEditPoints="1"/>
            </p:cNvSpPr>
            <p:nvPr/>
          </p:nvSpPr>
          <p:spPr bwMode="auto">
            <a:xfrm>
              <a:off x="5239" y="332"/>
              <a:ext cx="30" cy="30"/>
            </a:xfrm>
            <a:custGeom>
              <a:avLst/>
              <a:gdLst>
                <a:gd name="T0" fmla="*/ 203 w 413"/>
                <a:gd name="T1" fmla="*/ 73 h 432"/>
                <a:gd name="T2" fmla="*/ 246 w 413"/>
                <a:gd name="T3" fmla="*/ 77 h 432"/>
                <a:gd name="T4" fmla="*/ 266 w 413"/>
                <a:gd name="T5" fmla="*/ 84 h 432"/>
                <a:gd name="T6" fmla="*/ 282 w 413"/>
                <a:gd name="T7" fmla="*/ 94 h 432"/>
                <a:gd name="T8" fmla="*/ 292 w 413"/>
                <a:gd name="T9" fmla="*/ 105 h 432"/>
                <a:gd name="T10" fmla="*/ 298 w 413"/>
                <a:gd name="T11" fmla="*/ 116 h 432"/>
                <a:gd name="T12" fmla="*/ 301 w 413"/>
                <a:gd name="T13" fmla="*/ 128 h 432"/>
                <a:gd name="T14" fmla="*/ 300 w 413"/>
                <a:gd name="T15" fmla="*/ 145 h 432"/>
                <a:gd name="T16" fmla="*/ 293 w 413"/>
                <a:gd name="T17" fmla="*/ 163 h 432"/>
                <a:gd name="T18" fmla="*/ 282 w 413"/>
                <a:gd name="T19" fmla="*/ 175 h 432"/>
                <a:gd name="T20" fmla="*/ 265 w 413"/>
                <a:gd name="T21" fmla="*/ 185 h 432"/>
                <a:gd name="T22" fmla="*/ 246 w 413"/>
                <a:gd name="T23" fmla="*/ 191 h 432"/>
                <a:gd name="T24" fmla="*/ 224 w 413"/>
                <a:gd name="T25" fmla="*/ 194 h 432"/>
                <a:gd name="T26" fmla="*/ 190 w 413"/>
                <a:gd name="T27" fmla="*/ 195 h 432"/>
                <a:gd name="T28" fmla="*/ 108 w 413"/>
                <a:gd name="T29" fmla="*/ 196 h 432"/>
                <a:gd name="T30" fmla="*/ 161 w 413"/>
                <a:gd name="T31" fmla="*/ 73 h 432"/>
                <a:gd name="T32" fmla="*/ 108 w 413"/>
                <a:gd name="T33" fmla="*/ 432 h 432"/>
                <a:gd name="T34" fmla="*/ 180 w 413"/>
                <a:gd name="T35" fmla="*/ 269 h 432"/>
                <a:gd name="T36" fmla="*/ 256 w 413"/>
                <a:gd name="T37" fmla="*/ 267 h 432"/>
                <a:gd name="T38" fmla="*/ 293 w 413"/>
                <a:gd name="T39" fmla="*/ 263 h 432"/>
                <a:gd name="T40" fmla="*/ 325 w 413"/>
                <a:gd name="T41" fmla="*/ 253 h 432"/>
                <a:gd name="T42" fmla="*/ 353 w 413"/>
                <a:gd name="T43" fmla="*/ 240 h 432"/>
                <a:gd name="T44" fmla="*/ 368 w 413"/>
                <a:gd name="T45" fmla="*/ 229 h 432"/>
                <a:gd name="T46" fmla="*/ 382 w 413"/>
                <a:gd name="T47" fmla="*/ 217 h 432"/>
                <a:gd name="T48" fmla="*/ 394 w 413"/>
                <a:gd name="T49" fmla="*/ 201 h 432"/>
                <a:gd name="T50" fmla="*/ 405 w 413"/>
                <a:gd name="T51" fmla="*/ 182 h 432"/>
                <a:gd name="T52" fmla="*/ 411 w 413"/>
                <a:gd name="T53" fmla="*/ 160 h 432"/>
                <a:gd name="T54" fmla="*/ 413 w 413"/>
                <a:gd name="T55" fmla="*/ 133 h 432"/>
                <a:gd name="T56" fmla="*/ 411 w 413"/>
                <a:gd name="T57" fmla="*/ 108 h 432"/>
                <a:gd name="T58" fmla="*/ 405 w 413"/>
                <a:gd name="T59" fmla="*/ 86 h 432"/>
                <a:gd name="T60" fmla="*/ 395 w 413"/>
                <a:gd name="T61" fmla="*/ 66 h 432"/>
                <a:gd name="T62" fmla="*/ 384 w 413"/>
                <a:gd name="T63" fmla="*/ 50 h 432"/>
                <a:gd name="T64" fmla="*/ 370 w 413"/>
                <a:gd name="T65" fmla="*/ 38 h 432"/>
                <a:gd name="T66" fmla="*/ 356 w 413"/>
                <a:gd name="T67" fmla="*/ 27 h 432"/>
                <a:gd name="T68" fmla="*/ 328 w 413"/>
                <a:gd name="T69" fmla="*/ 13 h 432"/>
                <a:gd name="T70" fmla="*/ 305 w 413"/>
                <a:gd name="T71" fmla="*/ 6 h 432"/>
                <a:gd name="T72" fmla="*/ 277 w 413"/>
                <a:gd name="T73" fmla="*/ 2 h 432"/>
                <a:gd name="T74" fmla="*/ 175 w 413"/>
                <a:gd name="T75" fmla="*/ 0 h 432"/>
                <a:gd name="T76" fmla="*/ 0 w 413"/>
                <a:gd name="T7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32">
                  <a:moveTo>
                    <a:pt x="161" y="73"/>
                  </a:moveTo>
                  <a:lnTo>
                    <a:pt x="203" y="73"/>
                  </a:lnTo>
                  <a:lnTo>
                    <a:pt x="234" y="75"/>
                  </a:lnTo>
                  <a:lnTo>
                    <a:pt x="246" y="77"/>
                  </a:lnTo>
                  <a:lnTo>
                    <a:pt x="257" y="80"/>
                  </a:lnTo>
                  <a:lnTo>
                    <a:pt x="266" y="84"/>
                  </a:lnTo>
                  <a:lnTo>
                    <a:pt x="276" y="90"/>
                  </a:lnTo>
                  <a:lnTo>
                    <a:pt x="282" y="94"/>
                  </a:lnTo>
                  <a:lnTo>
                    <a:pt x="288" y="99"/>
                  </a:lnTo>
                  <a:lnTo>
                    <a:pt x="292" y="105"/>
                  </a:lnTo>
                  <a:lnTo>
                    <a:pt x="296" y="111"/>
                  </a:lnTo>
                  <a:lnTo>
                    <a:pt x="298" y="116"/>
                  </a:lnTo>
                  <a:lnTo>
                    <a:pt x="300" y="122"/>
                  </a:lnTo>
                  <a:lnTo>
                    <a:pt x="301" y="128"/>
                  </a:lnTo>
                  <a:lnTo>
                    <a:pt x="301" y="134"/>
                  </a:lnTo>
                  <a:lnTo>
                    <a:pt x="300" y="145"/>
                  </a:lnTo>
                  <a:lnTo>
                    <a:pt x="298" y="154"/>
                  </a:lnTo>
                  <a:lnTo>
                    <a:pt x="293" y="163"/>
                  </a:lnTo>
                  <a:lnTo>
                    <a:pt x="288" y="170"/>
                  </a:lnTo>
                  <a:lnTo>
                    <a:pt x="282" y="175"/>
                  </a:lnTo>
                  <a:lnTo>
                    <a:pt x="274" y="180"/>
                  </a:lnTo>
                  <a:lnTo>
                    <a:pt x="265" y="185"/>
                  </a:lnTo>
                  <a:lnTo>
                    <a:pt x="256" y="188"/>
                  </a:lnTo>
                  <a:lnTo>
                    <a:pt x="246" y="191"/>
                  </a:lnTo>
                  <a:lnTo>
                    <a:pt x="235" y="192"/>
                  </a:lnTo>
                  <a:lnTo>
                    <a:pt x="224" y="194"/>
                  </a:lnTo>
                  <a:lnTo>
                    <a:pt x="213" y="195"/>
                  </a:lnTo>
                  <a:lnTo>
                    <a:pt x="190" y="195"/>
                  </a:lnTo>
                  <a:lnTo>
                    <a:pt x="169" y="196"/>
                  </a:lnTo>
                  <a:lnTo>
                    <a:pt x="108" y="196"/>
                  </a:lnTo>
                  <a:lnTo>
                    <a:pt x="108" y="73"/>
                  </a:lnTo>
                  <a:lnTo>
                    <a:pt x="161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69"/>
                  </a:lnTo>
                  <a:lnTo>
                    <a:pt x="180" y="269"/>
                  </a:lnTo>
                  <a:lnTo>
                    <a:pt x="218" y="269"/>
                  </a:lnTo>
                  <a:lnTo>
                    <a:pt x="256" y="267"/>
                  </a:lnTo>
                  <a:lnTo>
                    <a:pt x="275" y="265"/>
                  </a:lnTo>
                  <a:lnTo>
                    <a:pt x="293" y="263"/>
                  </a:lnTo>
                  <a:lnTo>
                    <a:pt x="310" y="259"/>
                  </a:lnTo>
                  <a:lnTo>
                    <a:pt x="325" y="253"/>
                  </a:lnTo>
                  <a:lnTo>
                    <a:pt x="338" y="248"/>
                  </a:lnTo>
                  <a:lnTo>
                    <a:pt x="353" y="240"/>
                  </a:lnTo>
                  <a:lnTo>
                    <a:pt x="360" y="236"/>
                  </a:lnTo>
                  <a:lnTo>
                    <a:pt x="368" y="229"/>
                  </a:lnTo>
                  <a:lnTo>
                    <a:pt x="375" y="223"/>
                  </a:lnTo>
                  <a:lnTo>
                    <a:pt x="382" y="217"/>
                  </a:lnTo>
                  <a:lnTo>
                    <a:pt x="388" y="210"/>
                  </a:lnTo>
                  <a:lnTo>
                    <a:pt x="394" y="201"/>
                  </a:lnTo>
                  <a:lnTo>
                    <a:pt x="400" y="192"/>
                  </a:lnTo>
                  <a:lnTo>
                    <a:pt x="405" y="182"/>
                  </a:lnTo>
                  <a:lnTo>
                    <a:pt x="408" y="171"/>
                  </a:lnTo>
                  <a:lnTo>
                    <a:pt x="411" y="160"/>
                  </a:lnTo>
                  <a:lnTo>
                    <a:pt x="413" y="146"/>
                  </a:lnTo>
                  <a:lnTo>
                    <a:pt x="413" y="133"/>
                  </a:lnTo>
                  <a:lnTo>
                    <a:pt x="413" y="120"/>
                  </a:lnTo>
                  <a:lnTo>
                    <a:pt x="411" y="108"/>
                  </a:lnTo>
                  <a:lnTo>
                    <a:pt x="408" y="96"/>
                  </a:lnTo>
                  <a:lnTo>
                    <a:pt x="405" y="86"/>
                  </a:lnTo>
                  <a:lnTo>
                    <a:pt x="401" y="75"/>
                  </a:lnTo>
                  <a:lnTo>
                    <a:pt x="395" y="66"/>
                  </a:lnTo>
                  <a:lnTo>
                    <a:pt x="390" y="59"/>
                  </a:lnTo>
                  <a:lnTo>
                    <a:pt x="384" y="50"/>
                  </a:lnTo>
                  <a:lnTo>
                    <a:pt x="377" y="44"/>
                  </a:lnTo>
                  <a:lnTo>
                    <a:pt x="370" y="38"/>
                  </a:lnTo>
                  <a:lnTo>
                    <a:pt x="363" y="32"/>
                  </a:lnTo>
                  <a:lnTo>
                    <a:pt x="356" y="27"/>
                  </a:lnTo>
                  <a:lnTo>
                    <a:pt x="341" y="19"/>
                  </a:lnTo>
                  <a:lnTo>
                    <a:pt x="328" y="13"/>
                  </a:lnTo>
                  <a:lnTo>
                    <a:pt x="317" y="10"/>
                  </a:lnTo>
                  <a:lnTo>
                    <a:pt x="305" y="6"/>
                  </a:lnTo>
                  <a:lnTo>
                    <a:pt x="292" y="4"/>
                  </a:lnTo>
                  <a:lnTo>
                    <a:pt x="277" y="2"/>
                  </a:lnTo>
                  <a:lnTo>
                    <a:pt x="235" y="0"/>
                  </a:lnTo>
                  <a:lnTo>
                    <a:pt x="175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7" name="Freeform 20"/>
            <p:cNvSpPr>
              <a:spLocks noEditPoints="1"/>
            </p:cNvSpPr>
            <p:nvPr/>
          </p:nvSpPr>
          <p:spPr bwMode="auto">
            <a:xfrm>
              <a:off x="5273" y="331"/>
              <a:ext cx="38" cy="32"/>
            </a:xfrm>
            <a:custGeom>
              <a:avLst/>
              <a:gdLst>
                <a:gd name="T0" fmla="*/ 115 w 523"/>
                <a:gd name="T1" fmla="*/ 185 h 446"/>
                <a:gd name="T2" fmla="*/ 133 w 523"/>
                <a:gd name="T3" fmla="*/ 136 h 446"/>
                <a:gd name="T4" fmla="*/ 172 w 523"/>
                <a:gd name="T5" fmla="*/ 97 h 446"/>
                <a:gd name="T6" fmla="*/ 240 w 523"/>
                <a:gd name="T7" fmla="*/ 76 h 446"/>
                <a:gd name="T8" fmla="*/ 296 w 523"/>
                <a:gd name="T9" fmla="*/ 77 h 446"/>
                <a:gd name="T10" fmla="*/ 334 w 523"/>
                <a:gd name="T11" fmla="*/ 87 h 446"/>
                <a:gd name="T12" fmla="*/ 362 w 523"/>
                <a:gd name="T13" fmla="*/ 103 h 446"/>
                <a:gd name="T14" fmla="*/ 393 w 523"/>
                <a:gd name="T15" fmla="*/ 142 h 446"/>
                <a:gd name="T16" fmla="*/ 409 w 523"/>
                <a:gd name="T17" fmla="*/ 190 h 446"/>
                <a:gd name="T18" fmla="*/ 411 w 523"/>
                <a:gd name="T19" fmla="*/ 233 h 446"/>
                <a:gd name="T20" fmla="*/ 404 w 523"/>
                <a:gd name="T21" fmla="*/ 273 h 446"/>
                <a:gd name="T22" fmla="*/ 388 w 523"/>
                <a:gd name="T23" fmla="*/ 312 h 446"/>
                <a:gd name="T24" fmla="*/ 346 w 523"/>
                <a:gd name="T25" fmla="*/ 351 h 446"/>
                <a:gd name="T26" fmla="*/ 297 w 523"/>
                <a:gd name="T27" fmla="*/ 368 h 446"/>
                <a:gd name="T28" fmla="*/ 250 w 523"/>
                <a:gd name="T29" fmla="*/ 371 h 446"/>
                <a:gd name="T30" fmla="*/ 208 w 523"/>
                <a:gd name="T31" fmla="*/ 364 h 446"/>
                <a:gd name="T32" fmla="*/ 169 w 523"/>
                <a:gd name="T33" fmla="*/ 345 h 446"/>
                <a:gd name="T34" fmla="*/ 135 w 523"/>
                <a:gd name="T35" fmla="*/ 310 h 446"/>
                <a:gd name="T36" fmla="*/ 117 w 523"/>
                <a:gd name="T37" fmla="*/ 270 h 446"/>
                <a:gd name="T38" fmla="*/ 0 w 523"/>
                <a:gd name="T39" fmla="*/ 225 h 446"/>
                <a:gd name="T40" fmla="*/ 12 w 523"/>
                <a:gd name="T41" fmla="*/ 302 h 446"/>
                <a:gd name="T42" fmla="*/ 41 w 523"/>
                <a:gd name="T43" fmla="*/ 356 h 446"/>
                <a:gd name="T44" fmla="*/ 71 w 523"/>
                <a:gd name="T45" fmla="*/ 389 h 446"/>
                <a:gd name="T46" fmla="*/ 111 w 523"/>
                <a:gd name="T47" fmla="*/ 415 h 446"/>
                <a:gd name="T48" fmla="*/ 163 w 523"/>
                <a:gd name="T49" fmla="*/ 435 h 446"/>
                <a:gd name="T50" fmla="*/ 225 w 523"/>
                <a:gd name="T51" fmla="*/ 445 h 446"/>
                <a:gd name="T52" fmla="*/ 296 w 523"/>
                <a:gd name="T53" fmla="*/ 445 h 446"/>
                <a:gd name="T54" fmla="*/ 357 w 523"/>
                <a:gd name="T55" fmla="*/ 436 h 446"/>
                <a:gd name="T56" fmla="*/ 406 w 523"/>
                <a:gd name="T57" fmla="*/ 417 h 446"/>
                <a:gd name="T58" fmla="*/ 447 w 523"/>
                <a:gd name="T59" fmla="*/ 392 h 446"/>
                <a:gd name="T60" fmla="*/ 478 w 523"/>
                <a:gd name="T61" fmla="*/ 361 h 446"/>
                <a:gd name="T62" fmla="*/ 500 w 523"/>
                <a:gd name="T63" fmla="*/ 325 h 446"/>
                <a:gd name="T64" fmla="*/ 520 w 523"/>
                <a:gd name="T65" fmla="*/ 266 h 446"/>
                <a:gd name="T66" fmla="*/ 519 w 523"/>
                <a:gd name="T67" fmla="*/ 177 h 446"/>
                <a:gd name="T68" fmla="*/ 506 w 523"/>
                <a:gd name="T69" fmla="*/ 135 h 446"/>
                <a:gd name="T70" fmla="*/ 487 w 523"/>
                <a:gd name="T71" fmla="*/ 97 h 446"/>
                <a:gd name="T72" fmla="*/ 458 w 523"/>
                <a:gd name="T73" fmla="*/ 65 h 446"/>
                <a:gd name="T74" fmla="*/ 421 w 523"/>
                <a:gd name="T75" fmla="*/ 37 h 446"/>
                <a:gd name="T76" fmla="*/ 376 w 523"/>
                <a:gd name="T77" fmla="*/ 17 h 446"/>
                <a:gd name="T78" fmla="*/ 323 w 523"/>
                <a:gd name="T79" fmla="*/ 4 h 446"/>
                <a:gd name="T80" fmla="*/ 261 w 523"/>
                <a:gd name="T81" fmla="*/ 0 h 446"/>
                <a:gd name="T82" fmla="*/ 202 w 523"/>
                <a:gd name="T83" fmla="*/ 4 h 446"/>
                <a:gd name="T84" fmla="*/ 149 w 523"/>
                <a:gd name="T85" fmla="*/ 16 h 446"/>
                <a:gd name="T86" fmla="*/ 105 w 523"/>
                <a:gd name="T87" fmla="*/ 34 h 446"/>
                <a:gd name="T88" fmla="*/ 67 w 523"/>
                <a:gd name="T89" fmla="*/ 60 h 446"/>
                <a:gd name="T90" fmla="*/ 38 w 523"/>
                <a:gd name="T91" fmla="*/ 93 h 446"/>
                <a:gd name="T92" fmla="*/ 17 w 523"/>
                <a:gd name="T93" fmla="*/ 131 h 446"/>
                <a:gd name="T94" fmla="*/ 4 w 523"/>
                <a:gd name="T95" fmla="*/ 176 h 446"/>
                <a:gd name="T96" fmla="*/ 0 w 523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3" h="446">
                  <a:moveTo>
                    <a:pt x="112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5" y="185"/>
                  </a:lnTo>
                  <a:lnTo>
                    <a:pt x="118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0" y="125"/>
                  </a:lnTo>
                  <a:lnTo>
                    <a:pt x="149" y="115"/>
                  </a:lnTo>
                  <a:lnTo>
                    <a:pt x="160" y="105"/>
                  </a:lnTo>
                  <a:lnTo>
                    <a:pt x="172" y="97"/>
                  </a:lnTo>
                  <a:lnTo>
                    <a:pt x="186" y="88"/>
                  </a:lnTo>
                  <a:lnTo>
                    <a:pt x="202" y="83"/>
                  </a:lnTo>
                  <a:lnTo>
                    <a:pt x="220" y="78"/>
                  </a:lnTo>
                  <a:lnTo>
                    <a:pt x="240" y="76"/>
                  </a:lnTo>
                  <a:lnTo>
                    <a:pt x="262" y="75"/>
                  </a:lnTo>
                  <a:lnTo>
                    <a:pt x="274" y="75"/>
                  </a:lnTo>
                  <a:lnTo>
                    <a:pt x="286" y="76"/>
                  </a:lnTo>
                  <a:lnTo>
                    <a:pt x="296" y="77"/>
                  </a:lnTo>
                  <a:lnTo>
                    <a:pt x="307" y="79"/>
                  </a:lnTo>
                  <a:lnTo>
                    <a:pt x="316" y="81"/>
                  </a:lnTo>
                  <a:lnTo>
                    <a:pt x="325" y="84"/>
                  </a:lnTo>
                  <a:lnTo>
                    <a:pt x="334" y="87"/>
                  </a:lnTo>
                  <a:lnTo>
                    <a:pt x="341" y="91"/>
                  </a:lnTo>
                  <a:lnTo>
                    <a:pt x="348" y="95"/>
                  </a:lnTo>
                  <a:lnTo>
                    <a:pt x="355" y="99"/>
                  </a:lnTo>
                  <a:lnTo>
                    <a:pt x="362" y="103"/>
                  </a:lnTo>
                  <a:lnTo>
                    <a:pt x="367" y="108"/>
                  </a:lnTo>
                  <a:lnTo>
                    <a:pt x="377" y="119"/>
                  </a:lnTo>
                  <a:lnTo>
                    <a:pt x="386" y="130"/>
                  </a:lnTo>
                  <a:lnTo>
                    <a:pt x="393" y="142"/>
                  </a:lnTo>
                  <a:lnTo>
                    <a:pt x="398" y="154"/>
                  </a:lnTo>
                  <a:lnTo>
                    <a:pt x="402" y="166"/>
                  </a:lnTo>
                  <a:lnTo>
                    <a:pt x="405" y="178"/>
                  </a:lnTo>
                  <a:lnTo>
                    <a:pt x="409" y="190"/>
                  </a:lnTo>
                  <a:lnTo>
                    <a:pt x="410" y="201"/>
                  </a:lnTo>
                  <a:lnTo>
                    <a:pt x="411" y="211"/>
                  </a:lnTo>
                  <a:lnTo>
                    <a:pt x="411" y="222"/>
                  </a:lnTo>
                  <a:lnTo>
                    <a:pt x="411" y="233"/>
                  </a:lnTo>
                  <a:lnTo>
                    <a:pt x="410" y="244"/>
                  </a:lnTo>
                  <a:lnTo>
                    <a:pt x="409" y="254"/>
                  </a:lnTo>
                  <a:lnTo>
                    <a:pt x="406" y="264"/>
                  </a:lnTo>
                  <a:lnTo>
                    <a:pt x="404" y="273"/>
                  </a:lnTo>
                  <a:lnTo>
                    <a:pt x="401" y="282"/>
                  </a:lnTo>
                  <a:lnTo>
                    <a:pt x="398" y="290"/>
                  </a:lnTo>
                  <a:lnTo>
                    <a:pt x="395" y="298"/>
                  </a:lnTo>
                  <a:lnTo>
                    <a:pt x="388" y="312"/>
                  </a:lnTo>
                  <a:lnTo>
                    <a:pt x="378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6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10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3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7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7" y="327"/>
                  </a:lnTo>
                  <a:lnTo>
                    <a:pt x="139" y="318"/>
                  </a:lnTo>
                  <a:lnTo>
                    <a:pt x="135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1" y="281"/>
                  </a:lnTo>
                  <a:lnTo>
                    <a:pt x="117" y="270"/>
                  </a:lnTo>
                  <a:lnTo>
                    <a:pt x="115" y="255"/>
                  </a:lnTo>
                  <a:lnTo>
                    <a:pt x="113" y="241"/>
                  </a:lnTo>
                  <a:lnTo>
                    <a:pt x="112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7" y="282"/>
                  </a:lnTo>
                  <a:lnTo>
                    <a:pt x="12" y="302"/>
                  </a:lnTo>
                  <a:lnTo>
                    <a:pt x="19" y="321"/>
                  </a:lnTo>
                  <a:lnTo>
                    <a:pt x="30" y="339"/>
                  </a:lnTo>
                  <a:lnTo>
                    <a:pt x="35" y="348"/>
                  </a:lnTo>
                  <a:lnTo>
                    <a:pt x="41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3" y="380"/>
                  </a:lnTo>
                  <a:lnTo>
                    <a:pt x="71" y="389"/>
                  </a:lnTo>
                  <a:lnTo>
                    <a:pt x="81" y="396"/>
                  </a:lnTo>
                  <a:lnTo>
                    <a:pt x="90" y="402"/>
                  </a:lnTo>
                  <a:lnTo>
                    <a:pt x="101" y="408"/>
                  </a:lnTo>
                  <a:lnTo>
                    <a:pt x="111" y="415"/>
                  </a:lnTo>
                  <a:lnTo>
                    <a:pt x="123" y="420"/>
                  </a:lnTo>
                  <a:lnTo>
                    <a:pt x="136" y="425"/>
                  </a:lnTo>
                  <a:lnTo>
                    <a:pt x="148" y="430"/>
                  </a:lnTo>
                  <a:lnTo>
                    <a:pt x="163" y="435"/>
                  </a:lnTo>
                  <a:lnTo>
                    <a:pt x="178" y="438"/>
                  </a:lnTo>
                  <a:lnTo>
                    <a:pt x="193" y="441"/>
                  </a:lnTo>
                  <a:lnTo>
                    <a:pt x="209" y="443"/>
                  </a:lnTo>
                  <a:lnTo>
                    <a:pt x="225" y="445"/>
                  </a:lnTo>
                  <a:lnTo>
                    <a:pt x="243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6" y="445"/>
                  </a:lnTo>
                  <a:lnTo>
                    <a:pt x="313" y="443"/>
                  </a:lnTo>
                  <a:lnTo>
                    <a:pt x="327" y="441"/>
                  </a:lnTo>
                  <a:lnTo>
                    <a:pt x="342" y="439"/>
                  </a:lnTo>
                  <a:lnTo>
                    <a:pt x="357" y="436"/>
                  </a:lnTo>
                  <a:lnTo>
                    <a:pt x="370" y="431"/>
                  </a:lnTo>
                  <a:lnTo>
                    <a:pt x="383" y="427"/>
                  </a:lnTo>
                  <a:lnTo>
                    <a:pt x="395" y="422"/>
                  </a:lnTo>
                  <a:lnTo>
                    <a:pt x="406" y="417"/>
                  </a:lnTo>
                  <a:lnTo>
                    <a:pt x="418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7" y="392"/>
                  </a:lnTo>
                  <a:lnTo>
                    <a:pt x="455" y="385"/>
                  </a:lnTo>
                  <a:lnTo>
                    <a:pt x="464" y="377"/>
                  </a:lnTo>
                  <a:lnTo>
                    <a:pt x="471" y="369"/>
                  </a:lnTo>
                  <a:lnTo>
                    <a:pt x="478" y="361"/>
                  </a:lnTo>
                  <a:lnTo>
                    <a:pt x="484" y="352"/>
                  </a:lnTo>
                  <a:lnTo>
                    <a:pt x="491" y="344"/>
                  </a:lnTo>
                  <a:lnTo>
                    <a:pt x="496" y="334"/>
                  </a:lnTo>
                  <a:lnTo>
                    <a:pt x="500" y="325"/>
                  </a:lnTo>
                  <a:lnTo>
                    <a:pt x="505" y="316"/>
                  </a:lnTo>
                  <a:lnTo>
                    <a:pt x="508" y="306"/>
                  </a:lnTo>
                  <a:lnTo>
                    <a:pt x="515" y="285"/>
                  </a:lnTo>
                  <a:lnTo>
                    <a:pt x="520" y="266"/>
                  </a:lnTo>
                  <a:lnTo>
                    <a:pt x="522" y="245"/>
                  </a:lnTo>
                  <a:lnTo>
                    <a:pt x="523" y="224"/>
                  </a:lnTo>
                  <a:lnTo>
                    <a:pt x="522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6" y="135"/>
                  </a:lnTo>
                  <a:lnTo>
                    <a:pt x="502" y="125"/>
                  </a:lnTo>
                  <a:lnTo>
                    <a:pt x="498" y="116"/>
                  </a:lnTo>
                  <a:lnTo>
                    <a:pt x="493" y="106"/>
                  </a:lnTo>
                  <a:lnTo>
                    <a:pt x="487" y="97"/>
                  </a:lnTo>
                  <a:lnTo>
                    <a:pt x="480" y="88"/>
                  </a:lnTo>
                  <a:lnTo>
                    <a:pt x="473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1" y="44"/>
                  </a:lnTo>
                  <a:lnTo>
                    <a:pt x="421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9" y="21"/>
                  </a:lnTo>
                  <a:lnTo>
                    <a:pt x="376" y="17"/>
                  </a:lnTo>
                  <a:lnTo>
                    <a:pt x="364" y="12"/>
                  </a:lnTo>
                  <a:lnTo>
                    <a:pt x="350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9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5" y="0"/>
                  </a:lnTo>
                  <a:lnTo>
                    <a:pt x="231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4" y="8"/>
                  </a:lnTo>
                  <a:lnTo>
                    <a:pt x="162" y="11"/>
                  </a:lnTo>
                  <a:lnTo>
                    <a:pt x="149" y="16"/>
                  </a:lnTo>
                  <a:lnTo>
                    <a:pt x="138" y="20"/>
                  </a:lnTo>
                  <a:lnTo>
                    <a:pt x="127" y="24"/>
                  </a:lnTo>
                  <a:lnTo>
                    <a:pt x="115" y="29"/>
                  </a:lnTo>
                  <a:lnTo>
                    <a:pt x="105" y="34"/>
                  </a:lnTo>
                  <a:lnTo>
                    <a:pt x="94" y="41"/>
                  </a:lnTo>
                  <a:lnTo>
                    <a:pt x="85" y="47"/>
                  </a:lnTo>
                  <a:lnTo>
                    <a:pt x="76" y="53"/>
                  </a:lnTo>
                  <a:lnTo>
                    <a:pt x="67" y="60"/>
                  </a:lnTo>
                  <a:lnTo>
                    <a:pt x="59" y="68"/>
                  </a:lnTo>
                  <a:lnTo>
                    <a:pt x="52" y="76"/>
                  </a:lnTo>
                  <a:lnTo>
                    <a:pt x="44" y="84"/>
                  </a:lnTo>
                  <a:lnTo>
                    <a:pt x="38" y="93"/>
                  </a:lnTo>
                  <a:lnTo>
                    <a:pt x="32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3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3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8" name="Freeform 21"/>
            <p:cNvSpPr>
              <a:spLocks/>
            </p:cNvSpPr>
            <p:nvPr/>
          </p:nvSpPr>
          <p:spPr bwMode="auto">
            <a:xfrm>
              <a:off x="5310" y="332"/>
              <a:ext cx="51" cy="30"/>
            </a:xfrm>
            <a:custGeom>
              <a:avLst/>
              <a:gdLst>
                <a:gd name="T0" fmla="*/ 0 w 709"/>
                <a:gd name="T1" fmla="*/ 0 h 432"/>
                <a:gd name="T2" fmla="*/ 112 w 709"/>
                <a:gd name="T3" fmla="*/ 0 h 432"/>
                <a:gd name="T4" fmla="*/ 192 w 709"/>
                <a:gd name="T5" fmla="*/ 297 h 432"/>
                <a:gd name="T6" fmla="*/ 194 w 709"/>
                <a:gd name="T7" fmla="*/ 297 h 432"/>
                <a:gd name="T8" fmla="*/ 292 w 709"/>
                <a:gd name="T9" fmla="*/ 0 h 432"/>
                <a:gd name="T10" fmla="*/ 422 w 709"/>
                <a:gd name="T11" fmla="*/ 0 h 432"/>
                <a:gd name="T12" fmla="*/ 517 w 709"/>
                <a:gd name="T13" fmla="*/ 301 h 432"/>
                <a:gd name="T14" fmla="*/ 518 w 709"/>
                <a:gd name="T15" fmla="*/ 301 h 432"/>
                <a:gd name="T16" fmla="*/ 599 w 709"/>
                <a:gd name="T17" fmla="*/ 0 h 432"/>
                <a:gd name="T18" fmla="*/ 709 w 709"/>
                <a:gd name="T19" fmla="*/ 0 h 432"/>
                <a:gd name="T20" fmla="*/ 578 w 709"/>
                <a:gd name="T21" fmla="*/ 432 h 432"/>
                <a:gd name="T22" fmla="*/ 462 w 709"/>
                <a:gd name="T23" fmla="*/ 432 h 432"/>
                <a:gd name="T24" fmla="*/ 356 w 709"/>
                <a:gd name="T25" fmla="*/ 109 h 432"/>
                <a:gd name="T26" fmla="*/ 354 w 709"/>
                <a:gd name="T27" fmla="*/ 109 h 432"/>
                <a:gd name="T28" fmla="*/ 247 w 709"/>
                <a:gd name="T29" fmla="*/ 432 h 432"/>
                <a:gd name="T30" fmla="*/ 129 w 709"/>
                <a:gd name="T31" fmla="*/ 432 h 432"/>
                <a:gd name="T32" fmla="*/ 0 w 709"/>
                <a:gd name="T3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432">
                  <a:moveTo>
                    <a:pt x="0" y="0"/>
                  </a:moveTo>
                  <a:lnTo>
                    <a:pt x="112" y="0"/>
                  </a:lnTo>
                  <a:lnTo>
                    <a:pt x="192" y="297"/>
                  </a:lnTo>
                  <a:lnTo>
                    <a:pt x="194" y="297"/>
                  </a:lnTo>
                  <a:lnTo>
                    <a:pt x="292" y="0"/>
                  </a:lnTo>
                  <a:lnTo>
                    <a:pt x="422" y="0"/>
                  </a:lnTo>
                  <a:lnTo>
                    <a:pt x="517" y="301"/>
                  </a:lnTo>
                  <a:lnTo>
                    <a:pt x="518" y="301"/>
                  </a:lnTo>
                  <a:lnTo>
                    <a:pt x="599" y="0"/>
                  </a:lnTo>
                  <a:lnTo>
                    <a:pt x="709" y="0"/>
                  </a:lnTo>
                  <a:lnTo>
                    <a:pt x="578" y="432"/>
                  </a:lnTo>
                  <a:lnTo>
                    <a:pt x="462" y="432"/>
                  </a:lnTo>
                  <a:lnTo>
                    <a:pt x="356" y="109"/>
                  </a:lnTo>
                  <a:lnTo>
                    <a:pt x="354" y="109"/>
                  </a:lnTo>
                  <a:lnTo>
                    <a:pt x="247" y="432"/>
                  </a:lnTo>
                  <a:lnTo>
                    <a:pt x="129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9" name="Freeform 22"/>
            <p:cNvSpPr>
              <a:spLocks/>
            </p:cNvSpPr>
            <p:nvPr/>
          </p:nvSpPr>
          <p:spPr bwMode="auto">
            <a:xfrm>
              <a:off x="5365" y="332"/>
              <a:ext cx="29" cy="30"/>
            </a:xfrm>
            <a:custGeom>
              <a:avLst/>
              <a:gdLst>
                <a:gd name="T0" fmla="*/ 0 w 409"/>
                <a:gd name="T1" fmla="*/ 0 h 432"/>
                <a:gd name="T2" fmla="*/ 400 w 409"/>
                <a:gd name="T3" fmla="*/ 0 h 432"/>
                <a:gd name="T4" fmla="*/ 400 w 409"/>
                <a:gd name="T5" fmla="*/ 73 h 432"/>
                <a:gd name="T6" fmla="*/ 108 w 409"/>
                <a:gd name="T7" fmla="*/ 73 h 432"/>
                <a:gd name="T8" fmla="*/ 108 w 409"/>
                <a:gd name="T9" fmla="*/ 169 h 432"/>
                <a:gd name="T10" fmla="*/ 380 w 409"/>
                <a:gd name="T11" fmla="*/ 169 h 432"/>
                <a:gd name="T12" fmla="*/ 380 w 409"/>
                <a:gd name="T13" fmla="*/ 242 h 432"/>
                <a:gd name="T14" fmla="*/ 108 w 409"/>
                <a:gd name="T15" fmla="*/ 242 h 432"/>
                <a:gd name="T16" fmla="*/ 108 w 409"/>
                <a:gd name="T17" fmla="*/ 359 h 432"/>
                <a:gd name="T18" fmla="*/ 409 w 409"/>
                <a:gd name="T19" fmla="*/ 359 h 432"/>
                <a:gd name="T20" fmla="*/ 409 w 409"/>
                <a:gd name="T21" fmla="*/ 432 h 432"/>
                <a:gd name="T22" fmla="*/ 0 w 409"/>
                <a:gd name="T23" fmla="*/ 432 h 432"/>
                <a:gd name="T24" fmla="*/ 0 w 409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432">
                  <a:moveTo>
                    <a:pt x="0" y="0"/>
                  </a:moveTo>
                  <a:lnTo>
                    <a:pt x="400" y="0"/>
                  </a:lnTo>
                  <a:lnTo>
                    <a:pt x="400" y="73"/>
                  </a:lnTo>
                  <a:lnTo>
                    <a:pt x="108" y="73"/>
                  </a:lnTo>
                  <a:lnTo>
                    <a:pt x="108" y="169"/>
                  </a:lnTo>
                  <a:lnTo>
                    <a:pt x="380" y="169"/>
                  </a:lnTo>
                  <a:lnTo>
                    <a:pt x="380" y="242"/>
                  </a:lnTo>
                  <a:lnTo>
                    <a:pt x="108" y="242"/>
                  </a:lnTo>
                  <a:lnTo>
                    <a:pt x="108" y="359"/>
                  </a:lnTo>
                  <a:lnTo>
                    <a:pt x="409" y="359"/>
                  </a:lnTo>
                  <a:lnTo>
                    <a:pt x="4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0" name="Freeform 23"/>
            <p:cNvSpPr>
              <a:spLocks noEditPoints="1"/>
            </p:cNvSpPr>
            <p:nvPr/>
          </p:nvSpPr>
          <p:spPr bwMode="auto">
            <a:xfrm>
              <a:off x="5401" y="332"/>
              <a:ext cx="35" cy="30"/>
            </a:xfrm>
            <a:custGeom>
              <a:avLst/>
              <a:gdLst>
                <a:gd name="T0" fmla="*/ 195 w 486"/>
                <a:gd name="T1" fmla="*/ 73 h 432"/>
                <a:gd name="T2" fmla="*/ 268 w 486"/>
                <a:gd name="T3" fmla="*/ 74 h 432"/>
                <a:gd name="T4" fmla="*/ 287 w 486"/>
                <a:gd name="T5" fmla="*/ 77 h 432"/>
                <a:gd name="T6" fmla="*/ 302 w 486"/>
                <a:gd name="T7" fmla="*/ 83 h 432"/>
                <a:gd name="T8" fmla="*/ 314 w 486"/>
                <a:gd name="T9" fmla="*/ 91 h 432"/>
                <a:gd name="T10" fmla="*/ 324 w 486"/>
                <a:gd name="T11" fmla="*/ 101 h 432"/>
                <a:gd name="T12" fmla="*/ 328 w 486"/>
                <a:gd name="T13" fmla="*/ 114 h 432"/>
                <a:gd name="T14" fmla="*/ 330 w 486"/>
                <a:gd name="T15" fmla="*/ 126 h 432"/>
                <a:gd name="T16" fmla="*/ 328 w 486"/>
                <a:gd name="T17" fmla="*/ 139 h 432"/>
                <a:gd name="T18" fmla="*/ 323 w 486"/>
                <a:gd name="T19" fmla="*/ 153 h 432"/>
                <a:gd name="T20" fmla="*/ 310 w 486"/>
                <a:gd name="T21" fmla="*/ 167 h 432"/>
                <a:gd name="T22" fmla="*/ 301 w 486"/>
                <a:gd name="T23" fmla="*/ 173 h 432"/>
                <a:gd name="T24" fmla="*/ 288 w 486"/>
                <a:gd name="T25" fmla="*/ 177 h 432"/>
                <a:gd name="T26" fmla="*/ 270 w 486"/>
                <a:gd name="T27" fmla="*/ 180 h 432"/>
                <a:gd name="T28" fmla="*/ 245 w 486"/>
                <a:gd name="T29" fmla="*/ 182 h 432"/>
                <a:gd name="T30" fmla="*/ 190 w 486"/>
                <a:gd name="T31" fmla="*/ 183 h 432"/>
                <a:gd name="T32" fmla="*/ 109 w 486"/>
                <a:gd name="T33" fmla="*/ 73 h 432"/>
                <a:gd name="T34" fmla="*/ 109 w 486"/>
                <a:gd name="T35" fmla="*/ 432 h 432"/>
                <a:gd name="T36" fmla="*/ 131 w 486"/>
                <a:gd name="T37" fmla="*/ 251 h 432"/>
                <a:gd name="T38" fmla="*/ 176 w 486"/>
                <a:gd name="T39" fmla="*/ 255 h 432"/>
                <a:gd name="T40" fmla="*/ 192 w 486"/>
                <a:gd name="T41" fmla="*/ 259 h 432"/>
                <a:gd name="T42" fmla="*/ 207 w 486"/>
                <a:gd name="T43" fmla="*/ 266 h 432"/>
                <a:gd name="T44" fmla="*/ 221 w 486"/>
                <a:gd name="T45" fmla="*/ 276 h 432"/>
                <a:gd name="T46" fmla="*/ 236 w 486"/>
                <a:gd name="T47" fmla="*/ 292 h 432"/>
                <a:gd name="T48" fmla="*/ 277 w 486"/>
                <a:gd name="T49" fmla="*/ 338 h 432"/>
                <a:gd name="T50" fmla="*/ 486 w 486"/>
                <a:gd name="T51" fmla="*/ 432 h 432"/>
                <a:gd name="T52" fmla="*/ 401 w 486"/>
                <a:gd name="T53" fmla="*/ 324 h 432"/>
                <a:gd name="T54" fmla="*/ 369 w 486"/>
                <a:gd name="T55" fmla="*/ 289 h 432"/>
                <a:gd name="T56" fmla="*/ 343 w 486"/>
                <a:gd name="T57" fmla="*/ 266 h 432"/>
                <a:gd name="T58" fmla="*/ 315 w 486"/>
                <a:gd name="T59" fmla="*/ 249 h 432"/>
                <a:gd name="T60" fmla="*/ 300 w 486"/>
                <a:gd name="T61" fmla="*/ 241 h 432"/>
                <a:gd name="T62" fmla="*/ 331 w 486"/>
                <a:gd name="T63" fmla="*/ 236 h 432"/>
                <a:gd name="T64" fmla="*/ 360 w 486"/>
                <a:gd name="T65" fmla="*/ 227 h 432"/>
                <a:gd name="T66" fmla="*/ 379 w 486"/>
                <a:gd name="T67" fmla="*/ 220 h 432"/>
                <a:gd name="T68" fmla="*/ 394 w 486"/>
                <a:gd name="T69" fmla="*/ 210 h 432"/>
                <a:gd name="T70" fmla="*/ 409 w 486"/>
                <a:gd name="T71" fmla="*/ 198 h 432"/>
                <a:gd name="T72" fmla="*/ 420 w 486"/>
                <a:gd name="T73" fmla="*/ 186 h 432"/>
                <a:gd name="T74" fmla="*/ 430 w 486"/>
                <a:gd name="T75" fmla="*/ 171 h 432"/>
                <a:gd name="T76" fmla="*/ 436 w 486"/>
                <a:gd name="T77" fmla="*/ 155 h 432"/>
                <a:gd name="T78" fmla="*/ 440 w 486"/>
                <a:gd name="T79" fmla="*/ 139 h 432"/>
                <a:gd name="T80" fmla="*/ 442 w 486"/>
                <a:gd name="T81" fmla="*/ 121 h 432"/>
                <a:gd name="T82" fmla="*/ 440 w 486"/>
                <a:gd name="T83" fmla="*/ 105 h 432"/>
                <a:gd name="T84" fmla="*/ 437 w 486"/>
                <a:gd name="T85" fmla="*/ 89 h 432"/>
                <a:gd name="T86" fmla="*/ 431 w 486"/>
                <a:gd name="T87" fmla="*/ 72 h 432"/>
                <a:gd name="T88" fmla="*/ 421 w 486"/>
                <a:gd name="T89" fmla="*/ 58 h 432"/>
                <a:gd name="T90" fmla="*/ 409 w 486"/>
                <a:gd name="T91" fmla="*/ 43 h 432"/>
                <a:gd name="T92" fmla="*/ 394 w 486"/>
                <a:gd name="T93" fmla="*/ 30 h 432"/>
                <a:gd name="T94" fmla="*/ 376 w 486"/>
                <a:gd name="T95" fmla="*/ 19 h 432"/>
                <a:gd name="T96" fmla="*/ 354 w 486"/>
                <a:gd name="T97" fmla="*/ 11 h 432"/>
                <a:gd name="T98" fmla="*/ 316 w 486"/>
                <a:gd name="T99" fmla="*/ 3 h 432"/>
                <a:gd name="T100" fmla="*/ 281 w 486"/>
                <a:gd name="T101" fmla="*/ 1 h 432"/>
                <a:gd name="T102" fmla="*/ 230 w 486"/>
                <a:gd name="T103" fmla="*/ 0 h 432"/>
                <a:gd name="T104" fmla="*/ 0 w 486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6" h="432">
                  <a:moveTo>
                    <a:pt x="109" y="73"/>
                  </a:moveTo>
                  <a:lnTo>
                    <a:pt x="195" y="73"/>
                  </a:lnTo>
                  <a:lnTo>
                    <a:pt x="239" y="73"/>
                  </a:lnTo>
                  <a:lnTo>
                    <a:pt x="268" y="74"/>
                  </a:lnTo>
                  <a:lnTo>
                    <a:pt x="278" y="75"/>
                  </a:lnTo>
                  <a:lnTo>
                    <a:pt x="287" y="77"/>
                  </a:lnTo>
                  <a:lnTo>
                    <a:pt x="295" y="79"/>
                  </a:lnTo>
                  <a:lnTo>
                    <a:pt x="302" y="83"/>
                  </a:lnTo>
                  <a:lnTo>
                    <a:pt x="309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4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30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7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6" y="170"/>
                  </a:lnTo>
                  <a:lnTo>
                    <a:pt x="301" y="173"/>
                  </a:lnTo>
                  <a:lnTo>
                    <a:pt x="295" y="175"/>
                  </a:lnTo>
                  <a:lnTo>
                    <a:pt x="288" y="177"/>
                  </a:lnTo>
                  <a:lnTo>
                    <a:pt x="280" y="179"/>
                  </a:lnTo>
                  <a:lnTo>
                    <a:pt x="270" y="180"/>
                  </a:lnTo>
                  <a:lnTo>
                    <a:pt x="257" y="182"/>
                  </a:lnTo>
                  <a:lnTo>
                    <a:pt x="245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9" y="183"/>
                  </a:lnTo>
                  <a:lnTo>
                    <a:pt x="109" y="73"/>
                  </a:lnTo>
                  <a:close/>
                  <a:moveTo>
                    <a:pt x="0" y="432"/>
                  </a:moveTo>
                  <a:lnTo>
                    <a:pt x="109" y="432"/>
                  </a:lnTo>
                  <a:lnTo>
                    <a:pt x="109" y="251"/>
                  </a:lnTo>
                  <a:lnTo>
                    <a:pt x="131" y="251"/>
                  </a:lnTo>
                  <a:lnTo>
                    <a:pt x="156" y="252"/>
                  </a:lnTo>
                  <a:lnTo>
                    <a:pt x="176" y="255"/>
                  </a:lnTo>
                  <a:lnTo>
                    <a:pt x="184" y="256"/>
                  </a:lnTo>
                  <a:lnTo>
                    <a:pt x="192" y="259"/>
                  </a:lnTo>
                  <a:lnTo>
                    <a:pt x="200" y="262"/>
                  </a:lnTo>
                  <a:lnTo>
                    <a:pt x="207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9" y="284"/>
                  </a:lnTo>
                  <a:lnTo>
                    <a:pt x="236" y="292"/>
                  </a:lnTo>
                  <a:lnTo>
                    <a:pt x="255" y="312"/>
                  </a:lnTo>
                  <a:lnTo>
                    <a:pt x="277" y="338"/>
                  </a:lnTo>
                  <a:lnTo>
                    <a:pt x="355" y="432"/>
                  </a:lnTo>
                  <a:lnTo>
                    <a:pt x="486" y="432"/>
                  </a:lnTo>
                  <a:lnTo>
                    <a:pt x="420" y="347"/>
                  </a:lnTo>
                  <a:lnTo>
                    <a:pt x="401" y="324"/>
                  </a:lnTo>
                  <a:lnTo>
                    <a:pt x="385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3" y="266"/>
                  </a:lnTo>
                  <a:lnTo>
                    <a:pt x="330" y="258"/>
                  </a:lnTo>
                  <a:lnTo>
                    <a:pt x="315" y="249"/>
                  </a:lnTo>
                  <a:lnTo>
                    <a:pt x="300" y="242"/>
                  </a:lnTo>
                  <a:lnTo>
                    <a:pt x="300" y="241"/>
                  </a:lnTo>
                  <a:lnTo>
                    <a:pt x="315" y="239"/>
                  </a:lnTo>
                  <a:lnTo>
                    <a:pt x="331" y="236"/>
                  </a:lnTo>
                  <a:lnTo>
                    <a:pt x="345" y="233"/>
                  </a:lnTo>
                  <a:lnTo>
                    <a:pt x="360" y="227"/>
                  </a:lnTo>
                  <a:lnTo>
                    <a:pt x="369" y="224"/>
                  </a:lnTo>
                  <a:lnTo>
                    <a:pt x="379" y="220"/>
                  </a:lnTo>
                  <a:lnTo>
                    <a:pt x="387" y="215"/>
                  </a:lnTo>
                  <a:lnTo>
                    <a:pt x="394" y="210"/>
                  </a:lnTo>
                  <a:lnTo>
                    <a:pt x="403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4" y="163"/>
                  </a:lnTo>
                  <a:lnTo>
                    <a:pt x="436" y="155"/>
                  </a:lnTo>
                  <a:lnTo>
                    <a:pt x="439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2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1" y="72"/>
                  </a:lnTo>
                  <a:lnTo>
                    <a:pt x="427" y="65"/>
                  </a:lnTo>
                  <a:lnTo>
                    <a:pt x="421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2" y="36"/>
                  </a:lnTo>
                  <a:lnTo>
                    <a:pt x="394" y="30"/>
                  </a:lnTo>
                  <a:lnTo>
                    <a:pt x="385" y="24"/>
                  </a:lnTo>
                  <a:lnTo>
                    <a:pt x="376" y="19"/>
                  </a:lnTo>
                  <a:lnTo>
                    <a:pt x="365" y="15"/>
                  </a:lnTo>
                  <a:lnTo>
                    <a:pt x="354" y="11"/>
                  </a:lnTo>
                  <a:lnTo>
                    <a:pt x="339" y="7"/>
                  </a:lnTo>
                  <a:lnTo>
                    <a:pt x="316" y="3"/>
                  </a:lnTo>
                  <a:lnTo>
                    <a:pt x="301" y="2"/>
                  </a:lnTo>
                  <a:lnTo>
                    <a:pt x="281" y="1"/>
                  </a:lnTo>
                  <a:lnTo>
                    <a:pt x="258" y="0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1" name="Freeform 24"/>
            <p:cNvSpPr>
              <a:spLocks/>
            </p:cNvSpPr>
            <p:nvPr/>
          </p:nvSpPr>
          <p:spPr bwMode="auto">
            <a:xfrm>
              <a:off x="5453" y="331"/>
              <a:ext cx="36" cy="32"/>
            </a:xfrm>
            <a:custGeom>
              <a:avLst/>
              <a:gdLst>
                <a:gd name="T0" fmla="*/ 505 w 505"/>
                <a:gd name="T1" fmla="*/ 379 h 446"/>
                <a:gd name="T2" fmla="*/ 447 w 505"/>
                <a:gd name="T3" fmla="*/ 412 h 446"/>
                <a:gd name="T4" fmla="*/ 386 w 505"/>
                <a:gd name="T5" fmla="*/ 431 h 446"/>
                <a:gd name="T6" fmla="*/ 333 w 505"/>
                <a:gd name="T7" fmla="*/ 442 h 446"/>
                <a:gd name="T8" fmla="*/ 274 w 505"/>
                <a:gd name="T9" fmla="*/ 446 h 446"/>
                <a:gd name="T10" fmla="*/ 222 w 505"/>
                <a:gd name="T11" fmla="*/ 443 h 446"/>
                <a:gd name="T12" fmla="*/ 176 w 505"/>
                <a:gd name="T13" fmla="*/ 435 h 446"/>
                <a:gd name="T14" fmla="*/ 137 w 505"/>
                <a:gd name="T15" fmla="*/ 422 h 446"/>
                <a:gd name="T16" fmla="*/ 102 w 505"/>
                <a:gd name="T17" fmla="*/ 405 h 446"/>
                <a:gd name="T18" fmla="*/ 72 w 505"/>
                <a:gd name="T19" fmla="*/ 385 h 446"/>
                <a:gd name="T20" fmla="*/ 48 w 505"/>
                <a:gd name="T21" fmla="*/ 361 h 446"/>
                <a:gd name="T22" fmla="*/ 30 w 505"/>
                <a:gd name="T23" fmla="*/ 333 h 446"/>
                <a:gd name="T24" fmla="*/ 16 w 505"/>
                <a:gd name="T25" fmla="*/ 304 h 446"/>
                <a:gd name="T26" fmla="*/ 7 w 505"/>
                <a:gd name="T27" fmla="*/ 274 h 446"/>
                <a:gd name="T28" fmla="*/ 0 w 505"/>
                <a:gd name="T29" fmla="*/ 222 h 446"/>
                <a:gd name="T30" fmla="*/ 9 w 505"/>
                <a:gd name="T31" fmla="*/ 161 h 446"/>
                <a:gd name="T32" fmla="*/ 23 w 505"/>
                <a:gd name="T33" fmla="*/ 123 h 446"/>
                <a:gd name="T34" fmla="*/ 40 w 505"/>
                <a:gd name="T35" fmla="*/ 96 h 446"/>
                <a:gd name="T36" fmla="*/ 61 w 505"/>
                <a:gd name="T37" fmla="*/ 71 h 446"/>
                <a:gd name="T38" fmla="*/ 88 w 505"/>
                <a:gd name="T39" fmla="*/ 49 h 446"/>
                <a:gd name="T40" fmla="*/ 119 w 505"/>
                <a:gd name="T41" fmla="*/ 30 h 446"/>
                <a:gd name="T42" fmla="*/ 156 w 505"/>
                <a:gd name="T43" fmla="*/ 14 h 446"/>
                <a:gd name="T44" fmla="*/ 200 w 505"/>
                <a:gd name="T45" fmla="*/ 5 h 446"/>
                <a:gd name="T46" fmla="*/ 250 w 505"/>
                <a:gd name="T47" fmla="*/ 0 h 446"/>
                <a:gd name="T48" fmla="*/ 302 w 505"/>
                <a:gd name="T49" fmla="*/ 1 h 446"/>
                <a:gd name="T50" fmla="*/ 354 w 505"/>
                <a:gd name="T51" fmla="*/ 7 h 446"/>
                <a:gd name="T52" fmla="*/ 405 w 505"/>
                <a:gd name="T53" fmla="*/ 23 h 446"/>
                <a:gd name="T54" fmla="*/ 449 w 505"/>
                <a:gd name="T55" fmla="*/ 50 h 446"/>
                <a:gd name="T56" fmla="*/ 474 w 505"/>
                <a:gd name="T57" fmla="*/ 75 h 446"/>
                <a:gd name="T58" fmla="*/ 487 w 505"/>
                <a:gd name="T59" fmla="*/ 99 h 446"/>
                <a:gd name="T60" fmla="*/ 498 w 505"/>
                <a:gd name="T61" fmla="*/ 126 h 446"/>
                <a:gd name="T62" fmla="*/ 379 w 505"/>
                <a:gd name="T63" fmla="*/ 123 h 446"/>
                <a:gd name="T64" fmla="*/ 358 w 505"/>
                <a:gd name="T65" fmla="*/ 101 h 446"/>
                <a:gd name="T66" fmla="*/ 333 w 505"/>
                <a:gd name="T67" fmla="*/ 86 h 446"/>
                <a:gd name="T68" fmla="*/ 306 w 505"/>
                <a:gd name="T69" fmla="*/ 78 h 446"/>
                <a:gd name="T70" fmla="*/ 269 w 505"/>
                <a:gd name="T71" fmla="*/ 75 h 446"/>
                <a:gd name="T72" fmla="*/ 217 w 505"/>
                <a:gd name="T73" fmla="*/ 80 h 446"/>
                <a:gd name="T74" fmla="*/ 184 w 505"/>
                <a:gd name="T75" fmla="*/ 92 h 446"/>
                <a:gd name="T76" fmla="*/ 162 w 505"/>
                <a:gd name="T77" fmla="*/ 104 h 446"/>
                <a:gd name="T78" fmla="*/ 142 w 505"/>
                <a:gd name="T79" fmla="*/ 123 h 446"/>
                <a:gd name="T80" fmla="*/ 122 w 505"/>
                <a:gd name="T81" fmla="*/ 156 h 446"/>
                <a:gd name="T82" fmla="*/ 114 w 505"/>
                <a:gd name="T83" fmla="*/ 193 h 446"/>
                <a:gd name="T84" fmla="*/ 113 w 505"/>
                <a:gd name="T85" fmla="*/ 230 h 446"/>
                <a:gd name="T86" fmla="*/ 119 w 505"/>
                <a:gd name="T87" fmla="*/ 269 h 446"/>
                <a:gd name="T88" fmla="*/ 135 w 505"/>
                <a:gd name="T89" fmla="*/ 307 h 446"/>
                <a:gd name="T90" fmla="*/ 163 w 505"/>
                <a:gd name="T91" fmla="*/ 340 h 446"/>
                <a:gd name="T92" fmla="*/ 197 w 505"/>
                <a:gd name="T93" fmla="*/ 359 h 446"/>
                <a:gd name="T94" fmla="*/ 224 w 505"/>
                <a:gd name="T95" fmla="*/ 367 h 446"/>
                <a:gd name="T96" fmla="*/ 255 w 505"/>
                <a:gd name="T97" fmla="*/ 371 h 446"/>
                <a:gd name="T98" fmla="*/ 291 w 505"/>
                <a:gd name="T99" fmla="*/ 370 h 446"/>
                <a:gd name="T100" fmla="*/ 332 w 505"/>
                <a:gd name="T101" fmla="*/ 362 h 446"/>
                <a:gd name="T102" fmla="*/ 378 w 505"/>
                <a:gd name="T103" fmla="*/ 344 h 446"/>
                <a:gd name="T104" fmla="*/ 395 w 505"/>
                <a:gd name="T105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" h="446">
                  <a:moveTo>
                    <a:pt x="270" y="207"/>
                  </a:moveTo>
                  <a:lnTo>
                    <a:pt x="505" y="207"/>
                  </a:lnTo>
                  <a:lnTo>
                    <a:pt x="505" y="379"/>
                  </a:lnTo>
                  <a:lnTo>
                    <a:pt x="490" y="390"/>
                  </a:lnTo>
                  <a:lnTo>
                    <a:pt x="471" y="400"/>
                  </a:lnTo>
                  <a:lnTo>
                    <a:pt x="447" y="412"/>
                  </a:lnTo>
                  <a:lnTo>
                    <a:pt x="419" y="422"/>
                  </a:lnTo>
                  <a:lnTo>
                    <a:pt x="403" y="427"/>
                  </a:lnTo>
                  <a:lnTo>
                    <a:pt x="386" y="431"/>
                  </a:lnTo>
                  <a:lnTo>
                    <a:pt x="370" y="436"/>
                  </a:lnTo>
                  <a:lnTo>
                    <a:pt x="352" y="439"/>
                  </a:lnTo>
                  <a:lnTo>
                    <a:pt x="333" y="442"/>
                  </a:lnTo>
                  <a:lnTo>
                    <a:pt x="315" y="444"/>
                  </a:lnTo>
                  <a:lnTo>
                    <a:pt x="295" y="446"/>
                  </a:lnTo>
                  <a:lnTo>
                    <a:pt x="274" y="446"/>
                  </a:lnTo>
                  <a:lnTo>
                    <a:pt x="256" y="446"/>
                  </a:lnTo>
                  <a:lnTo>
                    <a:pt x="239" y="445"/>
                  </a:lnTo>
                  <a:lnTo>
                    <a:pt x="222" y="443"/>
                  </a:lnTo>
                  <a:lnTo>
                    <a:pt x="206" y="441"/>
                  </a:lnTo>
                  <a:lnTo>
                    <a:pt x="191" y="439"/>
                  </a:lnTo>
                  <a:lnTo>
                    <a:pt x="176" y="435"/>
                  </a:lnTo>
                  <a:lnTo>
                    <a:pt x="163" y="431"/>
                  </a:lnTo>
                  <a:lnTo>
                    <a:pt x="149" y="427"/>
                  </a:lnTo>
                  <a:lnTo>
                    <a:pt x="137" y="422"/>
                  </a:lnTo>
                  <a:lnTo>
                    <a:pt x="124" y="417"/>
                  </a:lnTo>
                  <a:lnTo>
                    <a:pt x="113" y="412"/>
                  </a:lnTo>
                  <a:lnTo>
                    <a:pt x="102" y="405"/>
                  </a:lnTo>
                  <a:lnTo>
                    <a:pt x="92" y="398"/>
                  </a:lnTo>
                  <a:lnTo>
                    <a:pt x="82" y="392"/>
                  </a:lnTo>
                  <a:lnTo>
                    <a:pt x="72" y="385"/>
                  </a:lnTo>
                  <a:lnTo>
                    <a:pt x="64" y="376"/>
                  </a:lnTo>
                  <a:lnTo>
                    <a:pt x="57" y="369"/>
                  </a:lnTo>
                  <a:lnTo>
                    <a:pt x="48" y="361"/>
                  </a:lnTo>
                  <a:lnTo>
                    <a:pt x="42" y="351"/>
                  </a:lnTo>
                  <a:lnTo>
                    <a:pt x="36" y="343"/>
                  </a:lnTo>
                  <a:lnTo>
                    <a:pt x="30" y="333"/>
                  </a:lnTo>
                  <a:lnTo>
                    <a:pt x="24" y="324"/>
                  </a:lnTo>
                  <a:lnTo>
                    <a:pt x="20" y="315"/>
                  </a:lnTo>
                  <a:lnTo>
                    <a:pt x="16" y="304"/>
                  </a:lnTo>
                  <a:lnTo>
                    <a:pt x="12" y="295"/>
                  </a:lnTo>
                  <a:lnTo>
                    <a:pt x="9" y="284"/>
                  </a:lnTo>
                  <a:lnTo>
                    <a:pt x="7" y="274"/>
                  </a:lnTo>
                  <a:lnTo>
                    <a:pt x="5" y="264"/>
                  </a:lnTo>
                  <a:lnTo>
                    <a:pt x="1" y="243"/>
                  </a:lnTo>
                  <a:lnTo>
                    <a:pt x="0" y="222"/>
                  </a:lnTo>
                  <a:lnTo>
                    <a:pt x="1" y="202"/>
                  </a:lnTo>
                  <a:lnTo>
                    <a:pt x="4" y="182"/>
                  </a:lnTo>
                  <a:lnTo>
                    <a:pt x="9" y="161"/>
                  </a:lnTo>
                  <a:lnTo>
                    <a:pt x="15" y="143"/>
                  </a:lnTo>
                  <a:lnTo>
                    <a:pt x="18" y="133"/>
                  </a:lnTo>
                  <a:lnTo>
                    <a:pt x="23" y="123"/>
                  </a:lnTo>
                  <a:lnTo>
                    <a:pt x="27" y="115"/>
                  </a:lnTo>
                  <a:lnTo>
                    <a:pt x="34" y="105"/>
                  </a:lnTo>
                  <a:lnTo>
                    <a:pt x="40" y="96"/>
                  </a:lnTo>
                  <a:lnTo>
                    <a:pt x="46" y="87"/>
                  </a:lnTo>
                  <a:lnTo>
                    <a:pt x="53" y="79"/>
                  </a:lnTo>
                  <a:lnTo>
                    <a:pt x="61" y="71"/>
                  </a:lnTo>
                  <a:lnTo>
                    <a:pt x="69" y="63"/>
                  </a:lnTo>
                  <a:lnTo>
                    <a:pt x="78" y="56"/>
                  </a:lnTo>
                  <a:lnTo>
                    <a:pt x="88" y="49"/>
                  </a:lnTo>
                  <a:lnTo>
                    <a:pt x="97" y="42"/>
                  </a:lnTo>
                  <a:lnTo>
                    <a:pt x="108" y="35"/>
                  </a:lnTo>
                  <a:lnTo>
                    <a:pt x="119" y="30"/>
                  </a:lnTo>
                  <a:lnTo>
                    <a:pt x="132" y="25"/>
                  </a:lnTo>
                  <a:lnTo>
                    <a:pt x="144" y="20"/>
                  </a:lnTo>
                  <a:lnTo>
                    <a:pt x="156" y="14"/>
                  </a:lnTo>
                  <a:lnTo>
                    <a:pt x="171" y="11"/>
                  </a:lnTo>
                  <a:lnTo>
                    <a:pt x="186" y="7"/>
                  </a:lnTo>
                  <a:lnTo>
                    <a:pt x="200" y="5"/>
                  </a:lnTo>
                  <a:lnTo>
                    <a:pt x="216" y="3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0"/>
                  </a:lnTo>
                  <a:lnTo>
                    <a:pt x="302" y="1"/>
                  </a:lnTo>
                  <a:lnTo>
                    <a:pt x="319" y="2"/>
                  </a:lnTo>
                  <a:lnTo>
                    <a:pt x="336" y="4"/>
                  </a:lnTo>
                  <a:lnTo>
                    <a:pt x="354" y="7"/>
                  </a:lnTo>
                  <a:lnTo>
                    <a:pt x="372" y="11"/>
                  </a:lnTo>
                  <a:lnTo>
                    <a:pt x="388" y="17"/>
                  </a:lnTo>
                  <a:lnTo>
                    <a:pt x="405" y="23"/>
                  </a:lnTo>
                  <a:lnTo>
                    <a:pt x="421" y="31"/>
                  </a:lnTo>
                  <a:lnTo>
                    <a:pt x="435" y="39"/>
                  </a:lnTo>
                  <a:lnTo>
                    <a:pt x="449" y="50"/>
                  </a:lnTo>
                  <a:lnTo>
                    <a:pt x="462" y="61"/>
                  </a:lnTo>
                  <a:lnTo>
                    <a:pt x="468" y="69"/>
                  </a:lnTo>
                  <a:lnTo>
                    <a:pt x="474" y="75"/>
                  </a:lnTo>
                  <a:lnTo>
                    <a:pt x="479" y="82"/>
                  </a:lnTo>
                  <a:lnTo>
                    <a:pt x="483" y="91"/>
                  </a:lnTo>
                  <a:lnTo>
                    <a:pt x="487" y="99"/>
                  </a:lnTo>
                  <a:lnTo>
                    <a:pt x="491" y="107"/>
                  </a:lnTo>
                  <a:lnTo>
                    <a:pt x="495" y="117"/>
                  </a:lnTo>
                  <a:lnTo>
                    <a:pt x="498" y="126"/>
                  </a:lnTo>
                  <a:lnTo>
                    <a:pt x="390" y="143"/>
                  </a:lnTo>
                  <a:lnTo>
                    <a:pt x="385" y="132"/>
                  </a:lnTo>
                  <a:lnTo>
                    <a:pt x="379" y="123"/>
                  </a:lnTo>
                  <a:lnTo>
                    <a:pt x="373" y="115"/>
                  </a:lnTo>
                  <a:lnTo>
                    <a:pt x="367" y="107"/>
                  </a:lnTo>
                  <a:lnTo>
                    <a:pt x="358" y="101"/>
                  </a:lnTo>
                  <a:lnTo>
                    <a:pt x="350" y="95"/>
                  </a:lnTo>
                  <a:lnTo>
                    <a:pt x="342" y="91"/>
                  </a:lnTo>
                  <a:lnTo>
                    <a:pt x="333" y="86"/>
                  </a:lnTo>
                  <a:lnTo>
                    <a:pt x="324" y="83"/>
                  </a:lnTo>
                  <a:lnTo>
                    <a:pt x="316" y="80"/>
                  </a:lnTo>
                  <a:lnTo>
                    <a:pt x="306" y="78"/>
                  </a:lnTo>
                  <a:lnTo>
                    <a:pt x="298" y="77"/>
                  </a:lnTo>
                  <a:lnTo>
                    <a:pt x="282" y="75"/>
                  </a:lnTo>
                  <a:lnTo>
                    <a:pt x="269" y="75"/>
                  </a:lnTo>
                  <a:lnTo>
                    <a:pt x="251" y="75"/>
                  </a:lnTo>
                  <a:lnTo>
                    <a:pt x="233" y="77"/>
                  </a:lnTo>
                  <a:lnTo>
                    <a:pt x="217" y="80"/>
                  </a:lnTo>
                  <a:lnTo>
                    <a:pt x="200" y="85"/>
                  </a:lnTo>
                  <a:lnTo>
                    <a:pt x="192" y="87"/>
                  </a:lnTo>
                  <a:lnTo>
                    <a:pt x="184" y="92"/>
                  </a:lnTo>
                  <a:lnTo>
                    <a:pt x="176" y="95"/>
                  </a:lnTo>
                  <a:lnTo>
                    <a:pt x="169" y="100"/>
                  </a:lnTo>
                  <a:lnTo>
                    <a:pt x="162" y="104"/>
                  </a:lnTo>
                  <a:lnTo>
                    <a:pt x="154" y="110"/>
                  </a:lnTo>
                  <a:lnTo>
                    <a:pt x="148" y="116"/>
                  </a:lnTo>
                  <a:lnTo>
                    <a:pt x="142" y="123"/>
                  </a:lnTo>
                  <a:lnTo>
                    <a:pt x="134" y="133"/>
                  </a:lnTo>
                  <a:lnTo>
                    <a:pt x="127" y="145"/>
                  </a:lnTo>
                  <a:lnTo>
                    <a:pt x="122" y="156"/>
                  </a:lnTo>
                  <a:lnTo>
                    <a:pt x="119" y="169"/>
                  </a:lnTo>
                  <a:lnTo>
                    <a:pt x="116" y="180"/>
                  </a:lnTo>
                  <a:lnTo>
                    <a:pt x="114" y="193"/>
                  </a:lnTo>
                  <a:lnTo>
                    <a:pt x="113" y="205"/>
                  </a:lnTo>
                  <a:lnTo>
                    <a:pt x="113" y="218"/>
                  </a:lnTo>
                  <a:lnTo>
                    <a:pt x="113" y="230"/>
                  </a:lnTo>
                  <a:lnTo>
                    <a:pt x="114" y="243"/>
                  </a:lnTo>
                  <a:lnTo>
                    <a:pt x="116" y="256"/>
                  </a:lnTo>
                  <a:lnTo>
                    <a:pt x="119" y="269"/>
                  </a:lnTo>
                  <a:lnTo>
                    <a:pt x="123" y="282"/>
                  </a:lnTo>
                  <a:lnTo>
                    <a:pt x="128" y="295"/>
                  </a:lnTo>
                  <a:lnTo>
                    <a:pt x="135" y="307"/>
                  </a:lnTo>
                  <a:lnTo>
                    <a:pt x="142" y="319"/>
                  </a:lnTo>
                  <a:lnTo>
                    <a:pt x="151" y="329"/>
                  </a:lnTo>
                  <a:lnTo>
                    <a:pt x="163" y="340"/>
                  </a:lnTo>
                  <a:lnTo>
                    <a:pt x="175" y="349"/>
                  </a:lnTo>
                  <a:lnTo>
                    <a:pt x="190" y="356"/>
                  </a:lnTo>
                  <a:lnTo>
                    <a:pt x="197" y="359"/>
                  </a:lnTo>
                  <a:lnTo>
                    <a:pt x="205" y="363"/>
                  </a:lnTo>
                  <a:lnTo>
                    <a:pt x="215" y="365"/>
                  </a:lnTo>
                  <a:lnTo>
                    <a:pt x="224" y="367"/>
                  </a:lnTo>
                  <a:lnTo>
                    <a:pt x="235" y="369"/>
                  </a:lnTo>
                  <a:lnTo>
                    <a:pt x="245" y="370"/>
                  </a:lnTo>
                  <a:lnTo>
                    <a:pt x="255" y="371"/>
                  </a:lnTo>
                  <a:lnTo>
                    <a:pt x="267" y="371"/>
                  </a:lnTo>
                  <a:lnTo>
                    <a:pt x="279" y="371"/>
                  </a:lnTo>
                  <a:lnTo>
                    <a:pt x="291" y="370"/>
                  </a:lnTo>
                  <a:lnTo>
                    <a:pt x="301" y="369"/>
                  </a:lnTo>
                  <a:lnTo>
                    <a:pt x="311" y="367"/>
                  </a:lnTo>
                  <a:lnTo>
                    <a:pt x="332" y="362"/>
                  </a:lnTo>
                  <a:lnTo>
                    <a:pt x="350" y="356"/>
                  </a:lnTo>
                  <a:lnTo>
                    <a:pt x="366" y="350"/>
                  </a:lnTo>
                  <a:lnTo>
                    <a:pt x="378" y="344"/>
                  </a:lnTo>
                  <a:lnTo>
                    <a:pt x="388" y="339"/>
                  </a:lnTo>
                  <a:lnTo>
                    <a:pt x="395" y="334"/>
                  </a:lnTo>
                  <a:lnTo>
                    <a:pt x="395" y="280"/>
                  </a:lnTo>
                  <a:lnTo>
                    <a:pt x="270" y="280"/>
                  </a:lnTo>
                  <a:lnTo>
                    <a:pt x="270" y="2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2" name="Freeform 25"/>
            <p:cNvSpPr>
              <a:spLocks noEditPoints="1"/>
            </p:cNvSpPr>
            <p:nvPr/>
          </p:nvSpPr>
          <p:spPr bwMode="auto">
            <a:xfrm>
              <a:off x="5497" y="332"/>
              <a:ext cx="34" cy="30"/>
            </a:xfrm>
            <a:custGeom>
              <a:avLst/>
              <a:gdLst>
                <a:gd name="T0" fmla="*/ 194 w 485"/>
                <a:gd name="T1" fmla="*/ 73 h 432"/>
                <a:gd name="T2" fmla="*/ 268 w 485"/>
                <a:gd name="T3" fmla="*/ 74 h 432"/>
                <a:gd name="T4" fmla="*/ 286 w 485"/>
                <a:gd name="T5" fmla="*/ 77 h 432"/>
                <a:gd name="T6" fmla="*/ 301 w 485"/>
                <a:gd name="T7" fmla="*/ 83 h 432"/>
                <a:gd name="T8" fmla="*/ 314 w 485"/>
                <a:gd name="T9" fmla="*/ 91 h 432"/>
                <a:gd name="T10" fmla="*/ 323 w 485"/>
                <a:gd name="T11" fmla="*/ 101 h 432"/>
                <a:gd name="T12" fmla="*/ 328 w 485"/>
                <a:gd name="T13" fmla="*/ 114 h 432"/>
                <a:gd name="T14" fmla="*/ 329 w 485"/>
                <a:gd name="T15" fmla="*/ 126 h 432"/>
                <a:gd name="T16" fmla="*/ 328 w 485"/>
                <a:gd name="T17" fmla="*/ 139 h 432"/>
                <a:gd name="T18" fmla="*/ 323 w 485"/>
                <a:gd name="T19" fmla="*/ 153 h 432"/>
                <a:gd name="T20" fmla="*/ 310 w 485"/>
                <a:gd name="T21" fmla="*/ 167 h 432"/>
                <a:gd name="T22" fmla="*/ 300 w 485"/>
                <a:gd name="T23" fmla="*/ 173 h 432"/>
                <a:gd name="T24" fmla="*/ 287 w 485"/>
                <a:gd name="T25" fmla="*/ 177 h 432"/>
                <a:gd name="T26" fmla="*/ 269 w 485"/>
                <a:gd name="T27" fmla="*/ 180 h 432"/>
                <a:gd name="T28" fmla="*/ 244 w 485"/>
                <a:gd name="T29" fmla="*/ 182 h 432"/>
                <a:gd name="T30" fmla="*/ 190 w 485"/>
                <a:gd name="T31" fmla="*/ 183 h 432"/>
                <a:gd name="T32" fmla="*/ 108 w 485"/>
                <a:gd name="T33" fmla="*/ 73 h 432"/>
                <a:gd name="T34" fmla="*/ 108 w 485"/>
                <a:gd name="T35" fmla="*/ 432 h 432"/>
                <a:gd name="T36" fmla="*/ 130 w 485"/>
                <a:gd name="T37" fmla="*/ 251 h 432"/>
                <a:gd name="T38" fmla="*/ 175 w 485"/>
                <a:gd name="T39" fmla="*/ 255 h 432"/>
                <a:gd name="T40" fmla="*/ 192 w 485"/>
                <a:gd name="T41" fmla="*/ 259 h 432"/>
                <a:gd name="T42" fmla="*/ 206 w 485"/>
                <a:gd name="T43" fmla="*/ 266 h 432"/>
                <a:gd name="T44" fmla="*/ 221 w 485"/>
                <a:gd name="T45" fmla="*/ 276 h 432"/>
                <a:gd name="T46" fmla="*/ 236 w 485"/>
                <a:gd name="T47" fmla="*/ 292 h 432"/>
                <a:gd name="T48" fmla="*/ 276 w 485"/>
                <a:gd name="T49" fmla="*/ 338 h 432"/>
                <a:gd name="T50" fmla="*/ 485 w 485"/>
                <a:gd name="T51" fmla="*/ 432 h 432"/>
                <a:gd name="T52" fmla="*/ 401 w 485"/>
                <a:gd name="T53" fmla="*/ 324 h 432"/>
                <a:gd name="T54" fmla="*/ 369 w 485"/>
                <a:gd name="T55" fmla="*/ 289 h 432"/>
                <a:gd name="T56" fmla="*/ 342 w 485"/>
                <a:gd name="T57" fmla="*/ 266 h 432"/>
                <a:gd name="T58" fmla="*/ 314 w 485"/>
                <a:gd name="T59" fmla="*/ 249 h 432"/>
                <a:gd name="T60" fmla="*/ 299 w 485"/>
                <a:gd name="T61" fmla="*/ 241 h 432"/>
                <a:gd name="T62" fmla="*/ 330 w 485"/>
                <a:gd name="T63" fmla="*/ 236 h 432"/>
                <a:gd name="T64" fmla="*/ 359 w 485"/>
                <a:gd name="T65" fmla="*/ 227 h 432"/>
                <a:gd name="T66" fmla="*/ 378 w 485"/>
                <a:gd name="T67" fmla="*/ 220 h 432"/>
                <a:gd name="T68" fmla="*/ 394 w 485"/>
                <a:gd name="T69" fmla="*/ 210 h 432"/>
                <a:gd name="T70" fmla="*/ 408 w 485"/>
                <a:gd name="T71" fmla="*/ 198 h 432"/>
                <a:gd name="T72" fmla="*/ 420 w 485"/>
                <a:gd name="T73" fmla="*/ 186 h 432"/>
                <a:gd name="T74" fmla="*/ 430 w 485"/>
                <a:gd name="T75" fmla="*/ 171 h 432"/>
                <a:gd name="T76" fmla="*/ 436 w 485"/>
                <a:gd name="T77" fmla="*/ 155 h 432"/>
                <a:gd name="T78" fmla="*/ 440 w 485"/>
                <a:gd name="T79" fmla="*/ 139 h 432"/>
                <a:gd name="T80" fmla="*/ 441 w 485"/>
                <a:gd name="T81" fmla="*/ 121 h 432"/>
                <a:gd name="T82" fmla="*/ 440 w 485"/>
                <a:gd name="T83" fmla="*/ 105 h 432"/>
                <a:gd name="T84" fmla="*/ 437 w 485"/>
                <a:gd name="T85" fmla="*/ 89 h 432"/>
                <a:gd name="T86" fmla="*/ 430 w 485"/>
                <a:gd name="T87" fmla="*/ 72 h 432"/>
                <a:gd name="T88" fmla="*/ 420 w 485"/>
                <a:gd name="T89" fmla="*/ 58 h 432"/>
                <a:gd name="T90" fmla="*/ 408 w 485"/>
                <a:gd name="T91" fmla="*/ 43 h 432"/>
                <a:gd name="T92" fmla="*/ 393 w 485"/>
                <a:gd name="T93" fmla="*/ 30 h 432"/>
                <a:gd name="T94" fmla="*/ 375 w 485"/>
                <a:gd name="T95" fmla="*/ 19 h 432"/>
                <a:gd name="T96" fmla="*/ 353 w 485"/>
                <a:gd name="T97" fmla="*/ 11 h 432"/>
                <a:gd name="T98" fmla="*/ 315 w 485"/>
                <a:gd name="T99" fmla="*/ 3 h 432"/>
                <a:gd name="T100" fmla="*/ 280 w 485"/>
                <a:gd name="T101" fmla="*/ 1 h 432"/>
                <a:gd name="T102" fmla="*/ 229 w 485"/>
                <a:gd name="T103" fmla="*/ 0 h 432"/>
                <a:gd name="T104" fmla="*/ 0 w 485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5" h="432">
                  <a:moveTo>
                    <a:pt x="108" y="73"/>
                  </a:moveTo>
                  <a:lnTo>
                    <a:pt x="194" y="73"/>
                  </a:lnTo>
                  <a:lnTo>
                    <a:pt x="238" y="73"/>
                  </a:lnTo>
                  <a:lnTo>
                    <a:pt x="268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4" y="79"/>
                  </a:lnTo>
                  <a:lnTo>
                    <a:pt x="301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3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29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6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300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9" y="179"/>
                  </a:lnTo>
                  <a:lnTo>
                    <a:pt x="269" y="180"/>
                  </a:lnTo>
                  <a:lnTo>
                    <a:pt x="257" y="182"/>
                  </a:lnTo>
                  <a:lnTo>
                    <a:pt x="244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5" y="255"/>
                  </a:lnTo>
                  <a:lnTo>
                    <a:pt x="183" y="256"/>
                  </a:lnTo>
                  <a:lnTo>
                    <a:pt x="192" y="259"/>
                  </a:lnTo>
                  <a:lnTo>
                    <a:pt x="199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5" y="432"/>
                  </a:lnTo>
                  <a:lnTo>
                    <a:pt x="485" y="432"/>
                  </a:lnTo>
                  <a:lnTo>
                    <a:pt x="419" y="347"/>
                  </a:lnTo>
                  <a:lnTo>
                    <a:pt x="401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2" y="266"/>
                  </a:lnTo>
                  <a:lnTo>
                    <a:pt x="329" y="258"/>
                  </a:lnTo>
                  <a:lnTo>
                    <a:pt x="314" y="249"/>
                  </a:lnTo>
                  <a:lnTo>
                    <a:pt x="299" y="242"/>
                  </a:lnTo>
                  <a:lnTo>
                    <a:pt x="299" y="241"/>
                  </a:lnTo>
                  <a:lnTo>
                    <a:pt x="314" y="239"/>
                  </a:lnTo>
                  <a:lnTo>
                    <a:pt x="330" y="236"/>
                  </a:lnTo>
                  <a:lnTo>
                    <a:pt x="345" y="233"/>
                  </a:lnTo>
                  <a:lnTo>
                    <a:pt x="359" y="227"/>
                  </a:lnTo>
                  <a:lnTo>
                    <a:pt x="368" y="224"/>
                  </a:lnTo>
                  <a:lnTo>
                    <a:pt x="378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2" y="204"/>
                  </a:lnTo>
                  <a:lnTo>
                    <a:pt x="408" y="198"/>
                  </a:lnTo>
                  <a:lnTo>
                    <a:pt x="414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3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0" y="72"/>
                  </a:lnTo>
                  <a:lnTo>
                    <a:pt x="426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8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4" y="24"/>
                  </a:lnTo>
                  <a:lnTo>
                    <a:pt x="375" y="19"/>
                  </a:lnTo>
                  <a:lnTo>
                    <a:pt x="364" y="15"/>
                  </a:lnTo>
                  <a:lnTo>
                    <a:pt x="353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300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3" name="Rectangle 26"/>
            <p:cNvSpPr>
              <a:spLocks noChangeArrowheads="1"/>
            </p:cNvSpPr>
            <p:nvPr/>
          </p:nvSpPr>
          <p:spPr bwMode="auto">
            <a:xfrm>
              <a:off x="5535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4" name="Freeform 27"/>
            <p:cNvSpPr>
              <a:spLocks noEditPoints="1"/>
            </p:cNvSpPr>
            <p:nvPr/>
          </p:nvSpPr>
          <p:spPr bwMode="auto">
            <a:xfrm>
              <a:off x="5551" y="332"/>
              <a:ext cx="32" cy="30"/>
            </a:xfrm>
            <a:custGeom>
              <a:avLst/>
              <a:gdLst>
                <a:gd name="T0" fmla="*/ 196 w 453"/>
                <a:gd name="T1" fmla="*/ 73 h 432"/>
                <a:gd name="T2" fmla="*/ 247 w 453"/>
                <a:gd name="T3" fmla="*/ 77 h 432"/>
                <a:gd name="T4" fmla="*/ 276 w 453"/>
                <a:gd name="T5" fmla="*/ 85 h 432"/>
                <a:gd name="T6" fmla="*/ 295 w 453"/>
                <a:gd name="T7" fmla="*/ 95 h 432"/>
                <a:gd name="T8" fmla="*/ 306 w 453"/>
                <a:gd name="T9" fmla="*/ 103 h 432"/>
                <a:gd name="T10" fmla="*/ 316 w 453"/>
                <a:gd name="T11" fmla="*/ 114 h 432"/>
                <a:gd name="T12" fmla="*/ 324 w 453"/>
                <a:gd name="T13" fmla="*/ 126 h 432"/>
                <a:gd name="T14" fmla="*/ 330 w 453"/>
                <a:gd name="T15" fmla="*/ 142 h 432"/>
                <a:gd name="T16" fmla="*/ 335 w 453"/>
                <a:gd name="T17" fmla="*/ 160 h 432"/>
                <a:gd name="T18" fmla="*/ 340 w 453"/>
                <a:gd name="T19" fmla="*/ 191 h 432"/>
                <a:gd name="T20" fmla="*/ 340 w 453"/>
                <a:gd name="T21" fmla="*/ 241 h 432"/>
                <a:gd name="T22" fmla="*/ 334 w 453"/>
                <a:gd name="T23" fmla="*/ 282 h 432"/>
                <a:gd name="T24" fmla="*/ 326 w 453"/>
                <a:gd name="T25" fmla="*/ 305 h 432"/>
                <a:gd name="T26" fmla="*/ 319 w 453"/>
                <a:gd name="T27" fmla="*/ 317 h 432"/>
                <a:gd name="T28" fmla="*/ 306 w 453"/>
                <a:gd name="T29" fmla="*/ 332 h 432"/>
                <a:gd name="T30" fmla="*/ 287 w 453"/>
                <a:gd name="T31" fmla="*/ 346 h 432"/>
                <a:gd name="T32" fmla="*/ 263 w 453"/>
                <a:gd name="T33" fmla="*/ 354 h 432"/>
                <a:gd name="T34" fmla="*/ 221 w 453"/>
                <a:gd name="T35" fmla="*/ 359 h 432"/>
                <a:gd name="T36" fmla="*/ 109 w 453"/>
                <a:gd name="T37" fmla="*/ 359 h 432"/>
                <a:gd name="T38" fmla="*/ 159 w 453"/>
                <a:gd name="T39" fmla="*/ 73 h 432"/>
                <a:gd name="T40" fmla="*/ 0 w 453"/>
                <a:gd name="T41" fmla="*/ 432 h 432"/>
                <a:gd name="T42" fmla="*/ 220 w 453"/>
                <a:gd name="T43" fmla="*/ 432 h 432"/>
                <a:gd name="T44" fmla="*/ 263 w 453"/>
                <a:gd name="T45" fmla="*/ 430 h 432"/>
                <a:gd name="T46" fmla="*/ 300 w 453"/>
                <a:gd name="T47" fmla="*/ 423 h 432"/>
                <a:gd name="T48" fmla="*/ 325 w 453"/>
                <a:gd name="T49" fmla="*/ 416 h 432"/>
                <a:gd name="T50" fmla="*/ 350 w 453"/>
                <a:gd name="T51" fmla="*/ 406 h 432"/>
                <a:gd name="T52" fmla="*/ 374 w 453"/>
                <a:gd name="T53" fmla="*/ 392 h 432"/>
                <a:gd name="T54" fmla="*/ 397 w 453"/>
                <a:gd name="T55" fmla="*/ 372 h 432"/>
                <a:gd name="T56" fmla="*/ 417 w 453"/>
                <a:gd name="T57" fmla="*/ 348 h 432"/>
                <a:gd name="T58" fmla="*/ 431 w 453"/>
                <a:gd name="T59" fmla="*/ 324 h 432"/>
                <a:gd name="T60" fmla="*/ 441 w 453"/>
                <a:gd name="T61" fmla="*/ 300 h 432"/>
                <a:gd name="T62" fmla="*/ 450 w 453"/>
                <a:gd name="T63" fmla="*/ 267 h 432"/>
                <a:gd name="T64" fmla="*/ 453 w 453"/>
                <a:gd name="T65" fmla="*/ 232 h 432"/>
                <a:gd name="T66" fmla="*/ 453 w 453"/>
                <a:gd name="T67" fmla="*/ 204 h 432"/>
                <a:gd name="T68" fmla="*/ 450 w 453"/>
                <a:gd name="T69" fmla="*/ 177 h 432"/>
                <a:gd name="T70" fmla="*/ 444 w 453"/>
                <a:gd name="T71" fmla="*/ 143 h 432"/>
                <a:gd name="T72" fmla="*/ 430 w 453"/>
                <a:gd name="T73" fmla="*/ 108 h 432"/>
                <a:gd name="T74" fmla="*/ 415 w 453"/>
                <a:gd name="T75" fmla="*/ 83 h 432"/>
                <a:gd name="T76" fmla="*/ 397 w 453"/>
                <a:gd name="T77" fmla="*/ 61 h 432"/>
                <a:gd name="T78" fmla="*/ 372 w 453"/>
                <a:gd name="T79" fmla="*/ 39 h 432"/>
                <a:gd name="T80" fmla="*/ 346 w 453"/>
                <a:gd name="T81" fmla="*/ 24 h 432"/>
                <a:gd name="T82" fmla="*/ 319 w 453"/>
                <a:gd name="T83" fmla="*/ 13 h 432"/>
                <a:gd name="T84" fmla="*/ 291 w 453"/>
                <a:gd name="T85" fmla="*/ 6 h 432"/>
                <a:gd name="T86" fmla="*/ 264 w 453"/>
                <a:gd name="T87" fmla="*/ 2 h 432"/>
                <a:gd name="T88" fmla="*/ 224 w 453"/>
                <a:gd name="T89" fmla="*/ 0 h 432"/>
                <a:gd name="T90" fmla="*/ 0 w 453"/>
                <a:gd name="T9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432">
                  <a:moveTo>
                    <a:pt x="159" y="73"/>
                  </a:moveTo>
                  <a:lnTo>
                    <a:pt x="196" y="73"/>
                  </a:lnTo>
                  <a:lnTo>
                    <a:pt x="231" y="75"/>
                  </a:lnTo>
                  <a:lnTo>
                    <a:pt x="247" y="77"/>
                  </a:lnTo>
                  <a:lnTo>
                    <a:pt x="263" y="80"/>
                  </a:lnTo>
                  <a:lnTo>
                    <a:pt x="276" y="85"/>
                  </a:lnTo>
                  <a:lnTo>
                    <a:pt x="290" y="91"/>
                  </a:lnTo>
                  <a:lnTo>
                    <a:pt x="295" y="95"/>
                  </a:lnTo>
                  <a:lnTo>
                    <a:pt x="301" y="98"/>
                  </a:lnTo>
                  <a:lnTo>
                    <a:pt x="306" y="103"/>
                  </a:lnTo>
                  <a:lnTo>
                    <a:pt x="310" y="108"/>
                  </a:lnTo>
                  <a:lnTo>
                    <a:pt x="316" y="114"/>
                  </a:lnTo>
                  <a:lnTo>
                    <a:pt x="320" y="120"/>
                  </a:lnTo>
                  <a:lnTo>
                    <a:pt x="324" y="126"/>
                  </a:lnTo>
                  <a:lnTo>
                    <a:pt x="327" y="134"/>
                  </a:lnTo>
                  <a:lnTo>
                    <a:pt x="330" y="142"/>
                  </a:lnTo>
                  <a:lnTo>
                    <a:pt x="333" y="150"/>
                  </a:lnTo>
                  <a:lnTo>
                    <a:pt x="335" y="160"/>
                  </a:lnTo>
                  <a:lnTo>
                    <a:pt x="338" y="169"/>
                  </a:lnTo>
                  <a:lnTo>
                    <a:pt x="340" y="191"/>
                  </a:lnTo>
                  <a:lnTo>
                    <a:pt x="341" y="217"/>
                  </a:lnTo>
                  <a:lnTo>
                    <a:pt x="340" y="241"/>
                  </a:lnTo>
                  <a:lnTo>
                    <a:pt x="338" y="263"/>
                  </a:lnTo>
                  <a:lnTo>
                    <a:pt x="334" y="282"/>
                  </a:lnTo>
                  <a:lnTo>
                    <a:pt x="329" y="297"/>
                  </a:lnTo>
                  <a:lnTo>
                    <a:pt x="326" y="305"/>
                  </a:lnTo>
                  <a:lnTo>
                    <a:pt x="323" y="311"/>
                  </a:lnTo>
                  <a:lnTo>
                    <a:pt x="319" y="317"/>
                  </a:lnTo>
                  <a:lnTo>
                    <a:pt x="316" y="322"/>
                  </a:lnTo>
                  <a:lnTo>
                    <a:pt x="306" y="332"/>
                  </a:lnTo>
                  <a:lnTo>
                    <a:pt x="297" y="340"/>
                  </a:lnTo>
                  <a:lnTo>
                    <a:pt x="287" y="346"/>
                  </a:lnTo>
                  <a:lnTo>
                    <a:pt x="275" y="350"/>
                  </a:lnTo>
                  <a:lnTo>
                    <a:pt x="263" y="354"/>
                  </a:lnTo>
                  <a:lnTo>
                    <a:pt x="249" y="356"/>
                  </a:lnTo>
                  <a:lnTo>
                    <a:pt x="221" y="359"/>
                  </a:lnTo>
                  <a:lnTo>
                    <a:pt x="191" y="359"/>
                  </a:lnTo>
                  <a:lnTo>
                    <a:pt x="109" y="359"/>
                  </a:lnTo>
                  <a:lnTo>
                    <a:pt x="109" y="73"/>
                  </a:lnTo>
                  <a:lnTo>
                    <a:pt x="159" y="73"/>
                  </a:lnTo>
                  <a:close/>
                  <a:moveTo>
                    <a:pt x="0" y="0"/>
                  </a:moveTo>
                  <a:lnTo>
                    <a:pt x="0" y="432"/>
                  </a:lnTo>
                  <a:lnTo>
                    <a:pt x="205" y="432"/>
                  </a:lnTo>
                  <a:lnTo>
                    <a:pt x="220" y="432"/>
                  </a:lnTo>
                  <a:lnTo>
                    <a:pt x="240" y="431"/>
                  </a:lnTo>
                  <a:lnTo>
                    <a:pt x="263" y="430"/>
                  </a:lnTo>
                  <a:lnTo>
                    <a:pt x="288" y="425"/>
                  </a:lnTo>
                  <a:lnTo>
                    <a:pt x="300" y="423"/>
                  </a:lnTo>
                  <a:lnTo>
                    <a:pt x="313" y="420"/>
                  </a:lnTo>
                  <a:lnTo>
                    <a:pt x="325" y="416"/>
                  </a:lnTo>
                  <a:lnTo>
                    <a:pt x="339" y="412"/>
                  </a:lnTo>
                  <a:lnTo>
                    <a:pt x="350" y="406"/>
                  </a:lnTo>
                  <a:lnTo>
                    <a:pt x="362" y="399"/>
                  </a:lnTo>
                  <a:lnTo>
                    <a:pt x="374" y="392"/>
                  </a:lnTo>
                  <a:lnTo>
                    <a:pt x="384" y="384"/>
                  </a:lnTo>
                  <a:lnTo>
                    <a:pt x="397" y="372"/>
                  </a:lnTo>
                  <a:lnTo>
                    <a:pt x="407" y="361"/>
                  </a:lnTo>
                  <a:lnTo>
                    <a:pt x="417" y="348"/>
                  </a:lnTo>
                  <a:lnTo>
                    <a:pt x="424" y="337"/>
                  </a:lnTo>
                  <a:lnTo>
                    <a:pt x="431" y="324"/>
                  </a:lnTo>
                  <a:lnTo>
                    <a:pt x="436" y="313"/>
                  </a:lnTo>
                  <a:lnTo>
                    <a:pt x="441" y="300"/>
                  </a:lnTo>
                  <a:lnTo>
                    <a:pt x="445" y="289"/>
                  </a:lnTo>
                  <a:lnTo>
                    <a:pt x="450" y="267"/>
                  </a:lnTo>
                  <a:lnTo>
                    <a:pt x="452" y="248"/>
                  </a:lnTo>
                  <a:lnTo>
                    <a:pt x="453" y="232"/>
                  </a:lnTo>
                  <a:lnTo>
                    <a:pt x="453" y="220"/>
                  </a:lnTo>
                  <a:lnTo>
                    <a:pt x="453" y="204"/>
                  </a:lnTo>
                  <a:lnTo>
                    <a:pt x="452" y="190"/>
                  </a:lnTo>
                  <a:lnTo>
                    <a:pt x="450" y="177"/>
                  </a:lnTo>
                  <a:lnTo>
                    <a:pt x="449" y="165"/>
                  </a:lnTo>
                  <a:lnTo>
                    <a:pt x="444" y="143"/>
                  </a:lnTo>
                  <a:lnTo>
                    <a:pt x="437" y="123"/>
                  </a:lnTo>
                  <a:lnTo>
                    <a:pt x="430" y="108"/>
                  </a:lnTo>
                  <a:lnTo>
                    <a:pt x="423" y="94"/>
                  </a:lnTo>
                  <a:lnTo>
                    <a:pt x="415" y="83"/>
                  </a:lnTo>
                  <a:lnTo>
                    <a:pt x="407" y="73"/>
                  </a:lnTo>
                  <a:lnTo>
                    <a:pt x="397" y="61"/>
                  </a:lnTo>
                  <a:lnTo>
                    <a:pt x="384" y="49"/>
                  </a:lnTo>
                  <a:lnTo>
                    <a:pt x="372" y="39"/>
                  </a:lnTo>
                  <a:lnTo>
                    <a:pt x="359" y="30"/>
                  </a:lnTo>
                  <a:lnTo>
                    <a:pt x="346" y="24"/>
                  </a:lnTo>
                  <a:lnTo>
                    <a:pt x="332" y="18"/>
                  </a:lnTo>
                  <a:lnTo>
                    <a:pt x="319" y="13"/>
                  </a:lnTo>
                  <a:lnTo>
                    <a:pt x="305" y="9"/>
                  </a:lnTo>
                  <a:lnTo>
                    <a:pt x="291" y="6"/>
                  </a:lnTo>
                  <a:lnTo>
                    <a:pt x="277" y="3"/>
                  </a:lnTo>
                  <a:lnTo>
                    <a:pt x="264" y="2"/>
                  </a:lnTo>
                  <a:lnTo>
                    <a:pt x="250" y="1"/>
                  </a:lnTo>
                  <a:lnTo>
                    <a:pt x="224" y="0"/>
                  </a:lnTo>
                  <a:lnTo>
                    <a:pt x="1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5" name="Freeform 28"/>
            <p:cNvSpPr>
              <a:spLocks noEditPoints="1"/>
            </p:cNvSpPr>
            <p:nvPr/>
          </p:nvSpPr>
          <p:spPr bwMode="auto">
            <a:xfrm>
              <a:off x="4734" y="199"/>
              <a:ext cx="120" cy="114"/>
            </a:xfrm>
            <a:custGeom>
              <a:avLst/>
              <a:gdLst>
                <a:gd name="T0" fmla="*/ 264 w 1687"/>
                <a:gd name="T1" fmla="*/ 526 h 1593"/>
                <a:gd name="T2" fmla="*/ 700 w 1687"/>
                <a:gd name="T3" fmla="*/ 526 h 1593"/>
                <a:gd name="T4" fmla="*/ 700 w 1687"/>
                <a:gd name="T5" fmla="*/ 833 h 1593"/>
                <a:gd name="T6" fmla="*/ 264 w 1687"/>
                <a:gd name="T7" fmla="*/ 833 h 1593"/>
                <a:gd name="T8" fmla="*/ 264 w 1687"/>
                <a:gd name="T9" fmla="*/ 526 h 1593"/>
                <a:gd name="T10" fmla="*/ 268 w 1687"/>
                <a:gd name="T11" fmla="*/ 1072 h 1593"/>
                <a:gd name="T12" fmla="*/ 264 w 1687"/>
                <a:gd name="T13" fmla="*/ 1045 h 1593"/>
                <a:gd name="T14" fmla="*/ 700 w 1687"/>
                <a:gd name="T15" fmla="*/ 1045 h 1593"/>
                <a:gd name="T16" fmla="*/ 700 w 1687"/>
                <a:gd name="T17" fmla="*/ 1393 h 1593"/>
                <a:gd name="T18" fmla="*/ 691 w 1687"/>
                <a:gd name="T19" fmla="*/ 1593 h 1593"/>
                <a:gd name="T20" fmla="*/ 976 w 1687"/>
                <a:gd name="T21" fmla="*/ 1593 h 1593"/>
                <a:gd name="T22" fmla="*/ 969 w 1687"/>
                <a:gd name="T23" fmla="*/ 1393 h 1593"/>
                <a:gd name="T24" fmla="*/ 969 w 1687"/>
                <a:gd name="T25" fmla="*/ 1045 h 1593"/>
                <a:gd name="T26" fmla="*/ 1414 w 1687"/>
                <a:gd name="T27" fmla="*/ 1045 h 1593"/>
                <a:gd name="T28" fmla="*/ 1412 w 1687"/>
                <a:gd name="T29" fmla="*/ 1075 h 1593"/>
                <a:gd name="T30" fmla="*/ 1687 w 1687"/>
                <a:gd name="T31" fmla="*/ 1075 h 1593"/>
                <a:gd name="T32" fmla="*/ 1681 w 1687"/>
                <a:gd name="T33" fmla="*/ 868 h 1593"/>
                <a:gd name="T34" fmla="*/ 1681 w 1687"/>
                <a:gd name="T35" fmla="*/ 485 h 1593"/>
                <a:gd name="T36" fmla="*/ 1687 w 1687"/>
                <a:gd name="T37" fmla="*/ 311 h 1593"/>
                <a:gd name="T38" fmla="*/ 1472 w 1687"/>
                <a:gd name="T39" fmla="*/ 319 h 1593"/>
                <a:gd name="T40" fmla="*/ 969 w 1687"/>
                <a:gd name="T41" fmla="*/ 319 h 1593"/>
                <a:gd name="T42" fmla="*/ 969 w 1687"/>
                <a:gd name="T43" fmla="*/ 211 h 1593"/>
                <a:gd name="T44" fmla="*/ 976 w 1687"/>
                <a:gd name="T45" fmla="*/ 0 h 1593"/>
                <a:gd name="T46" fmla="*/ 691 w 1687"/>
                <a:gd name="T47" fmla="*/ 0 h 1593"/>
                <a:gd name="T48" fmla="*/ 700 w 1687"/>
                <a:gd name="T49" fmla="*/ 211 h 1593"/>
                <a:gd name="T50" fmla="*/ 700 w 1687"/>
                <a:gd name="T51" fmla="*/ 319 h 1593"/>
                <a:gd name="T52" fmla="*/ 209 w 1687"/>
                <a:gd name="T53" fmla="*/ 319 h 1593"/>
                <a:gd name="T54" fmla="*/ 0 w 1687"/>
                <a:gd name="T55" fmla="*/ 311 h 1593"/>
                <a:gd name="T56" fmla="*/ 6 w 1687"/>
                <a:gd name="T57" fmla="*/ 485 h 1593"/>
                <a:gd name="T58" fmla="*/ 6 w 1687"/>
                <a:gd name="T59" fmla="*/ 868 h 1593"/>
                <a:gd name="T60" fmla="*/ 0 w 1687"/>
                <a:gd name="T61" fmla="*/ 1072 h 1593"/>
                <a:gd name="T62" fmla="*/ 268 w 1687"/>
                <a:gd name="T63" fmla="*/ 1072 h 1593"/>
                <a:gd name="T64" fmla="*/ 969 w 1687"/>
                <a:gd name="T65" fmla="*/ 833 h 1593"/>
                <a:gd name="T66" fmla="*/ 969 w 1687"/>
                <a:gd name="T67" fmla="*/ 526 h 1593"/>
                <a:gd name="T68" fmla="*/ 1414 w 1687"/>
                <a:gd name="T69" fmla="*/ 526 h 1593"/>
                <a:gd name="T70" fmla="*/ 1414 w 1687"/>
                <a:gd name="T71" fmla="*/ 833 h 1593"/>
                <a:gd name="T72" fmla="*/ 969 w 1687"/>
                <a:gd name="T73" fmla="*/ 833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7" h="1593">
                  <a:moveTo>
                    <a:pt x="264" y="526"/>
                  </a:moveTo>
                  <a:lnTo>
                    <a:pt x="700" y="526"/>
                  </a:lnTo>
                  <a:lnTo>
                    <a:pt x="700" y="833"/>
                  </a:lnTo>
                  <a:lnTo>
                    <a:pt x="264" y="833"/>
                  </a:lnTo>
                  <a:lnTo>
                    <a:pt x="264" y="526"/>
                  </a:lnTo>
                  <a:close/>
                  <a:moveTo>
                    <a:pt x="268" y="1072"/>
                  </a:moveTo>
                  <a:lnTo>
                    <a:pt x="264" y="1045"/>
                  </a:lnTo>
                  <a:lnTo>
                    <a:pt x="700" y="1045"/>
                  </a:lnTo>
                  <a:lnTo>
                    <a:pt x="700" y="1393"/>
                  </a:lnTo>
                  <a:lnTo>
                    <a:pt x="691" y="1593"/>
                  </a:lnTo>
                  <a:lnTo>
                    <a:pt x="976" y="1593"/>
                  </a:lnTo>
                  <a:lnTo>
                    <a:pt x="969" y="1393"/>
                  </a:lnTo>
                  <a:lnTo>
                    <a:pt x="969" y="1045"/>
                  </a:lnTo>
                  <a:lnTo>
                    <a:pt x="1414" y="1045"/>
                  </a:lnTo>
                  <a:lnTo>
                    <a:pt x="1412" y="1075"/>
                  </a:lnTo>
                  <a:lnTo>
                    <a:pt x="1687" y="1075"/>
                  </a:lnTo>
                  <a:lnTo>
                    <a:pt x="1681" y="868"/>
                  </a:lnTo>
                  <a:lnTo>
                    <a:pt x="1681" y="485"/>
                  </a:lnTo>
                  <a:lnTo>
                    <a:pt x="1687" y="311"/>
                  </a:lnTo>
                  <a:lnTo>
                    <a:pt x="1472" y="319"/>
                  </a:lnTo>
                  <a:lnTo>
                    <a:pt x="969" y="319"/>
                  </a:lnTo>
                  <a:lnTo>
                    <a:pt x="969" y="211"/>
                  </a:lnTo>
                  <a:lnTo>
                    <a:pt x="976" y="0"/>
                  </a:lnTo>
                  <a:lnTo>
                    <a:pt x="691" y="0"/>
                  </a:lnTo>
                  <a:lnTo>
                    <a:pt x="700" y="211"/>
                  </a:lnTo>
                  <a:lnTo>
                    <a:pt x="700" y="319"/>
                  </a:lnTo>
                  <a:lnTo>
                    <a:pt x="209" y="319"/>
                  </a:lnTo>
                  <a:lnTo>
                    <a:pt x="0" y="311"/>
                  </a:lnTo>
                  <a:lnTo>
                    <a:pt x="6" y="485"/>
                  </a:lnTo>
                  <a:lnTo>
                    <a:pt x="6" y="868"/>
                  </a:lnTo>
                  <a:lnTo>
                    <a:pt x="0" y="1072"/>
                  </a:lnTo>
                  <a:lnTo>
                    <a:pt x="268" y="1072"/>
                  </a:lnTo>
                  <a:close/>
                  <a:moveTo>
                    <a:pt x="969" y="833"/>
                  </a:moveTo>
                  <a:lnTo>
                    <a:pt x="969" y="526"/>
                  </a:lnTo>
                  <a:lnTo>
                    <a:pt x="1414" y="526"/>
                  </a:lnTo>
                  <a:lnTo>
                    <a:pt x="1414" y="833"/>
                  </a:lnTo>
                  <a:lnTo>
                    <a:pt x="969" y="8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6" name="Freeform 29"/>
            <p:cNvSpPr>
              <a:spLocks noEditPoints="1"/>
            </p:cNvSpPr>
            <p:nvPr/>
          </p:nvSpPr>
          <p:spPr bwMode="auto">
            <a:xfrm>
              <a:off x="4881" y="204"/>
              <a:ext cx="120" cy="107"/>
            </a:xfrm>
            <a:custGeom>
              <a:avLst/>
              <a:gdLst>
                <a:gd name="T0" fmla="*/ 958 w 1681"/>
                <a:gd name="T1" fmla="*/ 799 h 1512"/>
                <a:gd name="T2" fmla="*/ 1066 w 1681"/>
                <a:gd name="T3" fmla="*/ 822 h 1512"/>
                <a:gd name="T4" fmla="*/ 1011 w 1681"/>
                <a:gd name="T5" fmla="*/ 860 h 1512"/>
                <a:gd name="T6" fmla="*/ 1029 w 1681"/>
                <a:gd name="T7" fmla="*/ 909 h 1512"/>
                <a:gd name="T8" fmla="*/ 1092 w 1681"/>
                <a:gd name="T9" fmla="*/ 960 h 1512"/>
                <a:gd name="T10" fmla="*/ 1121 w 1681"/>
                <a:gd name="T11" fmla="*/ 989 h 1512"/>
                <a:gd name="T12" fmla="*/ 1142 w 1681"/>
                <a:gd name="T13" fmla="*/ 1013 h 1512"/>
                <a:gd name="T14" fmla="*/ 958 w 1681"/>
                <a:gd name="T15" fmla="*/ 1025 h 1512"/>
                <a:gd name="T16" fmla="*/ 446 w 1681"/>
                <a:gd name="T17" fmla="*/ 1195 h 1512"/>
                <a:gd name="T18" fmla="*/ 1403 w 1681"/>
                <a:gd name="T19" fmla="*/ 1200 h 1512"/>
                <a:gd name="T20" fmla="*/ 1255 w 1681"/>
                <a:gd name="T21" fmla="*/ 1025 h 1512"/>
                <a:gd name="T22" fmla="*/ 1303 w 1681"/>
                <a:gd name="T23" fmla="*/ 980 h 1512"/>
                <a:gd name="T24" fmla="*/ 1347 w 1681"/>
                <a:gd name="T25" fmla="*/ 940 h 1512"/>
                <a:gd name="T26" fmla="*/ 1230 w 1681"/>
                <a:gd name="T27" fmla="*/ 843 h 1512"/>
                <a:gd name="T28" fmla="*/ 1209 w 1681"/>
                <a:gd name="T29" fmla="*/ 825 h 1512"/>
                <a:gd name="T30" fmla="*/ 1182 w 1681"/>
                <a:gd name="T31" fmla="*/ 799 h 1512"/>
                <a:gd name="T32" fmla="*/ 1331 w 1681"/>
                <a:gd name="T33" fmla="*/ 622 h 1512"/>
                <a:gd name="T34" fmla="*/ 958 w 1681"/>
                <a:gd name="T35" fmla="*/ 625 h 1512"/>
                <a:gd name="T36" fmla="*/ 1216 w 1681"/>
                <a:gd name="T37" fmla="*/ 460 h 1512"/>
                <a:gd name="T38" fmla="*/ 1388 w 1681"/>
                <a:gd name="T39" fmla="*/ 281 h 1512"/>
                <a:gd name="T40" fmla="*/ 469 w 1681"/>
                <a:gd name="T41" fmla="*/ 284 h 1512"/>
                <a:gd name="T42" fmla="*/ 298 w 1681"/>
                <a:gd name="T43" fmla="*/ 465 h 1512"/>
                <a:gd name="T44" fmla="*/ 722 w 1681"/>
                <a:gd name="T45" fmla="*/ 460 h 1512"/>
                <a:gd name="T46" fmla="*/ 520 w 1681"/>
                <a:gd name="T47" fmla="*/ 625 h 1512"/>
                <a:gd name="T48" fmla="*/ 350 w 1681"/>
                <a:gd name="T49" fmla="*/ 804 h 1512"/>
                <a:gd name="T50" fmla="*/ 722 w 1681"/>
                <a:gd name="T51" fmla="*/ 799 h 1512"/>
                <a:gd name="T52" fmla="*/ 448 w 1681"/>
                <a:gd name="T53" fmla="*/ 1025 h 1512"/>
                <a:gd name="T54" fmla="*/ 273 w 1681"/>
                <a:gd name="T55" fmla="*/ 1200 h 1512"/>
                <a:gd name="T56" fmla="*/ 7 w 1681"/>
                <a:gd name="T57" fmla="*/ 1305 h 1512"/>
                <a:gd name="T58" fmla="*/ 239 w 1681"/>
                <a:gd name="T59" fmla="*/ 1499 h 1512"/>
                <a:gd name="T60" fmla="*/ 1436 w 1681"/>
                <a:gd name="T61" fmla="*/ 1476 h 1512"/>
                <a:gd name="T62" fmla="*/ 1681 w 1681"/>
                <a:gd name="T63" fmla="*/ 1512 h 1512"/>
                <a:gd name="T64" fmla="*/ 1673 w 1681"/>
                <a:gd name="T65" fmla="*/ 182 h 1512"/>
                <a:gd name="T66" fmla="*/ 1484 w 1681"/>
                <a:gd name="T67" fmla="*/ 6 h 1512"/>
                <a:gd name="T68" fmla="*/ 0 w 1681"/>
                <a:gd name="T69" fmla="*/ 0 h 1512"/>
                <a:gd name="T70" fmla="*/ 239 w 1681"/>
                <a:gd name="T71" fmla="*/ 188 h 1512"/>
                <a:gd name="T72" fmla="*/ 1436 w 1681"/>
                <a:gd name="T73" fmla="*/ 1296 h 1512"/>
                <a:gd name="T74" fmla="*/ 239 w 1681"/>
                <a:gd name="T75" fmla="*/ 188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1" h="1512">
                  <a:moveTo>
                    <a:pt x="958" y="1025"/>
                  </a:moveTo>
                  <a:lnTo>
                    <a:pt x="958" y="799"/>
                  </a:lnTo>
                  <a:lnTo>
                    <a:pt x="1094" y="799"/>
                  </a:lnTo>
                  <a:lnTo>
                    <a:pt x="1066" y="822"/>
                  </a:lnTo>
                  <a:lnTo>
                    <a:pt x="1038" y="843"/>
                  </a:lnTo>
                  <a:lnTo>
                    <a:pt x="1011" y="860"/>
                  </a:lnTo>
                  <a:lnTo>
                    <a:pt x="984" y="875"/>
                  </a:lnTo>
                  <a:lnTo>
                    <a:pt x="1029" y="909"/>
                  </a:lnTo>
                  <a:lnTo>
                    <a:pt x="1066" y="938"/>
                  </a:lnTo>
                  <a:lnTo>
                    <a:pt x="1092" y="960"/>
                  </a:lnTo>
                  <a:lnTo>
                    <a:pt x="1108" y="977"/>
                  </a:lnTo>
                  <a:lnTo>
                    <a:pt x="1121" y="989"/>
                  </a:lnTo>
                  <a:lnTo>
                    <a:pt x="1131" y="1002"/>
                  </a:lnTo>
                  <a:lnTo>
                    <a:pt x="1142" y="1013"/>
                  </a:lnTo>
                  <a:lnTo>
                    <a:pt x="1151" y="1025"/>
                  </a:lnTo>
                  <a:lnTo>
                    <a:pt x="958" y="1025"/>
                  </a:lnTo>
                  <a:close/>
                  <a:moveTo>
                    <a:pt x="273" y="1200"/>
                  </a:moveTo>
                  <a:lnTo>
                    <a:pt x="446" y="1195"/>
                  </a:lnTo>
                  <a:lnTo>
                    <a:pt x="1219" y="1195"/>
                  </a:lnTo>
                  <a:lnTo>
                    <a:pt x="1403" y="1200"/>
                  </a:lnTo>
                  <a:lnTo>
                    <a:pt x="1403" y="1021"/>
                  </a:lnTo>
                  <a:lnTo>
                    <a:pt x="1255" y="1025"/>
                  </a:lnTo>
                  <a:lnTo>
                    <a:pt x="1279" y="1002"/>
                  </a:lnTo>
                  <a:lnTo>
                    <a:pt x="1303" y="980"/>
                  </a:lnTo>
                  <a:lnTo>
                    <a:pt x="1325" y="960"/>
                  </a:lnTo>
                  <a:lnTo>
                    <a:pt x="1347" y="940"/>
                  </a:lnTo>
                  <a:lnTo>
                    <a:pt x="1299" y="899"/>
                  </a:lnTo>
                  <a:lnTo>
                    <a:pt x="1230" y="843"/>
                  </a:lnTo>
                  <a:lnTo>
                    <a:pt x="1221" y="835"/>
                  </a:lnTo>
                  <a:lnTo>
                    <a:pt x="1209" y="825"/>
                  </a:lnTo>
                  <a:lnTo>
                    <a:pt x="1197" y="813"/>
                  </a:lnTo>
                  <a:lnTo>
                    <a:pt x="1182" y="799"/>
                  </a:lnTo>
                  <a:lnTo>
                    <a:pt x="1331" y="806"/>
                  </a:lnTo>
                  <a:lnTo>
                    <a:pt x="1331" y="622"/>
                  </a:lnTo>
                  <a:lnTo>
                    <a:pt x="1204" y="625"/>
                  </a:lnTo>
                  <a:lnTo>
                    <a:pt x="958" y="625"/>
                  </a:lnTo>
                  <a:lnTo>
                    <a:pt x="958" y="460"/>
                  </a:lnTo>
                  <a:lnTo>
                    <a:pt x="1216" y="460"/>
                  </a:lnTo>
                  <a:lnTo>
                    <a:pt x="1388" y="468"/>
                  </a:lnTo>
                  <a:lnTo>
                    <a:pt x="1388" y="281"/>
                  </a:lnTo>
                  <a:lnTo>
                    <a:pt x="1204" y="284"/>
                  </a:lnTo>
                  <a:lnTo>
                    <a:pt x="469" y="284"/>
                  </a:lnTo>
                  <a:lnTo>
                    <a:pt x="298" y="281"/>
                  </a:lnTo>
                  <a:lnTo>
                    <a:pt x="298" y="465"/>
                  </a:lnTo>
                  <a:lnTo>
                    <a:pt x="469" y="460"/>
                  </a:lnTo>
                  <a:lnTo>
                    <a:pt x="722" y="460"/>
                  </a:lnTo>
                  <a:lnTo>
                    <a:pt x="722" y="625"/>
                  </a:lnTo>
                  <a:lnTo>
                    <a:pt x="520" y="625"/>
                  </a:lnTo>
                  <a:lnTo>
                    <a:pt x="350" y="622"/>
                  </a:lnTo>
                  <a:lnTo>
                    <a:pt x="350" y="804"/>
                  </a:lnTo>
                  <a:lnTo>
                    <a:pt x="520" y="799"/>
                  </a:lnTo>
                  <a:lnTo>
                    <a:pt x="722" y="799"/>
                  </a:lnTo>
                  <a:lnTo>
                    <a:pt x="722" y="1025"/>
                  </a:lnTo>
                  <a:lnTo>
                    <a:pt x="448" y="1025"/>
                  </a:lnTo>
                  <a:lnTo>
                    <a:pt x="273" y="1021"/>
                  </a:lnTo>
                  <a:lnTo>
                    <a:pt x="273" y="1200"/>
                  </a:lnTo>
                  <a:close/>
                  <a:moveTo>
                    <a:pt x="7" y="182"/>
                  </a:moveTo>
                  <a:lnTo>
                    <a:pt x="7" y="1305"/>
                  </a:lnTo>
                  <a:lnTo>
                    <a:pt x="0" y="1499"/>
                  </a:lnTo>
                  <a:lnTo>
                    <a:pt x="239" y="1499"/>
                  </a:lnTo>
                  <a:lnTo>
                    <a:pt x="239" y="1476"/>
                  </a:lnTo>
                  <a:lnTo>
                    <a:pt x="1436" y="1476"/>
                  </a:lnTo>
                  <a:lnTo>
                    <a:pt x="1436" y="1512"/>
                  </a:lnTo>
                  <a:lnTo>
                    <a:pt x="1681" y="1512"/>
                  </a:lnTo>
                  <a:lnTo>
                    <a:pt x="1673" y="1317"/>
                  </a:lnTo>
                  <a:lnTo>
                    <a:pt x="1673" y="182"/>
                  </a:lnTo>
                  <a:lnTo>
                    <a:pt x="1681" y="0"/>
                  </a:lnTo>
                  <a:lnTo>
                    <a:pt x="1484" y="6"/>
                  </a:lnTo>
                  <a:lnTo>
                    <a:pt x="199" y="6"/>
                  </a:lnTo>
                  <a:lnTo>
                    <a:pt x="0" y="0"/>
                  </a:lnTo>
                  <a:lnTo>
                    <a:pt x="7" y="182"/>
                  </a:lnTo>
                  <a:close/>
                  <a:moveTo>
                    <a:pt x="239" y="188"/>
                  </a:moveTo>
                  <a:lnTo>
                    <a:pt x="1436" y="188"/>
                  </a:lnTo>
                  <a:lnTo>
                    <a:pt x="1436" y="1296"/>
                  </a:lnTo>
                  <a:lnTo>
                    <a:pt x="239" y="1296"/>
                  </a:lnTo>
                  <a:lnTo>
                    <a:pt x="239" y="1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7" name="Freeform 30"/>
            <p:cNvSpPr>
              <a:spLocks noEditPoints="1"/>
            </p:cNvSpPr>
            <p:nvPr/>
          </p:nvSpPr>
          <p:spPr bwMode="auto">
            <a:xfrm>
              <a:off x="5022" y="198"/>
              <a:ext cx="127" cy="115"/>
            </a:xfrm>
            <a:custGeom>
              <a:avLst/>
              <a:gdLst>
                <a:gd name="T0" fmla="*/ 1017 w 1783"/>
                <a:gd name="T1" fmla="*/ 724 h 1609"/>
                <a:gd name="T2" fmla="*/ 982 w 1783"/>
                <a:gd name="T3" fmla="*/ 778 h 1609"/>
                <a:gd name="T4" fmla="*/ 946 w 1783"/>
                <a:gd name="T5" fmla="*/ 825 h 1609"/>
                <a:gd name="T6" fmla="*/ 993 w 1783"/>
                <a:gd name="T7" fmla="*/ 840 h 1609"/>
                <a:gd name="T8" fmla="*/ 805 w 1783"/>
                <a:gd name="T9" fmla="*/ 833 h 1609"/>
                <a:gd name="T10" fmla="*/ 869 w 1783"/>
                <a:gd name="T11" fmla="*/ 795 h 1609"/>
                <a:gd name="T12" fmla="*/ 774 w 1783"/>
                <a:gd name="T13" fmla="*/ 700 h 1609"/>
                <a:gd name="T14" fmla="*/ 741 w 1783"/>
                <a:gd name="T15" fmla="*/ 670 h 1609"/>
                <a:gd name="T16" fmla="*/ 196 w 1783"/>
                <a:gd name="T17" fmla="*/ 376 h 1609"/>
                <a:gd name="T18" fmla="*/ 277 w 1783"/>
                <a:gd name="T19" fmla="*/ 487 h 1609"/>
                <a:gd name="T20" fmla="*/ 100 w 1783"/>
                <a:gd name="T21" fmla="*/ 1352 h 1609"/>
                <a:gd name="T22" fmla="*/ 342 w 1783"/>
                <a:gd name="T23" fmla="*/ 1352 h 1609"/>
                <a:gd name="T24" fmla="*/ 598 w 1783"/>
                <a:gd name="T25" fmla="*/ 684 h 1609"/>
                <a:gd name="T26" fmla="*/ 528 w 1783"/>
                <a:gd name="T27" fmla="*/ 723 h 1609"/>
                <a:gd name="T28" fmla="*/ 592 w 1783"/>
                <a:gd name="T29" fmla="*/ 779 h 1609"/>
                <a:gd name="T30" fmla="*/ 625 w 1783"/>
                <a:gd name="T31" fmla="*/ 819 h 1609"/>
                <a:gd name="T32" fmla="*/ 576 w 1783"/>
                <a:gd name="T33" fmla="*/ 846 h 1609"/>
                <a:gd name="T34" fmla="*/ 576 w 1783"/>
                <a:gd name="T35" fmla="*/ 1019 h 1609"/>
                <a:gd name="T36" fmla="*/ 632 w 1783"/>
                <a:gd name="T37" fmla="*/ 1107 h 1609"/>
                <a:gd name="T38" fmla="*/ 632 w 1783"/>
                <a:gd name="T39" fmla="*/ 1280 h 1609"/>
                <a:gd name="T40" fmla="*/ 782 w 1783"/>
                <a:gd name="T41" fmla="*/ 1558 h 1609"/>
                <a:gd name="T42" fmla="*/ 1031 w 1783"/>
                <a:gd name="T43" fmla="*/ 1280 h 1609"/>
                <a:gd name="T44" fmla="*/ 1362 w 1783"/>
                <a:gd name="T45" fmla="*/ 1103 h 1609"/>
                <a:gd name="T46" fmla="*/ 1031 w 1783"/>
                <a:gd name="T47" fmla="*/ 1019 h 1609"/>
                <a:gd name="T48" fmla="*/ 1360 w 1783"/>
                <a:gd name="T49" fmla="*/ 843 h 1609"/>
                <a:gd name="T50" fmla="*/ 1189 w 1783"/>
                <a:gd name="T51" fmla="*/ 832 h 1609"/>
                <a:gd name="T52" fmla="*/ 1227 w 1783"/>
                <a:gd name="T53" fmla="*/ 779 h 1609"/>
                <a:gd name="T54" fmla="*/ 1261 w 1783"/>
                <a:gd name="T55" fmla="*/ 724 h 1609"/>
                <a:gd name="T56" fmla="*/ 1226 w 1783"/>
                <a:gd name="T57" fmla="*/ 691 h 1609"/>
                <a:gd name="T58" fmla="*/ 1436 w 1783"/>
                <a:gd name="T59" fmla="*/ 670 h 1609"/>
                <a:gd name="T60" fmla="*/ 1435 w 1783"/>
                <a:gd name="T61" fmla="*/ 1334 h 1609"/>
                <a:gd name="T62" fmla="*/ 1430 w 1783"/>
                <a:gd name="T63" fmla="*/ 1355 h 1609"/>
                <a:gd name="T64" fmla="*/ 1420 w 1783"/>
                <a:gd name="T65" fmla="*/ 1370 h 1609"/>
                <a:gd name="T66" fmla="*/ 1404 w 1783"/>
                <a:gd name="T67" fmla="*/ 1379 h 1609"/>
                <a:gd name="T68" fmla="*/ 1376 w 1783"/>
                <a:gd name="T69" fmla="*/ 1385 h 1609"/>
                <a:gd name="T70" fmla="*/ 1320 w 1783"/>
                <a:gd name="T71" fmla="*/ 1386 h 1609"/>
                <a:gd name="T72" fmla="*/ 1223 w 1783"/>
                <a:gd name="T73" fmla="*/ 1374 h 1609"/>
                <a:gd name="T74" fmla="*/ 1271 w 1783"/>
                <a:gd name="T75" fmla="*/ 1487 h 1609"/>
                <a:gd name="T76" fmla="*/ 1290 w 1783"/>
                <a:gd name="T77" fmla="*/ 1559 h 1609"/>
                <a:gd name="T78" fmla="*/ 1300 w 1783"/>
                <a:gd name="T79" fmla="*/ 1609 h 1609"/>
                <a:gd name="T80" fmla="*/ 1451 w 1783"/>
                <a:gd name="T81" fmla="*/ 1601 h 1609"/>
                <a:gd name="T82" fmla="*/ 1521 w 1783"/>
                <a:gd name="T83" fmla="*/ 1593 h 1609"/>
                <a:gd name="T84" fmla="*/ 1575 w 1783"/>
                <a:gd name="T85" fmla="*/ 1581 h 1609"/>
                <a:gd name="T86" fmla="*/ 1613 w 1783"/>
                <a:gd name="T87" fmla="*/ 1565 h 1609"/>
                <a:gd name="T88" fmla="*/ 1641 w 1783"/>
                <a:gd name="T89" fmla="*/ 1539 h 1609"/>
                <a:gd name="T90" fmla="*/ 1667 w 1783"/>
                <a:gd name="T91" fmla="*/ 1496 h 1609"/>
                <a:gd name="T92" fmla="*/ 1679 w 1783"/>
                <a:gd name="T93" fmla="*/ 1450 h 1609"/>
                <a:gd name="T94" fmla="*/ 1687 w 1783"/>
                <a:gd name="T95" fmla="*/ 481 h 1609"/>
                <a:gd name="T96" fmla="*/ 1038 w 1783"/>
                <a:gd name="T97" fmla="*/ 376 h 1609"/>
                <a:gd name="T98" fmla="*/ 1783 w 1783"/>
                <a:gd name="T99" fmla="*/ 178 h 1609"/>
                <a:gd name="T100" fmla="*/ 1046 w 1783"/>
                <a:gd name="T101" fmla="*/ 86 h 1609"/>
                <a:gd name="T102" fmla="*/ 999 w 1783"/>
                <a:gd name="T103" fmla="*/ 15 h 1609"/>
                <a:gd name="T104" fmla="*/ 901 w 1783"/>
                <a:gd name="T105" fmla="*/ 11 h 1609"/>
                <a:gd name="T106" fmla="*/ 777 w 1783"/>
                <a:gd name="T107" fmla="*/ 0 h 1609"/>
                <a:gd name="T108" fmla="*/ 196 w 1783"/>
                <a:gd name="T109" fmla="*/ 184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83" h="1609">
                  <a:moveTo>
                    <a:pt x="1041" y="670"/>
                  </a:moveTo>
                  <a:lnTo>
                    <a:pt x="1028" y="699"/>
                  </a:lnTo>
                  <a:lnTo>
                    <a:pt x="1017" y="724"/>
                  </a:lnTo>
                  <a:lnTo>
                    <a:pt x="1005" y="745"/>
                  </a:lnTo>
                  <a:lnTo>
                    <a:pt x="994" y="762"/>
                  </a:lnTo>
                  <a:lnTo>
                    <a:pt x="982" y="778"/>
                  </a:lnTo>
                  <a:lnTo>
                    <a:pt x="971" y="794"/>
                  </a:lnTo>
                  <a:lnTo>
                    <a:pt x="958" y="809"/>
                  </a:lnTo>
                  <a:lnTo>
                    <a:pt x="946" y="825"/>
                  </a:lnTo>
                  <a:lnTo>
                    <a:pt x="961" y="829"/>
                  </a:lnTo>
                  <a:lnTo>
                    <a:pt x="977" y="834"/>
                  </a:lnTo>
                  <a:lnTo>
                    <a:pt x="993" y="840"/>
                  </a:lnTo>
                  <a:lnTo>
                    <a:pt x="1007" y="846"/>
                  </a:lnTo>
                  <a:lnTo>
                    <a:pt x="790" y="846"/>
                  </a:lnTo>
                  <a:lnTo>
                    <a:pt x="805" y="833"/>
                  </a:lnTo>
                  <a:lnTo>
                    <a:pt x="824" y="820"/>
                  </a:lnTo>
                  <a:lnTo>
                    <a:pt x="845" y="807"/>
                  </a:lnTo>
                  <a:lnTo>
                    <a:pt x="869" y="795"/>
                  </a:lnTo>
                  <a:lnTo>
                    <a:pt x="835" y="760"/>
                  </a:lnTo>
                  <a:lnTo>
                    <a:pt x="782" y="707"/>
                  </a:lnTo>
                  <a:lnTo>
                    <a:pt x="774" y="700"/>
                  </a:lnTo>
                  <a:lnTo>
                    <a:pt x="765" y="691"/>
                  </a:lnTo>
                  <a:lnTo>
                    <a:pt x="754" y="681"/>
                  </a:lnTo>
                  <a:lnTo>
                    <a:pt x="741" y="670"/>
                  </a:lnTo>
                  <a:lnTo>
                    <a:pt x="1041" y="670"/>
                  </a:lnTo>
                  <a:close/>
                  <a:moveTo>
                    <a:pt x="0" y="382"/>
                  </a:moveTo>
                  <a:lnTo>
                    <a:pt x="196" y="376"/>
                  </a:lnTo>
                  <a:lnTo>
                    <a:pt x="777" y="376"/>
                  </a:lnTo>
                  <a:lnTo>
                    <a:pt x="775" y="487"/>
                  </a:lnTo>
                  <a:lnTo>
                    <a:pt x="277" y="487"/>
                  </a:lnTo>
                  <a:lnTo>
                    <a:pt x="93" y="481"/>
                  </a:lnTo>
                  <a:lnTo>
                    <a:pt x="100" y="638"/>
                  </a:lnTo>
                  <a:lnTo>
                    <a:pt x="100" y="1352"/>
                  </a:lnTo>
                  <a:lnTo>
                    <a:pt x="93" y="1570"/>
                  </a:lnTo>
                  <a:lnTo>
                    <a:pt x="347" y="1570"/>
                  </a:lnTo>
                  <a:lnTo>
                    <a:pt x="342" y="1352"/>
                  </a:lnTo>
                  <a:lnTo>
                    <a:pt x="342" y="670"/>
                  </a:lnTo>
                  <a:lnTo>
                    <a:pt x="619" y="670"/>
                  </a:lnTo>
                  <a:lnTo>
                    <a:pt x="598" y="684"/>
                  </a:lnTo>
                  <a:lnTo>
                    <a:pt x="576" y="698"/>
                  </a:lnTo>
                  <a:lnTo>
                    <a:pt x="553" y="710"/>
                  </a:lnTo>
                  <a:lnTo>
                    <a:pt x="528" y="723"/>
                  </a:lnTo>
                  <a:lnTo>
                    <a:pt x="554" y="745"/>
                  </a:lnTo>
                  <a:lnTo>
                    <a:pt x="574" y="763"/>
                  </a:lnTo>
                  <a:lnTo>
                    <a:pt x="592" y="779"/>
                  </a:lnTo>
                  <a:lnTo>
                    <a:pt x="605" y="793"/>
                  </a:lnTo>
                  <a:lnTo>
                    <a:pt x="615" y="805"/>
                  </a:lnTo>
                  <a:lnTo>
                    <a:pt x="625" y="819"/>
                  </a:lnTo>
                  <a:lnTo>
                    <a:pt x="637" y="832"/>
                  </a:lnTo>
                  <a:lnTo>
                    <a:pt x="648" y="846"/>
                  </a:lnTo>
                  <a:lnTo>
                    <a:pt x="576" y="846"/>
                  </a:lnTo>
                  <a:lnTo>
                    <a:pt x="424" y="843"/>
                  </a:lnTo>
                  <a:lnTo>
                    <a:pt x="424" y="1023"/>
                  </a:lnTo>
                  <a:lnTo>
                    <a:pt x="576" y="1019"/>
                  </a:lnTo>
                  <a:lnTo>
                    <a:pt x="787" y="1019"/>
                  </a:lnTo>
                  <a:lnTo>
                    <a:pt x="787" y="1107"/>
                  </a:lnTo>
                  <a:lnTo>
                    <a:pt x="632" y="1107"/>
                  </a:lnTo>
                  <a:lnTo>
                    <a:pt x="424" y="1103"/>
                  </a:lnTo>
                  <a:lnTo>
                    <a:pt x="424" y="1286"/>
                  </a:lnTo>
                  <a:lnTo>
                    <a:pt x="632" y="1280"/>
                  </a:lnTo>
                  <a:lnTo>
                    <a:pt x="787" y="1280"/>
                  </a:lnTo>
                  <a:lnTo>
                    <a:pt x="787" y="1359"/>
                  </a:lnTo>
                  <a:lnTo>
                    <a:pt x="782" y="1558"/>
                  </a:lnTo>
                  <a:lnTo>
                    <a:pt x="1036" y="1558"/>
                  </a:lnTo>
                  <a:lnTo>
                    <a:pt x="1031" y="1359"/>
                  </a:lnTo>
                  <a:lnTo>
                    <a:pt x="1031" y="1280"/>
                  </a:lnTo>
                  <a:lnTo>
                    <a:pt x="1170" y="1280"/>
                  </a:lnTo>
                  <a:lnTo>
                    <a:pt x="1362" y="1286"/>
                  </a:lnTo>
                  <a:lnTo>
                    <a:pt x="1362" y="1103"/>
                  </a:lnTo>
                  <a:lnTo>
                    <a:pt x="1170" y="1107"/>
                  </a:lnTo>
                  <a:lnTo>
                    <a:pt x="1031" y="1107"/>
                  </a:lnTo>
                  <a:lnTo>
                    <a:pt x="1031" y="1019"/>
                  </a:lnTo>
                  <a:lnTo>
                    <a:pt x="1209" y="1019"/>
                  </a:lnTo>
                  <a:lnTo>
                    <a:pt x="1360" y="1023"/>
                  </a:lnTo>
                  <a:lnTo>
                    <a:pt x="1360" y="843"/>
                  </a:lnTo>
                  <a:lnTo>
                    <a:pt x="1209" y="846"/>
                  </a:lnTo>
                  <a:lnTo>
                    <a:pt x="1178" y="846"/>
                  </a:lnTo>
                  <a:lnTo>
                    <a:pt x="1189" y="832"/>
                  </a:lnTo>
                  <a:lnTo>
                    <a:pt x="1201" y="817"/>
                  </a:lnTo>
                  <a:lnTo>
                    <a:pt x="1213" y="799"/>
                  </a:lnTo>
                  <a:lnTo>
                    <a:pt x="1227" y="779"/>
                  </a:lnTo>
                  <a:lnTo>
                    <a:pt x="1239" y="759"/>
                  </a:lnTo>
                  <a:lnTo>
                    <a:pt x="1251" y="740"/>
                  </a:lnTo>
                  <a:lnTo>
                    <a:pt x="1261" y="724"/>
                  </a:lnTo>
                  <a:lnTo>
                    <a:pt x="1270" y="707"/>
                  </a:lnTo>
                  <a:lnTo>
                    <a:pt x="1249" y="700"/>
                  </a:lnTo>
                  <a:lnTo>
                    <a:pt x="1226" y="691"/>
                  </a:lnTo>
                  <a:lnTo>
                    <a:pt x="1204" y="681"/>
                  </a:lnTo>
                  <a:lnTo>
                    <a:pt x="1183" y="670"/>
                  </a:lnTo>
                  <a:lnTo>
                    <a:pt x="1436" y="670"/>
                  </a:lnTo>
                  <a:lnTo>
                    <a:pt x="1436" y="1314"/>
                  </a:lnTo>
                  <a:lnTo>
                    <a:pt x="1436" y="1324"/>
                  </a:lnTo>
                  <a:lnTo>
                    <a:pt x="1435" y="1334"/>
                  </a:lnTo>
                  <a:lnTo>
                    <a:pt x="1434" y="1342"/>
                  </a:lnTo>
                  <a:lnTo>
                    <a:pt x="1432" y="1349"/>
                  </a:lnTo>
                  <a:lnTo>
                    <a:pt x="1430" y="1355"/>
                  </a:lnTo>
                  <a:lnTo>
                    <a:pt x="1428" y="1362"/>
                  </a:lnTo>
                  <a:lnTo>
                    <a:pt x="1424" y="1366"/>
                  </a:lnTo>
                  <a:lnTo>
                    <a:pt x="1420" y="1370"/>
                  </a:lnTo>
                  <a:lnTo>
                    <a:pt x="1416" y="1374"/>
                  </a:lnTo>
                  <a:lnTo>
                    <a:pt x="1411" y="1377"/>
                  </a:lnTo>
                  <a:lnTo>
                    <a:pt x="1404" y="1379"/>
                  </a:lnTo>
                  <a:lnTo>
                    <a:pt x="1395" y="1382"/>
                  </a:lnTo>
                  <a:lnTo>
                    <a:pt x="1386" y="1384"/>
                  </a:lnTo>
                  <a:lnTo>
                    <a:pt x="1376" y="1385"/>
                  </a:lnTo>
                  <a:lnTo>
                    <a:pt x="1363" y="1386"/>
                  </a:lnTo>
                  <a:lnTo>
                    <a:pt x="1349" y="1386"/>
                  </a:lnTo>
                  <a:lnTo>
                    <a:pt x="1320" y="1386"/>
                  </a:lnTo>
                  <a:lnTo>
                    <a:pt x="1289" y="1384"/>
                  </a:lnTo>
                  <a:lnTo>
                    <a:pt x="1257" y="1379"/>
                  </a:lnTo>
                  <a:lnTo>
                    <a:pt x="1223" y="1374"/>
                  </a:lnTo>
                  <a:lnTo>
                    <a:pt x="1246" y="1426"/>
                  </a:lnTo>
                  <a:lnTo>
                    <a:pt x="1260" y="1459"/>
                  </a:lnTo>
                  <a:lnTo>
                    <a:pt x="1271" y="1487"/>
                  </a:lnTo>
                  <a:lnTo>
                    <a:pt x="1280" y="1514"/>
                  </a:lnTo>
                  <a:lnTo>
                    <a:pt x="1286" y="1537"/>
                  </a:lnTo>
                  <a:lnTo>
                    <a:pt x="1290" y="1559"/>
                  </a:lnTo>
                  <a:lnTo>
                    <a:pt x="1293" y="1577"/>
                  </a:lnTo>
                  <a:lnTo>
                    <a:pt x="1296" y="1594"/>
                  </a:lnTo>
                  <a:lnTo>
                    <a:pt x="1300" y="1609"/>
                  </a:lnTo>
                  <a:lnTo>
                    <a:pt x="1366" y="1608"/>
                  </a:lnTo>
                  <a:lnTo>
                    <a:pt x="1424" y="1604"/>
                  </a:lnTo>
                  <a:lnTo>
                    <a:pt x="1451" y="1601"/>
                  </a:lnTo>
                  <a:lnTo>
                    <a:pt x="1476" y="1599"/>
                  </a:lnTo>
                  <a:lnTo>
                    <a:pt x="1499" y="1596"/>
                  </a:lnTo>
                  <a:lnTo>
                    <a:pt x="1521" y="1593"/>
                  </a:lnTo>
                  <a:lnTo>
                    <a:pt x="1541" y="1589"/>
                  </a:lnTo>
                  <a:lnTo>
                    <a:pt x="1559" y="1585"/>
                  </a:lnTo>
                  <a:lnTo>
                    <a:pt x="1575" y="1581"/>
                  </a:lnTo>
                  <a:lnTo>
                    <a:pt x="1589" y="1575"/>
                  </a:lnTo>
                  <a:lnTo>
                    <a:pt x="1602" y="1570"/>
                  </a:lnTo>
                  <a:lnTo>
                    <a:pt x="1613" y="1565"/>
                  </a:lnTo>
                  <a:lnTo>
                    <a:pt x="1622" y="1559"/>
                  </a:lnTo>
                  <a:lnTo>
                    <a:pt x="1628" y="1552"/>
                  </a:lnTo>
                  <a:lnTo>
                    <a:pt x="1641" y="1539"/>
                  </a:lnTo>
                  <a:lnTo>
                    <a:pt x="1651" y="1524"/>
                  </a:lnTo>
                  <a:lnTo>
                    <a:pt x="1660" y="1511"/>
                  </a:lnTo>
                  <a:lnTo>
                    <a:pt x="1667" y="1496"/>
                  </a:lnTo>
                  <a:lnTo>
                    <a:pt x="1673" y="1482"/>
                  </a:lnTo>
                  <a:lnTo>
                    <a:pt x="1677" y="1466"/>
                  </a:lnTo>
                  <a:lnTo>
                    <a:pt x="1679" y="1450"/>
                  </a:lnTo>
                  <a:lnTo>
                    <a:pt x="1680" y="1435"/>
                  </a:lnTo>
                  <a:lnTo>
                    <a:pt x="1680" y="638"/>
                  </a:lnTo>
                  <a:lnTo>
                    <a:pt x="1687" y="481"/>
                  </a:lnTo>
                  <a:lnTo>
                    <a:pt x="1486" y="487"/>
                  </a:lnTo>
                  <a:lnTo>
                    <a:pt x="1036" y="487"/>
                  </a:lnTo>
                  <a:lnTo>
                    <a:pt x="1038" y="376"/>
                  </a:lnTo>
                  <a:lnTo>
                    <a:pt x="1558" y="376"/>
                  </a:lnTo>
                  <a:lnTo>
                    <a:pt x="1783" y="382"/>
                  </a:lnTo>
                  <a:lnTo>
                    <a:pt x="1783" y="178"/>
                  </a:lnTo>
                  <a:lnTo>
                    <a:pt x="1558" y="184"/>
                  </a:lnTo>
                  <a:lnTo>
                    <a:pt x="1041" y="184"/>
                  </a:lnTo>
                  <a:lnTo>
                    <a:pt x="1046" y="86"/>
                  </a:lnTo>
                  <a:lnTo>
                    <a:pt x="1051" y="15"/>
                  </a:lnTo>
                  <a:lnTo>
                    <a:pt x="1026" y="16"/>
                  </a:lnTo>
                  <a:lnTo>
                    <a:pt x="999" y="15"/>
                  </a:lnTo>
                  <a:lnTo>
                    <a:pt x="970" y="14"/>
                  </a:lnTo>
                  <a:lnTo>
                    <a:pt x="936" y="13"/>
                  </a:lnTo>
                  <a:lnTo>
                    <a:pt x="901" y="11"/>
                  </a:lnTo>
                  <a:lnTo>
                    <a:pt x="863" y="8"/>
                  </a:lnTo>
                  <a:lnTo>
                    <a:pt x="821" y="5"/>
                  </a:lnTo>
                  <a:lnTo>
                    <a:pt x="777" y="0"/>
                  </a:lnTo>
                  <a:lnTo>
                    <a:pt x="782" y="78"/>
                  </a:lnTo>
                  <a:lnTo>
                    <a:pt x="777" y="184"/>
                  </a:lnTo>
                  <a:lnTo>
                    <a:pt x="196" y="184"/>
                  </a:lnTo>
                  <a:lnTo>
                    <a:pt x="0" y="178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>
              <a:off x="5167" y="196"/>
              <a:ext cx="130" cy="119"/>
            </a:xfrm>
            <a:custGeom>
              <a:avLst/>
              <a:gdLst>
                <a:gd name="T0" fmla="*/ 529 w 1820"/>
                <a:gd name="T1" fmla="*/ 1096 h 1658"/>
                <a:gd name="T2" fmla="*/ 570 w 1820"/>
                <a:gd name="T3" fmla="*/ 1021 h 1658"/>
                <a:gd name="T4" fmla="*/ 600 w 1820"/>
                <a:gd name="T5" fmla="*/ 949 h 1658"/>
                <a:gd name="T6" fmla="*/ 622 w 1820"/>
                <a:gd name="T7" fmla="*/ 861 h 1658"/>
                <a:gd name="T8" fmla="*/ 643 w 1820"/>
                <a:gd name="T9" fmla="*/ 713 h 1658"/>
                <a:gd name="T10" fmla="*/ 653 w 1820"/>
                <a:gd name="T11" fmla="*/ 500 h 1658"/>
                <a:gd name="T12" fmla="*/ 256 w 1820"/>
                <a:gd name="T13" fmla="*/ 296 h 1658"/>
                <a:gd name="T14" fmla="*/ 811 w 1820"/>
                <a:gd name="T15" fmla="*/ 225 h 1658"/>
                <a:gd name="T16" fmla="*/ 727 w 1820"/>
                <a:gd name="T17" fmla="*/ 131 h 1658"/>
                <a:gd name="T18" fmla="*/ 780 w 1820"/>
                <a:gd name="T19" fmla="*/ 77 h 1658"/>
                <a:gd name="T20" fmla="*/ 887 w 1820"/>
                <a:gd name="T21" fmla="*/ 19 h 1658"/>
                <a:gd name="T22" fmla="*/ 989 w 1820"/>
                <a:gd name="T23" fmla="*/ 87 h 1658"/>
                <a:gd name="T24" fmla="*/ 1095 w 1820"/>
                <a:gd name="T25" fmla="*/ 224 h 1658"/>
                <a:gd name="T26" fmla="*/ 1051 w 1820"/>
                <a:gd name="T27" fmla="*/ 285 h 1658"/>
                <a:gd name="T28" fmla="*/ 1820 w 1820"/>
                <a:gd name="T29" fmla="*/ 507 h 1658"/>
                <a:gd name="T30" fmla="*/ 906 w 1820"/>
                <a:gd name="T31" fmla="*/ 570 h 1658"/>
                <a:gd name="T32" fmla="*/ 1430 w 1820"/>
                <a:gd name="T33" fmla="*/ 699 h 1658"/>
                <a:gd name="T34" fmla="*/ 1588 w 1820"/>
                <a:gd name="T35" fmla="*/ 991 h 1658"/>
                <a:gd name="T36" fmla="*/ 1581 w 1820"/>
                <a:gd name="T37" fmla="*/ 1169 h 1658"/>
                <a:gd name="T38" fmla="*/ 1576 w 1820"/>
                <a:gd name="T39" fmla="*/ 1277 h 1658"/>
                <a:gd name="T40" fmla="*/ 1568 w 1820"/>
                <a:gd name="T41" fmla="*/ 1363 h 1658"/>
                <a:gd name="T42" fmla="*/ 1551 w 1820"/>
                <a:gd name="T43" fmla="*/ 1435 h 1658"/>
                <a:gd name="T44" fmla="*/ 1518 w 1820"/>
                <a:gd name="T45" fmla="*/ 1498 h 1658"/>
                <a:gd name="T46" fmla="*/ 1464 w 1820"/>
                <a:gd name="T47" fmla="*/ 1551 h 1658"/>
                <a:gd name="T48" fmla="*/ 1383 w 1820"/>
                <a:gd name="T49" fmla="*/ 1595 h 1658"/>
                <a:gd name="T50" fmla="*/ 1270 w 1820"/>
                <a:gd name="T51" fmla="*/ 1627 h 1658"/>
                <a:gd name="T52" fmla="*/ 1120 w 1820"/>
                <a:gd name="T53" fmla="*/ 1650 h 1658"/>
                <a:gd name="T54" fmla="*/ 1022 w 1820"/>
                <a:gd name="T55" fmla="*/ 1624 h 1658"/>
                <a:gd name="T56" fmla="*/ 1005 w 1820"/>
                <a:gd name="T57" fmla="*/ 1554 h 1658"/>
                <a:gd name="T58" fmla="*/ 984 w 1820"/>
                <a:gd name="T59" fmla="*/ 1508 h 1658"/>
                <a:gd name="T60" fmla="*/ 953 w 1820"/>
                <a:gd name="T61" fmla="*/ 1427 h 1658"/>
                <a:gd name="T62" fmla="*/ 1039 w 1820"/>
                <a:gd name="T63" fmla="*/ 1428 h 1658"/>
                <a:gd name="T64" fmla="*/ 1133 w 1820"/>
                <a:gd name="T65" fmla="*/ 1426 h 1658"/>
                <a:gd name="T66" fmla="*/ 1209 w 1820"/>
                <a:gd name="T67" fmla="*/ 1411 h 1658"/>
                <a:gd name="T68" fmla="*/ 1259 w 1820"/>
                <a:gd name="T69" fmla="*/ 1383 h 1658"/>
                <a:gd name="T70" fmla="*/ 1291 w 1820"/>
                <a:gd name="T71" fmla="*/ 1350 h 1658"/>
                <a:gd name="T72" fmla="*/ 1310 w 1820"/>
                <a:gd name="T73" fmla="*/ 1314 h 1658"/>
                <a:gd name="T74" fmla="*/ 1321 w 1820"/>
                <a:gd name="T75" fmla="*/ 1248 h 1658"/>
                <a:gd name="T76" fmla="*/ 874 w 1820"/>
                <a:gd name="T77" fmla="*/ 890 h 1658"/>
                <a:gd name="T78" fmla="*/ 850 w 1820"/>
                <a:gd name="T79" fmla="*/ 989 h 1658"/>
                <a:gd name="T80" fmla="*/ 826 w 1820"/>
                <a:gd name="T81" fmla="*/ 1060 h 1658"/>
                <a:gd name="T82" fmla="*/ 782 w 1820"/>
                <a:gd name="T83" fmla="*/ 1171 h 1658"/>
                <a:gd name="T84" fmla="*/ 749 w 1820"/>
                <a:gd name="T85" fmla="*/ 1236 h 1658"/>
                <a:gd name="T86" fmla="*/ 700 w 1820"/>
                <a:gd name="T87" fmla="*/ 1301 h 1658"/>
                <a:gd name="T88" fmla="*/ 636 w 1820"/>
                <a:gd name="T89" fmla="*/ 1364 h 1658"/>
                <a:gd name="T90" fmla="*/ 558 w 1820"/>
                <a:gd name="T91" fmla="*/ 1428 h 1658"/>
                <a:gd name="T92" fmla="*/ 377 w 1820"/>
                <a:gd name="T93" fmla="*/ 1544 h 1658"/>
                <a:gd name="T94" fmla="*/ 178 w 1820"/>
                <a:gd name="T95" fmla="*/ 1642 h 1658"/>
                <a:gd name="T96" fmla="*/ 75 w 1820"/>
                <a:gd name="T97" fmla="*/ 1510 h 1658"/>
                <a:gd name="T98" fmla="*/ 41 w 1820"/>
                <a:gd name="T99" fmla="*/ 1429 h 1658"/>
                <a:gd name="T100" fmla="*/ 187 w 1820"/>
                <a:gd name="T101" fmla="*/ 1380 h 1658"/>
                <a:gd name="T102" fmla="*/ 308 w 1820"/>
                <a:gd name="T103" fmla="*/ 1322 h 1658"/>
                <a:gd name="T104" fmla="*/ 403 w 1820"/>
                <a:gd name="T105" fmla="*/ 125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20" h="1658">
                  <a:moveTo>
                    <a:pt x="458" y="1195"/>
                  </a:moveTo>
                  <a:lnTo>
                    <a:pt x="488" y="1155"/>
                  </a:lnTo>
                  <a:lnTo>
                    <a:pt x="516" y="1115"/>
                  </a:lnTo>
                  <a:lnTo>
                    <a:pt x="529" y="1096"/>
                  </a:lnTo>
                  <a:lnTo>
                    <a:pt x="540" y="1077"/>
                  </a:lnTo>
                  <a:lnTo>
                    <a:pt x="550" y="1058"/>
                  </a:lnTo>
                  <a:lnTo>
                    <a:pt x="561" y="1039"/>
                  </a:lnTo>
                  <a:lnTo>
                    <a:pt x="570" y="1021"/>
                  </a:lnTo>
                  <a:lnTo>
                    <a:pt x="580" y="1002"/>
                  </a:lnTo>
                  <a:lnTo>
                    <a:pt x="587" y="984"/>
                  </a:lnTo>
                  <a:lnTo>
                    <a:pt x="594" y="966"/>
                  </a:lnTo>
                  <a:lnTo>
                    <a:pt x="600" y="949"/>
                  </a:lnTo>
                  <a:lnTo>
                    <a:pt x="607" y="931"/>
                  </a:lnTo>
                  <a:lnTo>
                    <a:pt x="611" y="913"/>
                  </a:lnTo>
                  <a:lnTo>
                    <a:pt x="615" y="896"/>
                  </a:lnTo>
                  <a:lnTo>
                    <a:pt x="622" y="861"/>
                  </a:lnTo>
                  <a:lnTo>
                    <a:pt x="628" y="826"/>
                  </a:lnTo>
                  <a:lnTo>
                    <a:pt x="634" y="789"/>
                  </a:lnTo>
                  <a:lnTo>
                    <a:pt x="639" y="752"/>
                  </a:lnTo>
                  <a:lnTo>
                    <a:pt x="643" y="713"/>
                  </a:lnTo>
                  <a:lnTo>
                    <a:pt x="646" y="673"/>
                  </a:lnTo>
                  <a:lnTo>
                    <a:pt x="648" y="632"/>
                  </a:lnTo>
                  <a:lnTo>
                    <a:pt x="650" y="590"/>
                  </a:lnTo>
                  <a:lnTo>
                    <a:pt x="653" y="500"/>
                  </a:lnTo>
                  <a:lnTo>
                    <a:pt x="251" y="500"/>
                  </a:lnTo>
                  <a:lnTo>
                    <a:pt x="31" y="507"/>
                  </a:lnTo>
                  <a:lnTo>
                    <a:pt x="31" y="291"/>
                  </a:lnTo>
                  <a:lnTo>
                    <a:pt x="256" y="296"/>
                  </a:lnTo>
                  <a:lnTo>
                    <a:pt x="855" y="296"/>
                  </a:lnTo>
                  <a:lnTo>
                    <a:pt x="843" y="273"/>
                  </a:lnTo>
                  <a:lnTo>
                    <a:pt x="827" y="249"/>
                  </a:lnTo>
                  <a:lnTo>
                    <a:pt x="811" y="225"/>
                  </a:lnTo>
                  <a:lnTo>
                    <a:pt x="792" y="201"/>
                  </a:lnTo>
                  <a:lnTo>
                    <a:pt x="772" y="178"/>
                  </a:lnTo>
                  <a:lnTo>
                    <a:pt x="750" y="154"/>
                  </a:lnTo>
                  <a:lnTo>
                    <a:pt x="727" y="131"/>
                  </a:lnTo>
                  <a:lnTo>
                    <a:pt x="701" y="108"/>
                  </a:lnTo>
                  <a:lnTo>
                    <a:pt x="728" y="99"/>
                  </a:lnTo>
                  <a:lnTo>
                    <a:pt x="754" y="89"/>
                  </a:lnTo>
                  <a:lnTo>
                    <a:pt x="780" y="77"/>
                  </a:lnTo>
                  <a:lnTo>
                    <a:pt x="807" y="64"/>
                  </a:lnTo>
                  <a:lnTo>
                    <a:pt x="833" y="50"/>
                  </a:lnTo>
                  <a:lnTo>
                    <a:pt x="860" y="34"/>
                  </a:lnTo>
                  <a:lnTo>
                    <a:pt x="887" y="19"/>
                  </a:lnTo>
                  <a:lnTo>
                    <a:pt x="914" y="0"/>
                  </a:lnTo>
                  <a:lnTo>
                    <a:pt x="937" y="25"/>
                  </a:lnTo>
                  <a:lnTo>
                    <a:pt x="962" y="54"/>
                  </a:lnTo>
                  <a:lnTo>
                    <a:pt x="989" y="87"/>
                  </a:lnTo>
                  <a:lnTo>
                    <a:pt x="1019" y="123"/>
                  </a:lnTo>
                  <a:lnTo>
                    <a:pt x="1047" y="160"/>
                  </a:lnTo>
                  <a:lnTo>
                    <a:pt x="1072" y="194"/>
                  </a:lnTo>
                  <a:lnTo>
                    <a:pt x="1095" y="224"/>
                  </a:lnTo>
                  <a:lnTo>
                    <a:pt x="1113" y="251"/>
                  </a:lnTo>
                  <a:lnTo>
                    <a:pt x="1091" y="263"/>
                  </a:lnTo>
                  <a:lnTo>
                    <a:pt x="1071" y="273"/>
                  </a:lnTo>
                  <a:lnTo>
                    <a:pt x="1051" y="285"/>
                  </a:lnTo>
                  <a:lnTo>
                    <a:pt x="1032" y="296"/>
                  </a:lnTo>
                  <a:lnTo>
                    <a:pt x="1590" y="296"/>
                  </a:lnTo>
                  <a:lnTo>
                    <a:pt x="1820" y="291"/>
                  </a:lnTo>
                  <a:lnTo>
                    <a:pt x="1820" y="507"/>
                  </a:lnTo>
                  <a:lnTo>
                    <a:pt x="1568" y="500"/>
                  </a:lnTo>
                  <a:lnTo>
                    <a:pt x="911" y="500"/>
                  </a:lnTo>
                  <a:lnTo>
                    <a:pt x="908" y="539"/>
                  </a:lnTo>
                  <a:lnTo>
                    <a:pt x="906" y="570"/>
                  </a:lnTo>
                  <a:lnTo>
                    <a:pt x="905" y="592"/>
                  </a:lnTo>
                  <a:lnTo>
                    <a:pt x="904" y="606"/>
                  </a:lnTo>
                  <a:lnTo>
                    <a:pt x="900" y="699"/>
                  </a:lnTo>
                  <a:lnTo>
                    <a:pt x="1430" y="699"/>
                  </a:lnTo>
                  <a:lnTo>
                    <a:pt x="1598" y="695"/>
                  </a:lnTo>
                  <a:lnTo>
                    <a:pt x="1590" y="875"/>
                  </a:lnTo>
                  <a:lnTo>
                    <a:pt x="1589" y="935"/>
                  </a:lnTo>
                  <a:lnTo>
                    <a:pt x="1588" y="991"/>
                  </a:lnTo>
                  <a:lnTo>
                    <a:pt x="1586" y="1042"/>
                  </a:lnTo>
                  <a:lnTo>
                    <a:pt x="1585" y="1089"/>
                  </a:lnTo>
                  <a:lnTo>
                    <a:pt x="1584" y="1131"/>
                  </a:lnTo>
                  <a:lnTo>
                    <a:pt x="1581" y="1169"/>
                  </a:lnTo>
                  <a:lnTo>
                    <a:pt x="1580" y="1201"/>
                  </a:lnTo>
                  <a:lnTo>
                    <a:pt x="1579" y="1228"/>
                  </a:lnTo>
                  <a:lnTo>
                    <a:pt x="1578" y="1253"/>
                  </a:lnTo>
                  <a:lnTo>
                    <a:pt x="1576" y="1277"/>
                  </a:lnTo>
                  <a:lnTo>
                    <a:pt x="1575" y="1300"/>
                  </a:lnTo>
                  <a:lnTo>
                    <a:pt x="1573" y="1322"/>
                  </a:lnTo>
                  <a:lnTo>
                    <a:pt x="1570" y="1344"/>
                  </a:lnTo>
                  <a:lnTo>
                    <a:pt x="1568" y="1363"/>
                  </a:lnTo>
                  <a:lnTo>
                    <a:pt x="1565" y="1382"/>
                  </a:lnTo>
                  <a:lnTo>
                    <a:pt x="1561" y="1401"/>
                  </a:lnTo>
                  <a:lnTo>
                    <a:pt x="1557" y="1419"/>
                  </a:lnTo>
                  <a:lnTo>
                    <a:pt x="1551" y="1435"/>
                  </a:lnTo>
                  <a:lnTo>
                    <a:pt x="1545" y="1452"/>
                  </a:lnTo>
                  <a:lnTo>
                    <a:pt x="1538" y="1468"/>
                  </a:lnTo>
                  <a:lnTo>
                    <a:pt x="1528" y="1483"/>
                  </a:lnTo>
                  <a:lnTo>
                    <a:pt x="1518" y="1498"/>
                  </a:lnTo>
                  <a:lnTo>
                    <a:pt x="1507" y="1513"/>
                  </a:lnTo>
                  <a:lnTo>
                    <a:pt x="1494" y="1526"/>
                  </a:lnTo>
                  <a:lnTo>
                    <a:pt x="1480" y="1539"/>
                  </a:lnTo>
                  <a:lnTo>
                    <a:pt x="1464" y="1551"/>
                  </a:lnTo>
                  <a:lnTo>
                    <a:pt x="1446" y="1564"/>
                  </a:lnTo>
                  <a:lnTo>
                    <a:pt x="1426" y="1574"/>
                  </a:lnTo>
                  <a:lnTo>
                    <a:pt x="1406" y="1584"/>
                  </a:lnTo>
                  <a:lnTo>
                    <a:pt x="1383" y="1595"/>
                  </a:lnTo>
                  <a:lnTo>
                    <a:pt x="1358" y="1603"/>
                  </a:lnTo>
                  <a:lnTo>
                    <a:pt x="1331" y="1612"/>
                  </a:lnTo>
                  <a:lnTo>
                    <a:pt x="1302" y="1620"/>
                  </a:lnTo>
                  <a:lnTo>
                    <a:pt x="1270" y="1627"/>
                  </a:lnTo>
                  <a:lnTo>
                    <a:pt x="1236" y="1633"/>
                  </a:lnTo>
                  <a:lnTo>
                    <a:pt x="1200" y="1640"/>
                  </a:lnTo>
                  <a:lnTo>
                    <a:pt x="1161" y="1646"/>
                  </a:lnTo>
                  <a:lnTo>
                    <a:pt x="1120" y="1650"/>
                  </a:lnTo>
                  <a:lnTo>
                    <a:pt x="1076" y="1654"/>
                  </a:lnTo>
                  <a:lnTo>
                    <a:pt x="1029" y="1658"/>
                  </a:lnTo>
                  <a:lnTo>
                    <a:pt x="1026" y="1643"/>
                  </a:lnTo>
                  <a:lnTo>
                    <a:pt x="1022" y="1624"/>
                  </a:lnTo>
                  <a:lnTo>
                    <a:pt x="1017" y="1602"/>
                  </a:lnTo>
                  <a:lnTo>
                    <a:pt x="1011" y="1579"/>
                  </a:lnTo>
                  <a:lnTo>
                    <a:pt x="1008" y="1567"/>
                  </a:lnTo>
                  <a:lnTo>
                    <a:pt x="1005" y="1554"/>
                  </a:lnTo>
                  <a:lnTo>
                    <a:pt x="1000" y="1543"/>
                  </a:lnTo>
                  <a:lnTo>
                    <a:pt x="996" y="1531"/>
                  </a:lnTo>
                  <a:lnTo>
                    <a:pt x="991" y="1520"/>
                  </a:lnTo>
                  <a:lnTo>
                    <a:pt x="984" y="1508"/>
                  </a:lnTo>
                  <a:lnTo>
                    <a:pt x="978" y="1498"/>
                  </a:lnTo>
                  <a:lnTo>
                    <a:pt x="972" y="1487"/>
                  </a:lnTo>
                  <a:lnTo>
                    <a:pt x="932" y="1427"/>
                  </a:lnTo>
                  <a:lnTo>
                    <a:pt x="953" y="1427"/>
                  </a:lnTo>
                  <a:lnTo>
                    <a:pt x="974" y="1428"/>
                  </a:lnTo>
                  <a:lnTo>
                    <a:pt x="996" y="1428"/>
                  </a:lnTo>
                  <a:lnTo>
                    <a:pt x="1018" y="1428"/>
                  </a:lnTo>
                  <a:lnTo>
                    <a:pt x="1039" y="1428"/>
                  </a:lnTo>
                  <a:lnTo>
                    <a:pt x="1062" y="1428"/>
                  </a:lnTo>
                  <a:lnTo>
                    <a:pt x="1086" y="1427"/>
                  </a:lnTo>
                  <a:lnTo>
                    <a:pt x="1110" y="1427"/>
                  </a:lnTo>
                  <a:lnTo>
                    <a:pt x="1133" y="1426"/>
                  </a:lnTo>
                  <a:lnTo>
                    <a:pt x="1155" y="1424"/>
                  </a:lnTo>
                  <a:lnTo>
                    <a:pt x="1175" y="1421"/>
                  </a:lnTo>
                  <a:lnTo>
                    <a:pt x="1192" y="1417"/>
                  </a:lnTo>
                  <a:lnTo>
                    <a:pt x="1209" y="1411"/>
                  </a:lnTo>
                  <a:lnTo>
                    <a:pt x="1224" y="1406"/>
                  </a:lnTo>
                  <a:lnTo>
                    <a:pt x="1237" y="1399"/>
                  </a:lnTo>
                  <a:lnTo>
                    <a:pt x="1249" y="1392"/>
                  </a:lnTo>
                  <a:lnTo>
                    <a:pt x="1259" y="1383"/>
                  </a:lnTo>
                  <a:lnTo>
                    <a:pt x="1268" y="1375"/>
                  </a:lnTo>
                  <a:lnTo>
                    <a:pt x="1277" y="1367"/>
                  </a:lnTo>
                  <a:lnTo>
                    <a:pt x="1284" y="1358"/>
                  </a:lnTo>
                  <a:lnTo>
                    <a:pt x="1291" y="1350"/>
                  </a:lnTo>
                  <a:lnTo>
                    <a:pt x="1296" y="1342"/>
                  </a:lnTo>
                  <a:lnTo>
                    <a:pt x="1302" y="1333"/>
                  </a:lnTo>
                  <a:lnTo>
                    <a:pt x="1306" y="1324"/>
                  </a:lnTo>
                  <a:lnTo>
                    <a:pt x="1310" y="1314"/>
                  </a:lnTo>
                  <a:lnTo>
                    <a:pt x="1313" y="1304"/>
                  </a:lnTo>
                  <a:lnTo>
                    <a:pt x="1315" y="1293"/>
                  </a:lnTo>
                  <a:lnTo>
                    <a:pt x="1318" y="1279"/>
                  </a:lnTo>
                  <a:lnTo>
                    <a:pt x="1321" y="1248"/>
                  </a:lnTo>
                  <a:lnTo>
                    <a:pt x="1323" y="1211"/>
                  </a:lnTo>
                  <a:lnTo>
                    <a:pt x="1333" y="1005"/>
                  </a:lnTo>
                  <a:lnTo>
                    <a:pt x="1333" y="890"/>
                  </a:lnTo>
                  <a:lnTo>
                    <a:pt x="874" y="890"/>
                  </a:lnTo>
                  <a:lnTo>
                    <a:pt x="868" y="914"/>
                  </a:lnTo>
                  <a:lnTo>
                    <a:pt x="863" y="939"/>
                  </a:lnTo>
                  <a:lnTo>
                    <a:pt x="856" y="964"/>
                  </a:lnTo>
                  <a:lnTo>
                    <a:pt x="850" y="989"/>
                  </a:lnTo>
                  <a:lnTo>
                    <a:pt x="846" y="1003"/>
                  </a:lnTo>
                  <a:lnTo>
                    <a:pt x="841" y="1019"/>
                  </a:lnTo>
                  <a:lnTo>
                    <a:pt x="834" y="1038"/>
                  </a:lnTo>
                  <a:lnTo>
                    <a:pt x="826" y="1060"/>
                  </a:lnTo>
                  <a:lnTo>
                    <a:pt x="818" y="1084"/>
                  </a:lnTo>
                  <a:lnTo>
                    <a:pt x="807" y="1110"/>
                  </a:lnTo>
                  <a:lnTo>
                    <a:pt x="796" y="1139"/>
                  </a:lnTo>
                  <a:lnTo>
                    <a:pt x="782" y="1171"/>
                  </a:lnTo>
                  <a:lnTo>
                    <a:pt x="776" y="1187"/>
                  </a:lnTo>
                  <a:lnTo>
                    <a:pt x="768" y="1204"/>
                  </a:lnTo>
                  <a:lnTo>
                    <a:pt x="759" y="1220"/>
                  </a:lnTo>
                  <a:lnTo>
                    <a:pt x="749" y="1236"/>
                  </a:lnTo>
                  <a:lnTo>
                    <a:pt x="738" y="1252"/>
                  </a:lnTo>
                  <a:lnTo>
                    <a:pt x="726" y="1269"/>
                  </a:lnTo>
                  <a:lnTo>
                    <a:pt x="714" y="1284"/>
                  </a:lnTo>
                  <a:lnTo>
                    <a:pt x="700" y="1301"/>
                  </a:lnTo>
                  <a:lnTo>
                    <a:pt x="686" y="1317"/>
                  </a:lnTo>
                  <a:lnTo>
                    <a:pt x="670" y="1332"/>
                  </a:lnTo>
                  <a:lnTo>
                    <a:pt x="653" y="1349"/>
                  </a:lnTo>
                  <a:lnTo>
                    <a:pt x="636" y="1364"/>
                  </a:lnTo>
                  <a:lnTo>
                    <a:pt x="618" y="1380"/>
                  </a:lnTo>
                  <a:lnTo>
                    <a:pt x="598" y="1396"/>
                  </a:lnTo>
                  <a:lnTo>
                    <a:pt x="579" y="1412"/>
                  </a:lnTo>
                  <a:lnTo>
                    <a:pt x="558" y="1428"/>
                  </a:lnTo>
                  <a:lnTo>
                    <a:pt x="514" y="1458"/>
                  </a:lnTo>
                  <a:lnTo>
                    <a:pt x="469" y="1489"/>
                  </a:lnTo>
                  <a:lnTo>
                    <a:pt x="424" y="1517"/>
                  </a:lnTo>
                  <a:lnTo>
                    <a:pt x="377" y="1544"/>
                  </a:lnTo>
                  <a:lnTo>
                    <a:pt x="329" y="1570"/>
                  </a:lnTo>
                  <a:lnTo>
                    <a:pt x="279" y="1595"/>
                  </a:lnTo>
                  <a:lnTo>
                    <a:pt x="229" y="1619"/>
                  </a:lnTo>
                  <a:lnTo>
                    <a:pt x="178" y="1642"/>
                  </a:lnTo>
                  <a:lnTo>
                    <a:pt x="135" y="1585"/>
                  </a:lnTo>
                  <a:lnTo>
                    <a:pt x="101" y="1542"/>
                  </a:lnTo>
                  <a:lnTo>
                    <a:pt x="87" y="1525"/>
                  </a:lnTo>
                  <a:lnTo>
                    <a:pt x="75" y="1510"/>
                  </a:lnTo>
                  <a:lnTo>
                    <a:pt x="66" y="1499"/>
                  </a:lnTo>
                  <a:lnTo>
                    <a:pt x="57" y="1492"/>
                  </a:lnTo>
                  <a:lnTo>
                    <a:pt x="0" y="1440"/>
                  </a:lnTo>
                  <a:lnTo>
                    <a:pt x="41" y="1429"/>
                  </a:lnTo>
                  <a:lnTo>
                    <a:pt x="80" y="1418"/>
                  </a:lnTo>
                  <a:lnTo>
                    <a:pt x="117" y="1406"/>
                  </a:lnTo>
                  <a:lnTo>
                    <a:pt x="153" y="1394"/>
                  </a:lnTo>
                  <a:lnTo>
                    <a:pt x="187" y="1380"/>
                  </a:lnTo>
                  <a:lnTo>
                    <a:pt x="220" y="1367"/>
                  </a:lnTo>
                  <a:lnTo>
                    <a:pt x="251" y="1352"/>
                  </a:lnTo>
                  <a:lnTo>
                    <a:pt x="280" y="1337"/>
                  </a:lnTo>
                  <a:lnTo>
                    <a:pt x="308" y="1322"/>
                  </a:lnTo>
                  <a:lnTo>
                    <a:pt x="334" y="1306"/>
                  </a:lnTo>
                  <a:lnTo>
                    <a:pt x="359" y="1288"/>
                  </a:lnTo>
                  <a:lnTo>
                    <a:pt x="382" y="1272"/>
                  </a:lnTo>
                  <a:lnTo>
                    <a:pt x="403" y="1253"/>
                  </a:lnTo>
                  <a:lnTo>
                    <a:pt x="422" y="1234"/>
                  </a:lnTo>
                  <a:lnTo>
                    <a:pt x="441" y="1215"/>
                  </a:lnTo>
                  <a:lnTo>
                    <a:pt x="458" y="11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9" name="Freeform 32"/>
            <p:cNvSpPr>
              <a:spLocks noEditPoints="1"/>
            </p:cNvSpPr>
            <p:nvPr/>
          </p:nvSpPr>
          <p:spPr bwMode="auto">
            <a:xfrm>
              <a:off x="5320" y="198"/>
              <a:ext cx="127" cy="115"/>
            </a:xfrm>
            <a:custGeom>
              <a:avLst/>
              <a:gdLst>
                <a:gd name="T0" fmla="*/ 624 w 1778"/>
                <a:gd name="T1" fmla="*/ 618 h 1618"/>
                <a:gd name="T2" fmla="*/ 6 w 1778"/>
                <a:gd name="T3" fmla="*/ 374 h 1618"/>
                <a:gd name="T4" fmla="*/ 249 w 1778"/>
                <a:gd name="T5" fmla="*/ 1206 h 1618"/>
                <a:gd name="T6" fmla="*/ 624 w 1778"/>
                <a:gd name="T7" fmla="*/ 1426 h 1618"/>
                <a:gd name="T8" fmla="*/ 631 w 1778"/>
                <a:gd name="T9" fmla="*/ 1490 h 1618"/>
                <a:gd name="T10" fmla="*/ 639 w 1778"/>
                <a:gd name="T11" fmla="*/ 1519 h 1618"/>
                <a:gd name="T12" fmla="*/ 656 w 1778"/>
                <a:gd name="T13" fmla="*/ 1545 h 1618"/>
                <a:gd name="T14" fmla="*/ 684 w 1778"/>
                <a:gd name="T15" fmla="*/ 1569 h 1618"/>
                <a:gd name="T16" fmla="*/ 724 w 1778"/>
                <a:gd name="T17" fmla="*/ 1590 h 1618"/>
                <a:gd name="T18" fmla="*/ 779 w 1778"/>
                <a:gd name="T19" fmla="*/ 1604 h 1618"/>
                <a:gd name="T20" fmla="*/ 851 w 1778"/>
                <a:gd name="T21" fmla="*/ 1612 h 1618"/>
                <a:gd name="T22" fmla="*/ 941 w 1778"/>
                <a:gd name="T23" fmla="*/ 1613 h 1618"/>
                <a:gd name="T24" fmla="*/ 1049 w 1778"/>
                <a:gd name="T25" fmla="*/ 1614 h 1618"/>
                <a:gd name="T26" fmla="*/ 1176 w 1778"/>
                <a:gd name="T27" fmla="*/ 1616 h 1618"/>
                <a:gd name="T28" fmla="*/ 1304 w 1778"/>
                <a:gd name="T29" fmla="*/ 1618 h 1618"/>
                <a:gd name="T30" fmla="*/ 1405 w 1778"/>
                <a:gd name="T31" fmla="*/ 1618 h 1618"/>
                <a:gd name="T32" fmla="*/ 1499 w 1778"/>
                <a:gd name="T33" fmla="*/ 1614 h 1618"/>
                <a:gd name="T34" fmla="*/ 1568 w 1778"/>
                <a:gd name="T35" fmla="*/ 1604 h 1618"/>
                <a:gd name="T36" fmla="*/ 1605 w 1778"/>
                <a:gd name="T37" fmla="*/ 1593 h 1618"/>
                <a:gd name="T38" fmla="*/ 1638 w 1778"/>
                <a:gd name="T39" fmla="*/ 1576 h 1618"/>
                <a:gd name="T40" fmla="*/ 1669 w 1778"/>
                <a:gd name="T41" fmla="*/ 1553 h 1618"/>
                <a:gd name="T42" fmla="*/ 1689 w 1778"/>
                <a:gd name="T43" fmla="*/ 1533 h 1618"/>
                <a:gd name="T44" fmla="*/ 1711 w 1778"/>
                <a:gd name="T45" fmla="*/ 1497 h 1618"/>
                <a:gd name="T46" fmla="*/ 1749 w 1778"/>
                <a:gd name="T47" fmla="*/ 1411 h 1618"/>
                <a:gd name="T48" fmla="*/ 1751 w 1778"/>
                <a:gd name="T49" fmla="*/ 1324 h 1618"/>
                <a:gd name="T50" fmla="*/ 1666 w 1778"/>
                <a:gd name="T51" fmla="*/ 1293 h 1618"/>
                <a:gd name="T52" fmla="*/ 1572 w 1778"/>
                <a:gd name="T53" fmla="*/ 1251 h 1618"/>
                <a:gd name="T54" fmla="*/ 1524 w 1778"/>
                <a:gd name="T55" fmla="*/ 1317 h 1618"/>
                <a:gd name="T56" fmla="*/ 1510 w 1778"/>
                <a:gd name="T57" fmla="*/ 1356 h 1618"/>
                <a:gd name="T58" fmla="*/ 1489 w 1778"/>
                <a:gd name="T59" fmla="*/ 1384 h 1618"/>
                <a:gd name="T60" fmla="*/ 1460 w 1778"/>
                <a:gd name="T61" fmla="*/ 1403 h 1618"/>
                <a:gd name="T62" fmla="*/ 1424 w 1778"/>
                <a:gd name="T63" fmla="*/ 1416 h 1618"/>
                <a:gd name="T64" fmla="*/ 1383 w 1778"/>
                <a:gd name="T65" fmla="*/ 1423 h 1618"/>
                <a:gd name="T66" fmla="*/ 1327 w 1778"/>
                <a:gd name="T67" fmla="*/ 1426 h 1618"/>
                <a:gd name="T68" fmla="*/ 1248 w 1778"/>
                <a:gd name="T69" fmla="*/ 1426 h 1618"/>
                <a:gd name="T70" fmla="*/ 967 w 1778"/>
                <a:gd name="T71" fmla="*/ 1420 h 1618"/>
                <a:gd name="T72" fmla="*/ 922 w 1778"/>
                <a:gd name="T73" fmla="*/ 1417 h 1618"/>
                <a:gd name="T74" fmla="*/ 892 w 1778"/>
                <a:gd name="T75" fmla="*/ 1408 h 1618"/>
                <a:gd name="T76" fmla="*/ 873 w 1778"/>
                <a:gd name="T77" fmla="*/ 1391 h 1618"/>
                <a:gd name="T78" fmla="*/ 865 w 1778"/>
                <a:gd name="T79" fmla="*/ 1371 h 1618"/>
                <a:gd name="T80" fmla="*/ 865 w 1778"/>
                <a:gd name="T81" fmla="*/ 1180 h 1618"/>
                <a:gd name="T82" fmla="*/ 1541 w 1778"/>
                <a:gd name="T83" fmla="*/ 1211 h 1618"/>
                <a:gd name="T84" fmla="*/ 1541 w 1778"/>
                <a:gd name="T85" fmla="*/ 225 h 1618"/>
                <a:gd name="T86" fmla="*/ 865 w 1778"/>
                <a:gd name="T87" fmla="*/ 136 h 1618"/>
                <a:gd name="T88" fmla="*/ 624 w 1778"/>
                <a:gd name="T89" fmla="*/ 136 h 1618"/>
                <a:gd name="T90" fmla="*/ 0 w 1778"/>
                <a:gd name="T91" fmla="*/ 225 h 1618"/>
                <a:gd name="T92" fmla="*/ 624 w 1778"/>
                <a:gd name="T93" fmla="*/ 800 h 1618"/>
                <a:gd name="T94" fmla="*/ 249 w 1778"/>
                <a:gd name="T95" fmla="*/ 800 h 1618"/>
                <a:gd name="T96" fmla="*/ 1293 w 1778"/>
                <a:gd name="T97" fmla="*/ 618 h 1618"/>
                <a:gd name="T98" fmla="*/ 865 w 1778"/>
                <a:gd name="T99" fmla="*/ 800 h 1618"/>
                <a:gd name="T100" fmla="*/ 865 w 1778"/>
                <a:gd name="T101" fmla="*/ 993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8" h="1618">
                  <a:moveTo>
                    <a:pt x="249" y="421"/>
                  </a:moveTo>
                  <a:lnTo>
                    <a:pt x="624" y="421"/>
                  </a:lnTo>
                  <a:lnTo>
                    <a:pt x="624" y="618"/>
                  </a:lnTo>
                  <a:lnTo>
                    <a:pt x="249" y="618"/>
                  </a:lnTo>
                  <a:lnTo>
                    <a:pt x="249" y="421"/>
                  </a:lnTo>
                  <a:close/>
                  <a:moveTo>
                    <a:pt x="6" y="374"/>
                  </a:moveTo>
                  <a:lnTo>
                    <a:pt x="6" y="1030"/>
                  </a:lnTo>
                  <a:lnTo>
                    <a:pt x="0" y="1206"/>
                  </a:lnTo>
                  <a:lnTo>
                    <a:pt x="249" y="1206"/>
                  </a:lnTo>
                  <a:lnTo>
                    <a:pt x="249" y="1180"/>
                  </a:lnTo>
                  <a:lnTo>
                    <a:pt x="624" y="1180"/>
                  </a:lnTo>
                  <a:lnTo>
                    <a:pt x="624" y="1426"/>
                  </a:lnTo>
                  <a:lnTo>
                    <a:pt x="625" y="1454"/>
                  </a:lnTo>
                  <a:lnTo>
                    <a:pt x="629" y="1478"/>
                  </a:lnTo>
                  <a:lnTo>
                    <a:pt x="631" y="1490"/>
                  </a:lnTo>
                  <a:lnTo>
                    <a:pt x="633" y="1500"/>
                  </a:lnTo>
                  <a:lnTo>
                    <a:pt x="636" y="1510"/>
                  </a:lnTo>
                  <a:lnTo>
                    <a:pt x="639" y="1519"/>
                  </a:lnTo>
                  <a:lnTo>
                    <a:pt x="643" y="1528"/>
                  </a:lnTo>
                  <a:lnTo>
                    <a:pt x="648" y="1537"/>
                  </a:lnTo>
                  <a:lnTo>
                    <a:pt x="656" y="1545"/>
                  </a:lnTo>
                  <a:lnTo>
                    <a:pt x="663" y="1553"/>
                  </a:lnTo>
                  <a:lnTo>
                    <a:pt x="672" y="1561"/>
                  </a:lnTo>
                  <a:lnTo>
                    <a:pt x="684" y="1569"/>
                  </a:lnTo>
                  <a:lnTo>
                    <a:pt x="695" y="1576"/>
                  </a:lnTo>
                  <a:lnTo>
                    <a:pt x="709" y="1582"/>
                  </a:lnTo>
                  <a:lnTo>
                    <a:pt x="724" y="1590"/>
                  </a:lnTo>
                  <a:lnTo>
                    <a:pt x="741" y="1596"/>
                  </a:lnTo>
                  <a:lnTo>
                    <a:pt x="760" y="1600"/>
                  </a:lnTo>
                  <a:lnTo>
                    <a:pt x="779" y="1604"/>
                  </a:lnTo>
                  <a:lnTo>
                    <a:pt x="802" y="1607"/>
                  </a:lnTo>
                  <a:lnTo>
                    <a:pt x="826" y="1611"/>
                  </a:lnTo>
                  <a:lnTo>
                    <a:pt x="851" y="1612"/>
                  </a:lnTo>
                  <a:lnTo>
                    <a:pt x="879" y="1613"/>
                  </a:lnTo>
                  <a:lnTo>
                    <a:pt x="909" y="1613"/>
                  </a:lnTo>
                  <a:lnTo>
                    <a:pt x="941" y="1613"/>
                  </a:lnTo>
                  <a:lnTo>
                    <a:pt x="975" y="1613"/>
                  </a:lnTo>
                  <a:lnTo>
                    <a:pt x="1011" y="1614"/>
                  </a:lnTo>
                  <a:lnTo>
                    <a:pt x="1049" y="1614"/>
                  </a:lnTo>
                  <a:lnTo>
                    <a:pt x="1089" y="1615"/>
                  </a:lnTo>
                  <a:lnTo>
                    <a:pt x="1132" y="1615"/>
                  </a:lnTo>
                  <a:lnTo>
                    <a:pt x="1176" y="1616"/>
                  </a:lnTo>
                  <a:lnTo>
                    <a:pt x="1222" y="1617"/>
                  </a:lnTo>
                  <a:lnTo>
                    <a:pt x="1264" y="1618"/>
                  </a:lnTo>
                  <a:lnTo>
                    <a:pt x="1304" y="1618"/>
                  </a:lnTo>
                  <a:lnTo>
                    <a:pt x="1341" y="1618"/>
                  </a:lnTo>
                  <a:lnTo>
                    <a:pt x="1375" y="1618"/>
                  </a:lnTo>
                  <a:lnTo>
                    <a:pt x="1405" y="1618"/>
                  </a:lnTo>
                  <a:lnTo>
                    <a:pt x="1433" y="1618"/>
                  </a:lnTo>
                  <a:lnTo>
                    <a:pt x="1457" y="1617"/>
                  </a:lnTo>
                  <a:lnTo>
                    <a:pt x="1499" y="1614"/>
                  </a:lnTo>
                  <a:lnTo>
                    <a:pt x="1537" y="1610"/>
                  </a:lnTo>
                  <a:lnTo>
                    <a:pt x="1553" y="1607"/>
                  </a:lnTo>
                  <a:lnTo>
                    <a:pt x="1568" y="1604"/>
                  </a:lnTo>
                  <a:lnTo>
                    <a:pt x="1582" y="1601"/>
                  </a:lnTo>
                  <a:lnTo>
                    <a:pt x="1594" y="1597"/>
                  </a:lnTo>
                  <a:lnTo>
                    <a:pt x="1605" y="1593"/>
                  </a:lnTo>
                  <a:lnTo>
                    <a:pt x="1616" y="1588"/>
                  </a:lnTo>
                  <a:lnTo>
                    <a:pt x="1627" y="1582"/>
                  </a:lnTo>
                  <a:lnTo>
                    <a:pt x="1638" y="1576"/>
                  </a:lnTo>
                  <a:lnTo>
                    <a:pt x="1648" y="1569"/>
                  </a:lnTo>
                  <a:lnTo>
                    <a:pt x="1659" y="1562"/>
                  </a:lnTo>
                  <a:lnTo>
                    <a:pt x="1669" y="1553"/>
                  </a:lnTo>
                  <a:lnTo>
                    <a:pt x="1678" y="1544"/>
                  </a:lnTo>
                  <a:lnTo>
                    <a:pt x="1684" y="1540"/>
                  </a:lnTo>
                  <a:lnTo>
                    <a:pt x="1689" y="1533"/>
                  </a:lnTo>
                  <a:lnTo>
                    <a:pt x="1694" y="1526"/>
                  </a:lnTo>
                  <a:lnTo>
                    <a:pt x="1699" y="1517"/>
                  </a:lnTo>
                  <a:lnTo>
                    <a:pt x="1711" y="1497"/>
                  </a:lnTo>
                  <a:lnTo>
                    <a:pt x="1723" y="1473"/>
                  </a:lnTo>
                  <a:lnTo>
                    <a:pt x="1736" y="1444"/>
                  </a:lnTo>
                  <a:lnTo>
                    <a:pt x="1749" y="1411"/>
                  </a:lnTo>
                  <a:lnTo>
                    <a:pt x="1764" y="1374"/>
                  </a:lnTo>
                  <a:lnTo>
                    <a:pt x="1778" y="1332"/>
                  </a:lnTo>
                  <a:lnTo>
                    <a:pt x="1751" y="1324"/>
                  </a:lnTo>
                  <a:lnTo>
                    <a:pt x="1724" y="1315"/>
                  </a:lnTo>
                  <a:lnTo>
                    <a:pt x="1695" y="1304"/>
                  </a:lnTo>
                  <a:lnTo>
                    <a:pt x="1666" y="1293"/>
                  </a:lnTo>
                  <a:lnTo>
                    <a:pt x="1636" y="1280"/>
                  </a:lnTo>
                  <a:lnTo>
                    <a:pt x="1604" y="1266"/>
                  </a:lnTo>
                  <a:lnTo>
                    <a:pt x="1572" y="1251"/>
                  </a:lnTo>
                  <a:lnTo>
                    <a:pt x="1540" y="1234"/>
                  </a:lnTo>
                  <a:lnTo>
                    <a:pt x="1527" y="1301"/>
                  </a:lnTo>
                  <a:lnTo>
                    <a:pt x="1524" y="1317"/>
                  </a:lnTo>
                  <a:lnTo>
                    <a:pt x="1520" y="1331"/>
                  </a:lnTo>
                  <a:lnTo>
                    <a:pt x="1516" y="1344"/>
                  </a:lnTo>
                  <a:lnTo>
                    <a:pt x="1510" y="1356"/>
                  </a:lnTo>
                  <a:lnTo>
                    <a:pt x="1504" y="1367"/>
                  </a:lnTo>
                  <a:lnTo>
                    <a:pt x="1496" y="1376"/>
                  </a:lnTo>
                  <a:lnTo>
                    <a:pt x="1489" y="1384"/>
                  </a:lnTo>
                  <a:lnTo>
                    <a:pt x="1480" y="1392"/>
                  </a:lnTo>
                  <a:lnTo>
                    <a:pt x="1470" y="1398"/>
                  </a:lnTo>
                  <a:lnTo>
                    <a:pt x="1460" y="1403"/>
                  </a:lnTo>
                  <a:lnTo>
                    <a:pt x="1448" y="1408"/>
                  </a:lnTo>
                  <a:lnTo>
                    <a:pt x="1437" y="1413"/>
                  </a:lnTo>
                  <a:lnTo>
                    <a:pt x="1424" y="1416"/>
                  </a:lnTo>
                  <a:lnTo>
                    <a:pt x="1411" y="1419"/>
                  </a:lnTo>
                  <a:lnTo>
                    <a:pt x="1397" y="1421"/>
                  </a:lnTo>
                  <a:lnTo>
                    <a:pt x="1383" y="1423"/>
                  </a:lnTo>
                  <a:lnTo>
                    <a:pt x="1366" y="1424"/>
                  </a:lnTo>
                  <a:lnTo>
                    <a:pt x="1347" y="1425"/>
                  </a:lnTo>
                  <a:lnTo>
                    <a:pt x="1327" y="1426"/>
                  </a:lnTo>
                  <a:lnTo>
                    <a:pt x="1303" y="1426"/>
                  </a:lnTo>
                  <a:lnTo>
                    <a:pt x="1277" y="1426"/>
                  </a:lnTo>
                  <a:lnTo>
                    <a:pt x="1248" y="1426"/>
                  </a:lnTo>
                  <a:lnTo>
                    <a:pt x="1216" y="1426"/>
                  </a:lnTo>
                  <a:lnTo>
                    <a:pt x="1183" y="1425"/>
                  </a:lnTo>
                  <a:lnTo>
                    <a:pt x="967" y="1420"/>
                  </a:lnTo>
                  <a:lnTo>
                    <a:pt x="950" y="1420"/>
                  </a:lnTo>
                  <a:lnTo>
                    <a:pt x="935" y="1419"/>
                  </a:lnTo>
                  <a:lnTo>
                    <a:pt x="922" y="1417"/>
                  </a:lnTo>
                  <a:lnTo>
                    <a:pt x="911" y="1415"/>
                  </a:lnTo>
                  <a:lnTo>
                    <a:pt x="900" y="1411"/>
                  </a:lnTo>
                  <a:lnTo>
                    <a:pt x="892" y="1408"/>
                  </a:lnTo>
                  <a:lnTo>
                    <a:pt x="886" y="1404"/>
                  </a:lnTo>
                  <a:lnTo>
                    <a:pt x="880" y="1400"/>
                  </a:lnTo>
                  <a:lnTo>
                    <a:pt x="873" y="1391"/>
                  </a:lnTo>
                  <a:lnTo>
                    <a:pt x="868" y="1381"/>
                  </a:lnTo>
                  <a:lnTo>
                    <a:pt x="867" y="1376"/>
                  </a:lnTo>
                  <a:lnTo>
                    <a:pt x="865" y="1371"/>
                  </a:lnTo>
                  <a:lnTo>
                    <a:pt x="865" y="1366"/>
                  </a:lnTo>
                  <a:lnTo>
                    <a:pt x="865" y="1360"/>
                  </a:lnTo>
                  <a:lnTo>
                    <a:pt x="865" y="1180"/>
                  </a:lnTo>
                  <a:lnTo>
                    <a:pt x="1293" y="1180"/>
                  </a:lnTo>
                  <a:lnTo>
                    <a:pt x="1293" y="1211"/>
                  </a:lnTo>
                  <a:lnTo>
                    <a:pt x="1541" y="1211"/>
                  </a:lnTo>
                  <a:lnTo>
                    <a:pt x="1535" y="1044"/>
                  </a:lnTo>
                  <a:lnTo>
                    <a:pt x="1535" y="374"/>
                  </a:lnTo>
                  <a:lnTo>
                    <a:pt x="1541" y="225"/>
                  </a:lnTo>
                  <a:lnTo>
                    <a:pt x="1382" y="232"/>
                  </a:lnTo>
                  <a:lnTo>
                    <a:pt x="865" y="232"/>
                  </a:lnTo>
                  <a:lnTo>
                    <a:pt x="865" y="136"/>
                  </a:lnTo>
                  <a:lnTo>
                    <a:pt x="869" y="0"/>
                  </a:lnTo>
                  <a:lnTo>
                    <a:pt x="620" y="0"/>
                  </a:lnTo>
                  <a:lnTo>
                    <a:pt x="624" y="136"/>
                  </a:lnTo>
                  <a:lnTo>
                    <a:pt x="624" y="232"/>
                  </a:lnTo>
                  <a:lnTo>
                    <a:pt x="186" y="232"/>
                  </a:lnTo>
                  <a:lnTo>
                    <a:pt x="0" y="225"/>
                  </a:lnTo>
                  <a:lnTo>
                    <a:pt x="6" y="374"/>
                  </a:lnTo>
                  <a:close/>
                  <a:moveTo>
                    <a:pt x="249" y="800"/>
                  </a:moveTo>
                  <a:lnTo>
                    <a:pt x="624" y="800"/>
                  </a:lnTo>
                  <a:lnTo>
                    <a:pt x="624" y="993"/>
                  </a:lnTo>
                  <a:lnTo>
                    <a:pt x="249" y="993"/>
                  </a:lnTo>
                  <a:lnTo>
                    <a:pt x="249" y="800"/>
                  </a:lnTo>
                  <a:close/>
                  <a:moveTo>
                    <a:pt x="865" y="421"/>
                  </a:moveTo>
                  <a:lnTo>
                    <a:pt x="1293" y="421"/>
                  </a:lnTo>
                  <a:lnTo>
                    <a:pt x="1293" y="618"/>
                  </a:lnTo>
                  <a:lnTo>
                    <a:pt x="865" y="618"/>
                  </a:lnTo>
                  <a:lnTo>
                    <a:pt x="865" y="421"/>
                  </a:lnTo>
                  <a:close/>
                  <a:moveTo>
                    <a:pt x="865" y="800"/>
                  </a:moveTo>
                  <a:lnTo>
                    <a:pt x="1293" y="800"/>
                  </a:lnTo>
                  <a:lnTo>
                    <a:pt x="1293" y="993"/>
                  </a:lnTo>
                  <a:lnTo>
                    <a:pt x="865" y="993"/>
                  </a:lnTo>
                  <a:lnTo>
                    <a:pt x="865" y="8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0" name="Freeform 33"/>
            <p:cNvSpPr>
              <a:spLocks noEditPoints="1"/>
            </p:cNvSpPr>
            <p:nvPr/>
          </p:nvSpPr>
          <p:spPr bwMode="auto">
            <a:xfrm>
              <a:off x="5467" y="206"/>
              <a:ext cx="116" cy="106"/>
            </a:xfrm>
            <a:custGeom>
              <a:avLst/>
              <a:gdLst>
                <a:gd name="T0" fmla="*/ 335 w 1623"/>
                <a:gd name="T1" fmla="*/ 566 h 1494"/>
                <a:gd name="T2" fmla="*/ 442 w 1623"/>
                <a:gd name="T3" fmla="*/ 708 h 1494"/>
                <a:gd name="T4" fmla="*/ 393 w 1623"/>
                <a:gd name="T5" fmla="*/ 822 h 1494"/>
                <a:gd name="T6" fmla="*/ 315 w 1623"/>
                <a:gd name="T7" fmla="*/ 930 h 1494"/>
                <a:gd name="T8" fmla="*/ 257 w 1623"/>
                <a:gd name="T9" fmla="*/ 1227 h 1494"/>
                <a:gd name="T10" fmla="*/ 358 w 1623"/>
                <a:gd name="T11" fmla="*/ 1112 h 1494"/>
                <a:gd name="T12" fmla="*/ 432 w 1623"/>
                <a:gd name="T13" fmla="*/ 1137 h 1494"/>
                <a:gd name="T14" fmla="*/ 522 w 1623"/>
                <a:gd name="T15" fmla="*/ 1025 h 1494"/>
                <a:gd name="T16" fmla="*/ 576 w 1623"/>
                <a:gd name="T17" fmla="*/ 943 h 1494"/>
                <a:gd name="T18" fmla="*/ 628 w 1623"/>
                <a:gd name="T19" fmla="*/ 1016 h 1494"/>
                <a:gd name="T20" fmla="*/ 723 w 1623"/>
                <a:gd name="T21" fmla="*/ 977 h 1494"/>
                <a:gd name="T22" fmla="*/ 797 w 1623"/>
                <a:gd name="T23" fmla="*/ 858 h 1494"/>
                <a:gd name="T24" fmla="*/ 705 w 1623"/>
                <a:gd name="T25" fmla="*/ 714 h 1494"/>
                <a:gd name="T26" fmla="*/ 732 w 1623"/>
                <a:gd name="T27" fmla="*/ 540 h 1494"/>
                <a:gd name="T28" fmla="*/ 862 w 1623"/>
                <a:gd name="T29" fmla="*/ 620 h 1494"/>
                <a:gd name="T30" fmla="*/ 913 w 1623"/>
                <a:gd name="T31" fmla="*/ 816 h 1494"/>
                <a:gd name="T32" fmla="*/ 864 w 1623"/>
                <a:gd name="T33" fmla="*/ 910 h 1494"/>
                <a:gd name="T34" fmla="*/ 796 w 1623"/>
                <a:gd name="T35" fmla="*/ 1004 h 1494"/>
                <a:gd name="T36" fmla="*/ 695 w 1623"/>
                <a:gd name="T37" fmla="*/ 1103 h 1494"/>
                <a:gd name="T38" fmla="*/ 802 w 1623"/>
                <a:gd name="T39" fmla="*/ 1193 h 1494"/>
                <a:gd name="T40" fmla="*/ 897 w 1623"/>
                <a:gd name="T41" fmla="*/ 1218 h 1494"/>
                <a:gd name="T42" fmla="*/ 981 w 1623"/>
                <a:gd name="T43" fmla="*/ 1122 h 1494"/>
                <a:gd name="T44" fmla="*/ 1072 w 1623"/>
                <a:gd name="T45" fmla="*/ 992 h 1494"/>
                <a:gd name="T46" fmla="*/ 1173 w 1623"/>
                <a:gd name="T47" fmla="*/ 1101 h 1494"/>
                <a:gd name="T48" fmla="*/ 1284 w 1623"/>
                <a:gd name="T49" fmla="*/ 1053 h 1494"/>
                <a:gd name="T50" fmla="*/ 1339 w 1623"/>
                <a:gd name="T51" fmla="*/ 932 h 1494"/>
                <a:gd name="T52" fmla="*/ 1280 w 1623"/>
                <a:gd name="T53" fmla="*/ 846 h 1494"/>
                <a:gd name="T54" fmla="*/ 1223 w 1623"/>
                <a:gd name="T55" fmla="*/ 596 h 1494"/>
                <a:gd name="T56" fmla="*/ 1245 w 1623"/>
                <a:gd name="T57" fmla="*/ 499 h 1494"/>
                <a:gd name="T58" fmla="*/ 1276 w 1623"/>
                <a:gd name="T59" fmla="*/ 327 h 1494"/>
                <a:gd name="T60" fmla="*/ 1191 w 1623"/>
                <a:gd name="T61" fmla="*/ 289 h 1494"/>
                <a:gd name="T62" fmla="*/ 1036 w 1623"/>
                <a:gd name="T63" fmla="*/ 268 h 1494"/>
                <a:gd name="T64" fmla="*/ 1032 w 1623"/>
                <a:gd name="T65" fmla="*/ 386 h 1494"/>
                <a:gd name="T66" fmla="*/ 990 w 1623"/>
                <a:gd name="T67" fmla="*/ 462 h 1494"/>
                <a:gd name="T68" fmla="*/ 869 w 1623"/>
                <a:gd name="T69" fmla="*/ 422 h 1494"/>
                <a:gd name="T70" fmla="*/ 750 w 1623"/>
                <a:gd name="T71" fmla="*/ 479 h 1494"/>
                <a:gd name="T72" fmla="*/ 779 w 1623"/>
                <a:gd name="T73" fmla="*/ 347 h 1494"/>
                <a:gd name="T74" fmla="*/ 757 w 1623"/>
                <a:gd name="T75" fmla="*/ 275 h 1494"/>
                <a:gd name="T76" fmla="*/ 603 w 1623"/>
                <a:gd name="T77" fmla="*/ 253 h 1494"/>
                <a:gd name="T78" fmla="*/ 544 w 1623"/>
                <a:gd name="T79" fmla="*/ 353 h 1494"/>
                <a:gd name="T80" fmla="*/ 527 w 1623"/>
                <a:gd name="T81" fmla="*/ 453 h 1494"/>
                <a:gd name="T82" fmla="*/ 418 w 1623"/>
                <a:gd name="T83" fmla="*/ 345 h 1494"/>
                <a:gd name="T84" fmla="*/ 299 w 1623"/>
                <a:gd name="T85" fmla="*/ 418 h 1494"/>
                <a:gd name="T86" fmla="*/ 1377 w 1623"/>
                <a:gd name="T87" fmla="*/ 201 h 1494"/>
                <a:gd name="T88" fmla="*/ 1369 w 1623"/>
                <a:gd name="T89" fmla="*/ 1241 h 1494"/>
                <a:gd name="T90" fmla="*/ 1345 w 1623"/>
                <a:gd name="T91" fmla="*/ 1261 h 1494"/>
                <a:gd name="T92" fmla="*/ 1276 w 1623"/>
                <a:gd name="T93" fmla="*/ 1266 h 1494"/>
                <a:gd name="T94" fmla="*/ 1173 w 1623"/>
                <a:gd name="T95" fmla="*/ 1311 h 1494"/>
                <a:gd name="T96" fmla="*/ 1219 w 1623"/>
                <a:gd name="T97" fmla="*/ 1419 h 1494"/>
                <a:gd name="T98" fmla="*/ 1230 w 1623"/>
                <a:gd name="T99" fmla="*/ 1494 h 1494"/>
                <a:gd name="T100" fmla="*/ 1426 w 1623"/>
                <a:gd name="T101" fmla="*/ 1475 h 1494"/>
                <a:gd name="T102" fmla="*/ 1543 w 1623"/>
                <a:gd name="T103" fmla="*/ 1445 h 1494"/>
                <a:gd name="T104" fmla="*/ 1596 w 1623"/>
                <a:gd name="T105" fmla="*/ 1403 h 1494"/>
                <a:gd name="T106" fmla="*/ 1615 w 1623"/>
                <a:gd name="T107" fmla="*/ 1339 h 1494"/>
                <a:gd name="T108" fmla="*/ 1386 w 1623"/>
                <a:gd name="T109" fmla="*/ 6 h 1494"/>
                <a:gd name="T110" fmla="*/ 0 w 1623"/>
                <a:gd name="T111" fmla="*/ 145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23" h="1494">
                  <a:moveTo>
                    <a:pt x="257" y="471"/>
                  </a:moveTo>
                  <a:lnTo>
                    <a:pt x="307" y="529"/>
                  </a:lnTo>
                  <a:lnTo>
                    <a:pt x="313" y="537"/>
                  </a:lnTo>
                  <a:lnTo>
                    <a:pt x="322" y="550"/>
                  </a:lnTo>
                  <a:lnTo>
                    <a:pt x="335" y="566"/>
                  </a:lnTo>
                  <a:lnTo>
                    <a:pt x="351" y="586"/>
                  </a:lnTo>
                  <a:lnTo>
                    <a:pt x="369" y="610"/>
                  </a:lnTo>
                  <a:lnTo>
                    <a:pt x="391" y="639"/>
                  </a:lnTo>
                  <a:lnTo>
                    <a:pt x="415" y="672"/>
                  </a:lnTo>
                  <a:lnTo>
                    <a:pt x="442" y="708"/>
                  </a:lnTo>
                  <a:lnTo>
                    <a:pt x="433" y="733"/>
                  </a:lnTo>
                  <a:lnTo>
                    <a:pt x="423" y="758"/>
                  </a:lnTo>
                  <a:lnTo>
                    <a:pt x="414" y="780"/>
                  </a:lnTo>
                  <a:lnTo>
                    <a:pt x="404" y="802"/>
                  </a:lnTo>
                  <a:lnTo>
                    <a:pt x="393" y="822"/>
                  </a:lnTo>
                  <a:lnTo>
                    <a:pt x="384" y="840"/>
                  </a:lnTo>
                  <a:lnTo>
                    <a:pt x="373" y="856"/>
                  </a:lnTo>
                  <a:lnTo>
                    <a:pt x="362" y="871"/>
                  </a:lnTo>
                  <a:lnTo>
                    <a:pt x="340" y="900"/>
                  </a:lnTo>
                  <a:lnTo>
                    <a:pt x="315" y="930"/>
                  </a:lnTo>
                  <a:lnTo>
                    <a:pt x="287" y="960"/>
                  </a:lnTo>
                  <a:lnTo>
                    <a:pt x="257" y="993"/>
                  </a:lnTo>
                  <a:lnTo>
                    <a:pt x="257" y="471"/>
                  </a:lnTo>
                  <a:close/>
                  <a:moveTo>
                    <a:pt x="260" y="1450"/>
                  </a:moveTo>
                  <a:lnTo>
                    <a:pt x="257" y="1227"/>
                  </a:lnTo>
                  <a:lnTo>
                    <a:pt x="257" y="1019"/>
                  </a:lnTo>
                  <a:lnTo>
                    <a:pt x="292" y="1049"/>
                  </a:lnTo>
                  <a:lnTo>
                    <a:pt x="320" y="1074"/>
                  </a:lnTo>
                  <a:lnTo>
                    <a:pt x="342" y="1095"/>
                  </a:lnTo>
                  <a:lnTo>
                    <a:pt x="358" y="1112"/>
                  </a:lnTo>
                  <a:lnTo>
                    <a:pt x="370" y="1125"/>
                  </a:lnTo>
                  <a:lnTo>
                    <a:pt x="383" y="1139"/>
                  </a:lnTo>
                  <a:lnTo>
                    <a:pt x="394" y="1153"/>
                  </a:lnTo>
                  <a:lnTo>
                    <a:pt x="407" y="1167"/>
                  </a:lnTo>
                  <a:lnTo>
                    <a:pt x="432" y="1137"/>
                  </a:lnTo>
                  <a:lnTo>
                    <a:pt x="455" y="1109"/>
                  </a:lnTo>
                  <a:lnTo>
                    <a:pt x="475" y="1084"/>
                  </a:lnTo>
                  <a:lnTo>
                    <a:pt x="493" y="1063"/>
                  </a:lnTo>
                  <a:lnTo>
                    <a:pt x="509" y="1043"/>
                  </a:lnTo>
                  <a:lnTo>
                    <a:pt x="522" y="1025"/>
                  </a:lnTo>
                  <a:lnTo>
                    <a:pt x="533" y="1012"/>
                  </a:lnTo>
                  <a:lnTo>
                    <a:pt x="540" y="999"/>
                  </a:lnTo>
                  <a:lnTo>
                    <a:pt x="553" y="979"/>
                  </a:lnTo>
                  <a:lnTo>
                    <a:pt x="565" y="960"/>
                  </a:lnTo>
                  <a:lnTo>
                    <a:pt x="576" y="943"/>
                  </a:lnTo>
                  <a:lnTo>
                    <a:pt x="586" y="926"/>
                  </a:lnTo>
                  <a:lnTo>
                    <a:pt x="612" y="972"/>
                  </a:lnTo>
                  <a:lnTo>
                    <a:pt x="616" y="981"/>
                  </a:lnTo>
                  <a:lnTo>
                    <a:pt x="621" y="996"/>
                  </a:lnTo>
                  <a:lnTo>
                    <a:pt x="628" y="1016"/>
                  </a:lnTo>
                  <a:lnTo>
                    <a:pt x="637" y="1042"/>
                  </a:lnTo>
                  <a:lnTo>
                    <a:pt x="682" y="1004"/>
                  </a:lnTo>
                  <a:lnTo>
                    <a:pt x="694" y="996"/>
                  </a:lnTo>
                  <a:lnTo>
                    <a:pt x="707" y="987"/>
                  </a:lnTo>
                  <a:lnTo>
                    <a:pt x="723" y="977"/>
                  </a:lnTo>
                  <a:lnTo>
                    <a:pt x="741" y="967"/>
                  </a:lnTo>
                  <a:lnTo>
                    <a:pt x="783" y="944"/>
                  </a:lnTo>
                  <a:lnTo>
                    <a:pt x="834" y="919"/>
                  </a:lnTo>
                  <a:lnTo>
                    <a:pt x="816" y="889"/>
                  </a:lnTo>
                  <a:lnTo>
                    <a:pt x="797" y="858"/>
                  </a:lnTo>
                  <a:lnTo>
                    <a:pt x="779" y="829"/>
                  </a:lnTo>
                  <a:lnTo>
                    <a:pt x="760" y="800"/>
                  </a:lnTo>
                  <a:lnTo>
                    <a:pt x="742" y="771"/>
                  </a:lnTo>
                  <a:lnTo>
                    <a:pt x="723" y="743"/>
                  </a:lnTo>
                  <a:lnTo>
                    <a:pt x="705" y="714"/>
                  </a:lnTo>
                  <a:lnTo>
                    <a:pt x="687" y="686"/>
                  </a:lnTo>
                  <a:lnTo>
                    <a:pt x="707" y="629"/>
                  </a:lnTo>
                  <a:lnTo>
                    <a:pt x="714" y="608"/>
                  </a:lnTo>
                  <a:lnTo>
                    <a:pt x="722" y="579"/>
                  </a:lnTo>
                  <a:lnTo>
                    <a:pt x="732" y="540"/>
                  </a:lnTo>
                  <a:lnTo>
                    <a:pt x="745" y="491"/>
                  </a:lnTo>
                  <a:lnTo>
                    <a:pt x="787" y="537"/>
                  </a:lnTo>
                  <a:lnTo>
                    <a:pt x="822" y="574"/>
                  </a:lnTo>
                  <a:lnTo>
                    <a:pt x="847" y="602"/>
                  </a:lnTo>
                  <a:lnTo>
                    <a:pt x="862" y="620"/>
                  </a:lnTo>
                  <a:lnTo>
                    <a:pt x="876" y="637"/>
                  </a:lnTo>
                  <a:lnTo>
                    <a:pt x="895" y="664"/>
                  </a:lnTo>
                  <a:lnTo>
                    <a:pt x="918" y="700"/>
                  </a:lnTo>
                  <a:lnTo>
                    <a:pt x="945" y="744"/>
                  </a:lnTo>
                  <a:lnTo>
                    <a:pt x="913" y="816"/>
                  </a:lnTo>
                  <a:lnTo>
                    <a:pt x="905" y="835"/>
                  </a:lnTo>
                  <a:lnTo>
                    <a:pt x="897" y="854"/>
                  </a:lnTo>
                  <a:lnTo>
                    <a:pt x="886" y="873"/>
                  </a:lnTo>
                  <a:lnTo>
                    <a:pt x="876" y="892"/>
                  </a:lnTo>
                  <a:lnTo>
                    <a:pt x="864" y="910"/>
                  </a:lnTo>
                  <a:lnTo>
                    <a:pt x="853" y="929"/>
                  </a:lnTo>
                  <a:lnTo>
                    <a:pt x="840" y="948"/>
                  </a:lnTo>
                  <a:lnTo>
                    <a:pt x="826" y="967"/>
                  </a:lnTo>
                  <a:lnTo>
                    <a:pt x="812" y="985"/>
                  </a:lnTo>
                  <a:lnTo>
                    <a:pt x="796" y="1004"/>
                  </a:lnTo>
                  <a:lnTo>
                    <a:pt x="779" y="1024"/>
                  </a:lnTo>
                  <a:lnTo>
                    <a:pt x="760" y="1044"/>
                  </a:lnTo>
                  <a:lnTo>
                    <a:pt x="740" y="1063"/>
                  </a:lnTo>
                  <a:lnTo>
                    <a:pt x="719" y="1083"/>
                  </a:lnTo>
                  <a:lnTo>
                    <a:pt x="695" y="1103"/>
                  </a:lnTo>
                  <a:lnTo>
                    <a:pt x="671" y="1124"/>
                  </a:lnTo>
                  <a:lnTo>
                    <a:pt x="717" y="1146"/>
                  </a:lnTo>
                  <a:lnTo>
                    <a:pt x="753" y="1165"/>
                  </a:lnTo>
                  <a:lnTo>
                    <a:pt x="782" y="1180"/>
                  </a:lnTo>
                  <a:lnTo>
                    <a:pt x="802" y="1193"/>
                  </a:lnTo>
                  <a:lnTo>
                    <a:pt x="818" y="1204"/>
                  </a:lnTo>
                  <a:lnTo>
                    <a:pt x="834" y="1217"/>
                  </a:lnTo>
                  <a:lnTo>
                    <a:pt x="852" y="1229"/>
                  </a:lnTo>
                  <a:lnTo>
                    <a:pt x="871" y="1243"/>
                  </a:lnTo>
                  <a:lnTo>
                    <a:pt x="897" y="1218"/>
                  </a:lnTo>
                  <a:lnTo>
                    <a:pt x="921" y="1194"/>
                  </a:lnTo>
                  <a:lnTo>
                    <a:pt x="941" y="1171"/>
                  </a:lnTo>
                  <a:lnTo>
                    <a:pt x="960" y="1149"/>
                  </a:lnTo>
                  <a:lnTo>
                    <a:pt x="970" y="1138"/>
                  </a:lnTo>
                  <a:lnTo>
                    <a:pt x="981" y="1122"/>
                  </a:lnTo>
                  <a:lnTo>
                    <a:pt x="996" y="1103"/>
                  </a:lnTo>
                  <a:lnTo>
                    <a:pt x="1011" y="1080"/>
                  </a:lnTo>
                  <a:lnTo>
                    <a:pt x="1029" y="1054"/>
                  </a:lnTo>
                  <a:lnTo>
                    <a:pt x="1050" y="1025"/>
                  </a:lnTo>
                  <a:lnTo>
                    <a:pt x="1072" y="992"/>
                  </a:lnTo>
                  <a:lnTo>
                    <a:pt x="1095" y="955"/>
                  </a:lnTo>
                  <a:lnTo>
                    <a:pt x="1150" y="1049"/>
                  </a:lnTo>
                  <a:lnTo>
                    <a:pt x="1154" y="1058"/>
                  </a:lnTo>
                  <a:lnTo>
                    <a:pt x="1162" y="1076"/>
                  </a:lnTo>
                  <a:lnTo>
                    <a:pt x="1173" y="1101"/>
                  </a:lnTo>
                  <a:lnTo>
                    <a:pt x="1187" y="1133"/>
                  </a:lnTo>
                  <a:lnTo>
                    <a:pt x="1212" y="1113"/>
                  </a:lnTo>
                  <a:lnTo>
                    <a:pt x="1237" y="1092"/>
                  </a:lnTo>
                  <a:lnTo>
                    <a:pt x="1261" y="1072"/>
                  </a:lnTo>
                  <a:lnTo>
                    <a:pt x="1284" y="1053"/>
                  </a:lnTo>
                  <a:lnTo>
                    <a:pt x="1307" y="1035"/>
                  </a:lnTo>
                  <a:lnTo>
                    <a:pt x="1330" y="1019"/>
                  </a:lnTo>
                  <a:lnTo>
                    <a:pt x="1351" y="1003"/>
                  </a:lnTo>
                  <a:lnTo>
                    <a:pt x="1373" y="989"/>
                  </a:lnTo>
                  <a:lnTo>
                    <a:pt x="1339" y="932"/>
                  </a:lnTo>
                  <a:lnTo>
                    <a:pt x="1336" y="927"/>
                  </a:lnTo>
                  <a:lnTo>
                    <a:pt x="1327" y="917"/>
                  </a:lnTo>
                  <a:lnTo>
                    <a:pt x="1316" y="899"/>
                  </a:lnTo>
                  <a:lnTo>
                    <a:pt x="1299" y="876"/>
                  </a:lnTo>
                  <a:lnTo>
                    <a:pt x="1280" y="846"/>
                  </a:lnTo>
                  <a:lnTo>
                    <a:pt x="1255" y="809"/>
                  </a:lnTo>
                  <a:lnTo>
                    <a:pt x="1225" y="767"/>
                  </a:lnTo>
                  <a:lnTo>
                    <a:pt x="1192" y="718"/>
                  </a:lnTo>
                  <a:lnTo>
                    <a:pt x="1220" y="610"/>
                  </a:lnTo>
                  <a:lnTo>
                    <a:pt x="1223" y="596"/>
                  </a:lnTo>
                  <a:lnTo>
                    <a:pt x="1228" y="579"/>
                  </a:lnTo>
                  <a:lnTo>
                    <a:pt x="1232" y="560"/>
                  </a:lnTo>
                  <a:lnTo>
                    <a:pt x="1236" y="541"/>
                  </a:lnTo>
                  <a:lnTo>
                    <a:pt x="1240" y="521"/>
                  </a:lnTo>
                  <a:lnTo>
                    <a:pt x="1245" y="499"/>
                  </a:lnTo>
                  <a:lnTo>
                    <a:pt x="1249" y="476"/>
                  </a:lnTo>
                  <a:lnTo>
                    <a:pt x="1254" y="451"/>
                  </a:lnTo>
                  <a:lnTo>
                    <a:pt x="1272" y="348"/>
                  </a:lnTo>
                  <a:lnTo>
                    <a:pt x="1273" y="338"/>
                  </a:lnTo>
                  <a:lnTo>
                    <a:pt x="1276" y="327"/>
                  </a:lnTo>
                  <a:lnTo>
                    <a:pt x="1279" y="313"/>
                  </a:lnTo>
                  <a:lnTo>
                    <a:pt x="1282" y="296"/>
                  </a:lnTo>
                  <a:lnTo>
                    <a:pt x="1252" y="294"/>
                  </a:lnTo>
                  <a:lnTo>
                    <a:pt x="1221" y="292"/>
                  </a:lnTo>
                  <a:lnTo>
                    <a:pt x="1191" y="289"/>
                  </a:lnTo>
                  <a:lnTo>
                    <a:pt x="1161" y="286"/>
                  </a:lnTo>
                  <a:lnTo>
                    <a:pt x="1130" y="283"/>
                  </a:lnTo>
                  <a:lnTo>
                    <a:pt x="1100" y="279"/>
                  </a:lnTo>
                  <a:lnTo>
                    <a:pt x="1068" y="274"/>
                  </a:lnTo>
                  <a:lnTo>
                    <a:pt x="1036" y="268"/>
                  </a:lnTo>
                  <a:lnTo>
                    <a:pt x="1036" y="323"/>
                  </a:lnTo>
                  <a:lnTo>
                    <a:pt x="1036" y="335"/>
                  </a:lnTo>
                  <a:lnTo>
                    <a:pt x="1035" y="350"/>
                  </a:lnTo>
                  <a:lnTo>
                    <a:pt x="1034" y="366"/>
                  </a:lnTo>
                  <a:lnTo>
                    <a:pt x="1032" y="386"/>
                  </a:lnTo>
                  <a:lnTo>
                    <a:pt x="1029" y="409"/>
                  </a:lnTo>
                  <a:lnTo>
                    <a:pt x="1025" y="434"/>
                  </a:lnTo>
                  <a:lnTo>
                    <a:pt x="1021" y="461"/>
                  </a:lnTo>
                  <a:lnTo>
                    <a:pt x="1015" y="491"/>
                  </a:lnTo>
                  <a:lnTo>
                    <a:pt x="990" y="462"/>
                  </a:lnTo>
                  <a:lnTo>
                    <a:pt x="966" y="433"/>
                  </a:lnTo>
                  <a:lnTo>
                    <a:pt x="944" y="407"/>
                  </a:lnTo>
                  <a:lnTo>
                    <a:pt x="922" y="382"/>
                  </a:lnTo>
                  <a:lnTo>
                    <a:pt x="879" y="413"/>
                  </a:lnTo>
                  <a:lnTo>
                    <a:pt x="869" y="422"/>
                  </a:lnTo>
                  <a:lnTo>
                    <a:pt x="857" y="429"/>
                  </a:lnTo>
                  <a:lnTo>
                    <a:pt x="844" y="437"/>
                  </a:lnTo>
                  <a:lnTo>
                    <a:pt x="828" y="444"/>
                  </a:lnTo>
                  <a:lnTo>
                    <a:pt x="793" y="461"/>
                  </a:lnTo>
                  <a:lnTo>
                    <a:pt x="750" y="479"/>
                  </a:lnTo>
                  <a:lnTo>
                    <a:pt x="771" y="389"/>
                  </a:lnTo>
                  <a:lnTo>
                    <a:pt x="771" y="385"/>
                  </a:lnTo>
                  <a:lnTo>
                    <a:pt x="773" y="377"/>
                  </a:lnTo>
                  <a:lnTo>
                    <a:pt x="775" y="364"/>
                  </a:lnTo>
                  <a:lnTo>
                    <a:pt x="779" y="347"/>
                  </a:lnTo>
                  <a:lnTo>
                    <a:pt x="782" y="327"/>
                  </a:lnTo>
                  <a:lnTo>
                    <a:pt x="786" y="309"/>
                  </a:lnTo>
                  <a:lnTo>
                    <a:pt x="790" y="292"/>
                  </a:lnTo>
                  <a:lnTo>
                    <a:pt x="793" y="278"/>
                  </a:lnTo>
                  <a:lnTo>
                    <a:pt x="757" y="275"/>
                  </a:lnTo>
                  <a:lnTo>
                    <a:pt x="724" y="271"/>
                  </a:lnTo>
                  <a:lnTo>
                    <a:pt x="692" y="267"/>
                  </a:lnTo>
                  <a:lnTo>
                    <a:pt x="661" y="263"/>
                  </a:lnTo>
                  <a:lnTo>
                    <a:pt x="631" y="258"/>
                  </a:lnTo>
                  <a:lnTo>
                    <a:pt x="603" y="253"/>
                  </a:lnTo>
                  <a:lnTo>
                    <a:pt x="576" y="246"/>
                  </a:lnTo>
                  <a:lnTo>
                    <a:pt x="550" y="240"/>
                  </a:lnTo>
                  <a:lnTo>
                    <a:pt x="547" y="310"/>
                  </a:lnTo>
                  <a:lnTo>
                    <a:pt x="546" y="332"/>
                  </a:lnTo>
                  <a:lnTo>
                    <a:pt x="544" y="353"/>
                  </a:lnTo>
                  <a:lnTo>
                    <a:pt x="542" y="373"/>
                  </a:lnTo>
                  <a:lnTo>
                    <a:pt x="539" y="392"/>
                  </a:lnTo>
                  <a:lnTo>
                    <a:pt x="536" y="412"/>
                  </a:lnTo>
                  <a:lnTo>
                    <a:pt x="532" y="432"/>
                  </a:lnTo>
                  <a:lnTo>
                    <a:pt x="527" y="453"/>
                  </a:lnTo>
                  <a:lnTo>
                    <a:pt x="522" y="475"/>
                  </a:lnTo>
                  <a:lnTo>
                    <a:pt x="494" y="440"/>
                  </a:lnTo>
                  <a:lnTo>
                    <a:pt x="467" y="408"/>
                  </a:lnTo>
                  <a:lnTo>
                    <a:pt x="442" y="376"/>
                  </a:lnTo>
                  <a:lnTo>
                    <a:pt x="418" y="345"/>
                  </a:lnTo>
                  <a:lnTo>
                    <a:pt x="383" y="369"/>
                  </a:lnTo>
                  <a:lnTo>
                    <a:pt x="354" y="389"/>
                  </a:lnTo>
                  <a:lnTo>
                    <a:pt x="330" y="404"/>
                  </a:lnTo>
                  <a:lnTo>
                    <a:pt x="313" y="412"/>
                  </a:lnTo>
                  <a:lnTo>
                    <a:pt x="299" y="418"/>
                  </a:lnTo>
                  <a:lnTo>
                    <a:pt x="285" y="424"/>
                  </a:lnTo>
                  <a:lnTo>
                    <a:pt x="270" y="430"/>
                  </a:lnTo>
                  <a:lnTo>
                    <a:pt x="257" y="435"/>
                  </a:lnTo>
                  <a:lnTo>
                    <a:pt x="257" y="201"/>
                  </a:lnTo>
                  <a:lnTo>
                    <a:pt x="1377" y="201"/>
                  </a:lnTo>
                  <a:lnTo>
                    <a:pt x="1377" y="1204"/>
                  </a:lnTo>
                  <a:lnTo>
                    <a:pt x="1376" y="1218"/>
                  </a:lnTo>
                  <a:lnTo>
                    <a:pt x="1373" y="1230"/>
                  </a:lnTo>
                  <a:lnTo>
                    <a:pt x="1372" y="1236"/>
                  </a:lnTo>
                  <a:lnTo>
                    <a:pt x="1369" y="1241"/>
                  </a:lnTo>
                  <a:lnTo>
                    <a:pt x="1367" y="1246"/>
                  </a:lnTo>
                  <a:lnTo>
                    <a:pt x="1364" y="1250"/>
                  </a:lnTo>
                  <a:lnTo>
                    <a:pt x="1360" y="1254"/>
                  </a:lnTo>
                  <a:lnTo>
                    <a:pt x="1353" y="1258"/>
                  </a:lnTo>
                  <a:lnTo>
                    <a:pt x="1345" y="1261"/>
                  </a:lnTo>
                  <a:lnTo>
                    <a:pt x="1335" y="1263"/>
                  </a:lnTo>
                  <a:lnTo>
                    <a:pt x="1323" y="1265"/>
                  </a:lnTo>
                  <a:lnTo>
                    <a:pt x="1310" y="1266"/>
                  </a:lnTo>
                  <a:lnTo>
                    <a:pt x="1294" y="1266"/>
                  </a:lnTo>
                  <a:lnTo>
                    <a:pt x="1276" y="1266"/>
                  </a:lnTo>
                  <a:lnTo>
                    <a:pt x="1244" y="1265"/>
                  </a:lnTo>
                  <a:lnTo>
                    <a:pt x="1212" y="1263"/>
                  </a:lnTo>
                  <a:lnTo>
                    <a:pt x="1179" y="1260"/>
                  </a:lnTo>
                  <a:lnTo>
                    <a:pt x="1144" y="1256"/>
                  </a:lnTo>
                  <a:lnTo>
                    <a:pt x="1173" y="1311"/>
                  </a:lnTo>
                  <a:lnTo>
                    <a:pt x="1192" y="1347"/>
                  </a:lnTo>
                  <a:lnTo>
                    <a:pt x="1206" y="1379"/>
                  </a:lnTo>
                  <a:lnTo>
                    <a:pt x="1211" y="1394"/>
                  </a:lnTo>
                  <a:lnTo>
                    <a:pt x="1216" y="1408"/>
                  </a:lnTo>
                  <a:lnTo>
                    <a:pt x="1219" y="1419"/>
                  </a:lnTo>
                  <a:lnTo>
                    <a:pt x="1221" y="1429"/>
                  </a:lnTo>
                  <a:lnTo>
                    <a:pt x="1224" y="1449"/>
                  </a:lnTo>
                  <a:lnTo>
                    <a:pt x="1227" y="1466"/>
                  </a:lnTo>
                  <a:lnTo>
                    <a:pt x="1229" y="1482"/>
                  </a:lnTo>
                  <a:lnTo>
                    <a:pt x="1230" y="1494"/>
                  </a:lnTo>
                  <a:lnTo>
                    <a:pt x="1276" y="1492"/>
                  </a:lnTo>
                  <a:lnTo>
                    <a:pt x="1318" y="1488"/>
                  </a:lnTo>
                  <a:lnTo>
                    <a:pt x="1358" y="1485"/>
                  </a:lnTo>
                  <a:lnTo>
                    <a:pt x="1394" y="1481"/>
                  </a:lnTo>
                  <a:lnTo>
                    <a:pt x="1426" y="1475"/>
                  </a:lnTo>
                  <a:lnTo>
                    <a:pt x="1455" y="1470"/>
                  </a:lnTo>
                  <a:lnTo>
                    <a:pt x="1481" y="1465"/>
                  </a:lnTo>
                  <a:lnTo>
                    <a:pt x="1504" y="1459"/>
                  </a:lnTo>
                  <a:lnTo>
                    <a:pt x="1525" y="1452"/>
                  </a:lnTo>
                  <a:lnTo>
                    <a:pt x="1543" y="1445"/>
                  </a:lnTo>
                  <a:lnTo>
                    <a:pt x="1558" y="1437"/>
                  </a:lnTo>
                  <a:lnTo>
                    <a:pt x="1572" y="1428"/>
                  </a:lnTo>
                  <a:lnTo>
                    <a:pt x="1583" y="1419"/>
                  </a:lnTo>
                  <a:lnTo>
                    <a:pt x="1592" y="1409"/>
                  </a:lnTo>
                  <a:lnTo>
                    <a:pt x="1596" y="1403"/>
                  </a:lnTo>
                  <a:lnTo>
                    <a:pt x="1599" y="1398"/>
                  </a:lnTo>
                  <a:lnTo>
                    <a:pt x="1601" y="1393"/>
                  </a:lnTo>
                  <a:lnTo>
                    <a:pt x="1603" y="1387"/>
                  </a:lnTo>
                  <a:lnTo>
                    <a:pt x="1610" y="1364"/>
                  </a:lnTo>
                  <a:lnTo>
                    <a:pt x="1615" y="1339"/>
                  </a:lnTo>
                  <a:lnTo>
                    <a:pt x="1617" y="1314"/>
                  </a:lnTo>
                  <a:lnTo>
                    <a:pt x="1618" y="1288"/>
                  </a:lnTo>
                  <a:lnTo>
                    <a:pt x="1618" y="208"/>
                  </a:lnTo>
                  <a:lnTo>
                    <a:pt x="1623" y="0"/>
                  </a:lnTo>
                  <a:lnTo>
                    <a:pt x="1386" y="6"/>
                  </a:lnTo>
                  <a:lnTo>
                    <a:pt x="243" y="6"/>
                  </a:lnTo>
                  <a:lnTo>
                    <a:pt x="0" y="0"/>
                  </a:lnTo>
                  <a:lnTo>
                    <a:pt x="6" y="208"/>
                  </a:lnTo>
                  <a:lnTo>
                    <a:pt x="6" y="1227"/>
                  </a:lnTo>
                  <a:lnTo>
                    <a:pt x="0" y="1450"/>
                  </a:lnTo>
                  <a:lnTo>
                    <a:pt x="260" y="14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129" name="直接连接符 128"/>
          <p:cNvCxnSpPr/>
          <p:nvPr/>
        </p:nvCxnSpPr>
        <p:spPr>
          <a:xfrm>
            <a:off x="665826" y="4150876"/>
            <a:ext cx="7067670" cy="0"/>
          </a:xfrm>
          <a:prstGeom prst="line">
            <a:avLst/>
          </a:prstGeom>
          <a:ln>
            <a:solidFill>
              <a:srgbClr val="053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726924" y="3844498"/>
            <a:ext cx="7067670" cy="0"/>
          </a:xfrm>
          <a:prstGeom prst="line">
            <a:avLst/>
          </a:prstGeom>
          <a:ln>
            <a:solidFill>
              <a:srgbClr val="053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8935720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98"/>
          <p:cNvSpPr/>
          <p:nvPr/>
        </p:nvSpPr>
        <p:spPr bwMode="auto">
          <a:xfrm>
            <a:off x="9400307" y="5222538"/>
            <a:ext cx="1273943" cy="292666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ysClr val="window" lastClr="FFFFFF">
                  <a:lumMod val="75000"/>
                  <a:alpha val="7600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10" name="Ellipse 98"/>
          <p:cNvSpPr/>
          <p:nvPr/>
        </p:nvSpPr>
        <p:spPr bwMode="auto">
          <a:xfrm>
            <a:off x="8203190" y="5319173"/>
            <a:ext cx="1294281" cy="26837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ysClr val="window" lastClr="FFFFFF">
                  <a:lumMod val="75000"/>
                  <a:alpha val="7600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18" name="Ellipse 98"/>
          <p:cNvSpPr/>
          <p:nvPr/>
        </p:nvSpPr>
        <p:spPr bwMode="auto">
          <a:xfrm>
            <a:off x="10478466" y="5611954"/>
            <a:ext cx="1294281" cy="26837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ysClr val="window" lastClr="FFFFFF">
                  <a:lumMod val="75000"/>
                  <a:alpha val="76000"/>
                </a:sys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19" name="Can 52"/>
          <p:cNvSpPr>
            <a:spLocks noChangeArrowheads="1"/>
          </p:cNvSpPr>
          <p:nvPr/>
        </p:nvSpPr>
        <p:spPr bwMode="auto">
          <a:xfrm rot="1586669" flipH="1">
            <a:off x="9510767" y="2015170"/>
            <a:ext cx="187695" cy="3649160"/>
          </a:xfrm>
          <a:prstGeom prst="can">
            <a:avLst>
              <a:gd name="adj" fmla="val 25025"/>
            </a:avLst>
          </a:prstGeom>
          <a:gradFill rotWithShape="1">
            <a:gsLst>
              <a:gs pos="0">
                <a:srgbClr val="4A452A"/>
              </a:gs>
              <a:gs pos="46000">
                <a:srgbClr val="DDD9C3"/>
              </a:gs>
              <a:gs pos="100000">
                <a:srgbClr val="4A452A"/>
              </a:gs>
            </a:gsLst>
            <a:lin ang="6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Can 53"/>
          <p:cNvSpPr>
            <a:spLocks noChangeArrowheads="1"/>
          </p:cNvSpPr>
          <p:nvPr/>
        </p:nvSpPr>
        <p:spPr bwMode="auto">
          <a:xfrm rot="20013331">
            <a:off x="10112950" y="1975134"/>
            <a:ext cx="173132" cy="4011640"/>
          </a:xfrm>
          <a:prstGeom prst="can">
            <a:avLst>
              <a:gd name="adj" fmla="val 24997"/>
            </a:avLst>
          </a:prstGeom>
          <a:gradFill rotWithShape="1">
            <a:gsLst>
              <a:gs pos="0">
                <a:srgbClr val="4A452A"/>
              </a:gs>
              <a:gs pos="46000">
                <a:srgbClr val="DDD9C3"/>
              </a:gs>
              <a:gs pos="100000">
                <a:srgbClr val="4A452A"/>
              </a:gs>
            </a:gsLst>
            <a:lin ang="6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Can 54"/>
          <p:cNvSpPr>
            <a:spLocks noChangeArrowheads="1"/>
          </p:cNvSpPr>
          <p:nvPr/>
        </p:nvSpPr>
        <p:spPr bwMode="auto">
          <a:xfrm rot="21141671">
            <a:off x="9768722" y="2230390"/>
            <a:ext cx="186877" cy="3200785"/>
          </a:xfrm>
          <a:prstGeom prst="can">
            <a:avLst>
              <a:gd name="adj" fmla="val 24981"/>
            </a:avLst>
          </a:prstGeom>
          <a:gradFill rotWithShape="1">
            <a:gsLst>
              <a:gs pos="0">
                <a:srgbClr val="4A452A"/>
              </a:gs>
              <a:gs pos="46000">
                <a:srgbClr val="DDD9C3"/>
              </a:gs>
              <a:gs pos="100000">
                <a:srgbClr val="4A452A"/>
              </a:gs>
            </a:gsLst>
            <a:lin ang="6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 rot="552570">
            <a:off x="8524287" y="1554178"/>
            <a:ext cx="2490575" cy="3272441"/>
            <a:chOff x="6908974" y="1411727"/>
            <a:chExt cx="1708455" cy="2245026"/>
          </a:xfrm>
        </p:grpSpPr>
        <p:sp>
          <p:nvSpPr>
            <p:cNvPr id="23" name="Donut 22"/>
            <p:cNvSpPr/>
            <p:nvPr/>
          </p:nvSpPr>
          <p:spPr>
            <a:xfrm>
              <a:off x="7012908" y="1411489"/>
              <a:ext cx="1603803" cy="2244795"/>
            </a:xfrm>
            <a:prstGeom prst="donut">
              <a:avLst>
                <a:gd name="adj" fmla="val 7654"/>
              </a:avLst>
            </a:prstGeom>
            <a:solidFill>
              <a:srgbClr val="800000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8352" y="1411971"/>
              <a:ext cx="1603803" cy="2244794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7114930" y="1701853"/>
              <a:ext cx="1189702" cy="1665184"/>
            </a:xfrm>
            <a:prstGeom prst="donut">
              <a:avLst>
                <a:gd name="adj" fmla="val 12228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6908352" y="1411971"/>
              <a:ext cx="1603803" cy="2244794"/>
            </a:xfrm>
            <a:prstGeom prst="donut">
              <a:avLst>
                <a:gd name="adj" fmla="val 7654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605533" y="2388509"/>
              <a:ext cx="209441" cy="2917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7366445" y="2052795"/>
              <a:ext cx="687617" cy="963148"/>
            </a:xfrm>
            <a:prstGeom prst="donut">
              <a:avLst>
                <a:gd name="adj" fmla="val 19297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9" name="Group 71"/>
          <p:cNvGrpSpPr>
            <a:grpSpLocks/>
          </p:cNvGrpSpPr>
          <p:nvPr/>
        </p:nvGrpSpPr>
        <p:grpSpPr bwMode="auto">
          <a:xfrm rot="13000840">
            <a:off x="9893533" y="3941992"/>
            <a:ext cx="1115565" cy="362576"/>
            <a:chOff x="402914" y="4892498"/>
            <a:chExt cx="3257970" cy="1058999"/>
          </a:xfrm>
        </p:grpSpPr>
        <p:sp>
          <p:nvSpPr>
            <p:cNvPr id="30" name="Freeform 72"/>
            <p:cNvSpPr/>
            <p:nvPr/>
          </p:nvSpPr>
          <p:spPr>
            <a:xfrm>
              <a:off x="3054488" y="5383983"/>
              <a:ext cx="610741" cy="8144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lumMod val="50000"/>
                  </a:srgbClr>
                </a:gs>
                <a:gs pos="50000">
                  <a:sysClr val="window" lastClr="FFFFFF">
                    <a:lumMod val="95000"/>
                  </a:sys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" name="Rectangle 73"/>
            <p:cNvSpPr/>
            <p:nvPr/>
          </p:nvSpPr>
          <p:spPr>
            <a:xfrm>
              <a:off x="2827683" y="5312971"/>
              <a:ext cx="228010" cy="232104"/>
            </a:xfrm>
            <a:prstGeom prst="rect">
              <a:avLst/>
            </a:prstGeom>
            <a:gradFill rotWithShape="1">
              <a:gsLst>
                <a:gs pos="0">
                  <a:srgbClr val="FFFF00">
                    <a:lumMod val="50000"/>
                  </a:srgbClr>
                </a:gs>
                <a:gs pos="51000">
                  <a:srgbClr val="FFFF00">
                    <a:lumMod val="90000"/>
                  </a:srgb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" name="Rectangle 74"/>
            <p:cNvSpPr/>
            <p:nvPr/>
          </p:nvSpPr>
          <p:spPr>
            <a:xfrm>
              <a:off x="407105" y="5335060"/>
              <a:ext cx="2418536" cy="187313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47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" name="Pie 75"/>
            <p:cNvSpPr/>
            <p:nvPr/>
          </p:nvSpPr>
          <p:spPr>
            <a:xfrm rot="5400000">
              <a:off x="562948" y="4740978"/>
              <a:ext cx="855126" cy="1160410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" name="Pie 76"/>
            <p:cNvSpPr/>
            <p:nvPr/>
          </p:nvSpPr>
          <p:spPr>
            <a:xfrm rot="16200000">
              <a:off x="562276" y="4944579"/>
              <a:ext cx="855126" cy="1160410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" name="Pie 77"/>
            <p:cNvSpPr/>
            <p:nvPr/>
          </p:nvSpPr>
          <p:spPr>
            <a:xfrm rot="5400000">
              <a:off x="693763" y="4833019"/>
              <a:ext cx="598587" cy="1160407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6" name="Group 103"/>
          <p:cNvGrpSpPr>
            <a:grpSpLocks/>
          </p:cNvGrpSpPr>
          <p:nvPr/>
        </p:nvGrpSpPr>
        <p:grpSpPr bwMode="auto">
          <a:xfrm>
            <a:off x="7623715" y="2858442"/>
            <a:ext cx="2091613" cy="667445"/>
            <a:chOff x="381979" y="2383036"/>
            <a:chExt cx="2874402" cy="917333"/>
          </a:xfrm>
        </p:grpSpPr>
        <p:grpSp>
          <p:nvGrpSpPr>
            <p:cNvPr id="37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39" name="Rectangle 30"/>
              <p:cNvSpPr/>
              <p:nvPr/>
            </p:nvSpPr>
            <p:spPr>
              <a:xfrm>
                <a:off x="2823220" y="5310727"/>
                <a:ext cx="228300" cy="230521"/>
              </a:xfrm>
              <a:prstGeom prst="rect">
                <a:avLst/>
              </a:prstGeom>
              <a:gradFill rotWithShape="1">
                <a:gsLst>
                  <a:gs pos="0">
                    <a:srgbClr val="FFFF00">
                      <a:lumMod val="50000"/>
                    </a:srgbClr>
                  </a:gs>
                  <a:gs pos="51000">
                    <a:srgbClr val="FFFF00">
                      <a:lumMod val="90000"/>
                    </a:srgbClr>
                  </a:gs>
                  <a:gs pos="100000">
                    <a:srgbClr val="FFFF00">
                      <a:lumMod val="50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kern="0">
                  <a:solidFill>
                    <a:srgbClr val="FFFFFF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0" name="Rectangle 31"/>
              <p:cNvSpPr/>
              <p:nvPr/>
            </p:nvSpPr>
            <p:spPr>
              <a:xfrm>
                <a:off x="404116" y="5332681"/>
                <a:ext cx="2419104" cy="186612"/>
              </a:xfrm>
              <a:prstGeom prst="rect">
                <a:avLst/>
              </a:prstGeom>
              <a:gradFill rotWithShape="1">
                <a:gsLst>
                  <a:gs pos="0">
                    <a:srgbClr val="F6AB00"/>
                  </a:gs>
                  <a:gs pos="47000">
                    <a:srgbClr val="F6AB00">
                      <a:lumMod val="75000"/>
                    </a:srgbClr>
                  </a:gs>
                  <a:gs pos="100000">
                    <a:srgbClr val="F6AB00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kern="0">
                  <a:solidFill>
                    <a:srgbClr val="FFFFFF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1" name="Pie 32"/>
              <p:cNvSpPr/>
              <p:nvPr/>
            </p:nvSpPr>
            <p:spPr>
              <a:xfrm rot="5400000">
                <a:off x="568711" y="4748759"/>
                <a:ext cx="858411" cy="1161259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 rotWithShape="1">
                <a:gsLst>
                  <a:gs pos="0">
                    <a:srgbClr val="B48518"/>
                  </a:gs>
                  <a:gs pos="100000">
                    <a:srgbClr val="F6AB00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kern="0">
                  <a:solidFill>
                    <a:srgbClr val="383838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2" name="Pie 33"/>
              <p:cNvSpPr/>
              <p:nvPr/>
            </p:nvSpPr>
            <p:spPr>
              <a:xfrm rot="16200000">
                <a:off x="567614" y="4940859"/>
                <a:ext cx="858411" cy="1163453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 rotWithShape="1">
                <a:gsLst>
                  <a:gs pos="0">
                    <a:srgbClr val="F6AB00">
                      <a:lumMod val="69000"/>
                    </a:srgbClr>
                  </a:gs>
                  <a:gs pos="100000">
                    <a:srgbClr val="F6AB00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kern="0">
                  <a:solidFill>
                    <a:srgbClr val="383838"/>
                  </a:solidFill>
                  <a:latin typeface="Calibri"/>
                  <a:ea typeface="ＭＳ Ｐゴシック" charset="-128"/>
                </a:endParaRPr>
              </a:p>
            </p:txBody>
          </p:sp>
          <p:sp>
            <p:nvSpPr>
              <p:cNvPr id="43" name="Pie 34"/>
              <p:cNvSpPr/>
              <p:nvPr/>
            </p:nvSpPr>
            <p:spPr>
              <a:xfrm rot="5400000">
                <a:off x="698242" y="4829989"/>
                <a:ext cx="597156" cy="1163453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 rotWithShape="1">
                <a:gsLst>
                  <a:gs pos="0">
                    <a:srgbClr val="F6AB00"/>
                  </a:gs>
                  <a:gs pos="100000">
                    <a:srgbClr val="AA7600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kern="0">
                  <a:solidFill>
                    <a:srgbClr val="383838"/>
                  </a:solidFill>
                  <a:latin typeface="Calibri"/>
                  <a:ea typeface="ＭＳ Ｐゴシック" charset="-128"/>
                </a:endParaRPr>
              </a:p>
            </p:txBody>
          </p:sp>
        </p:grpSp>
        <p:sp>
          <p:nvSpPr>
            <p:cNvPr id="38" name="Round Same Side Corner Rectangle 102"/>
            <p:cNvSpPr/>
            <p:nvPr/>
          </p:nvSpPr>
          <p:spPr>
            <a:xfrm rot="5400000">
              <a:off x="2938787" y="2560069"/>
              <a:ext cx="70898" cy="563284"/>
            </a:xfrm>
            <a:prstGeom prst="round2SameRect">
              <a:avLst>
                <a:gd name="adj1" fmla="val 50000"/>
                <a:gd name="adj2" fmla="val 0"/>
              </a:avLst>
            </a:prstGeom>
            <a:gradFill rotWithShape="1">
              <a:gsLst>
                <a:gs pos="0">
                  <a:srgbClr val="FFFF00">
                    <a:lumMod val="50000"/>
                  </a:srgbClr>
                </a:gs>
                <a:gs pos="51000">
                  <a:srgbClr val="FFFF00">
                    <a:lumMod val="90000"/>
                  </a:srgbClr>
                </a:gs>
                <a:gs pos="100000">
                  <a:srgbClr val="FFFF00">
                    <a:lumMod val="50000"/>
                  </a:srgbClr>
                </a:gs>
              </a:gsLst>
              <a:lin ang="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" name="Group 104"/>
          <p:cNvGrpSpPr>
            <a:grpSpLocks/>
          </p:cNvGrpSpPr>
          <p:nvPr/>
        </p:nvGrpSpPr>
        <p:grpSpPr bwMode="auto">
          <a:xfrm rot="19003707">
            <a:off x="8217158" y="4169516"/>
            <a:ext cx="1115565" cy="362576"/>
            <a:chOff x="402914" y="4892498"/>
            <a:chExt cx="3257970" cy="1058999"/>
          </a:xfrm>
        </p:grpSpPr>
        <p:sp>
          <p:nvSpPr>
            <p:cNvPr id="45" name="Freeform 105"/>
            <p:cNvSpPr/>
            <p:nvPr/>
          </p:nvSpPr>
          <p:spPr>
            <a:xfrm>
              <a:off x="3051031" y="5383636"/>
              <a:ext cx="610741" cy="8144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lumMod val="50000"/>
                  </a:srgbClr>
                </a:gs>
                <a:gs pos="50000">
                  <a:sysClr val="window" lastClr="FFFFFF">
                    <a:lumMod val="95000"/>
                  </a:sys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" name="Rectangle 106"/>
            <p:cNvSpPr/>
            <p:nvPr/>
          </p:nvSpPr>
          <p:spPr>
            <a:xfrm>
              <a:off x="2823294" y="5307989"/>
              <a:ext cx="228010" cy="232104"/>
            </a:xfrm>
            <a:prstGeom prst="rect">
              <a:avLst/>
            </a:prstGeom>
            <a:gradFill rotWithShape="1">
              <a:gsLst>
                <a:gs pos="0">
                  <a:srgbClr val="FFFF00">
                    <a:lumMod val="50000"/>
                  </a:srgbClr>
                </a:gs>
                <a:gs pos="51000">
                  <a:srgbClr val="FFFF00">
                    <a:lumMod val="90000"/>
                  </a:srgb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7" name="Rectangle 107"/>
            <p:cNvSpPr/>
            <p:nvPr/>
          </p:nvSpPr>
          <p:spPr>
            <a:xfrm>
              <a:off x="401654" y="5331525"/>
              <a:ext cx="2418536" cy="187313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47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8" name="Pie 108"/>
            <p:cNvSpPr/>
            <p:nvPr/>
          </p:nvSpPr>
          <p:spPr>
            <a:xfrm rot="5400000">
              <a:off x="556460" y="4735706"/>
              <a:ext cx="855126" cy="1160410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9" name="Pie 109"/>
            <p:cNvSpPr/>
            <p:nvPr/>
          </p:nvSpPr>
          <p:spPr>
            <a:xfrm rot="16200000">
              <a:off x="556957" y="4943102"/>
              <a:ext cx="855126" cy="1160407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0" name="Pie 110"/>
            <p:cNvSpPr/>
            <p:nvPr/>
          </p:nvSpPr>
          <p:spPr>
            <a:xfrm rot="5400000">
              <a:off x="686111" y="4829287"/>
              <a:ext cx="598589" cy="1160410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51" name="Group 111"/>
          <p:cNvGrpSpPr>
            <a:grpSpLocks/>
          </p:cNvGrpSpPr>
          <p:nvPr/>
        </p:nvGrpSpPr>
        <p:grpSpPr bwMode="auto">
          <a:xfrm rot="1585899">
            <a:off x="8022203" y="2257863"/>
            <a:ext cx="1115565" cy="362576"/>
            <a:chOff x="402914" y="4892498"/>
            <a:chExt cx="3257970" cy="1058999"/>
          </a:xfrm>
        </p:grpSpPr>
        <p:sp>
          <p:nvSpPr>
            <p:cNvPr id="52" name="Freeform 112"/>
            <p:cNvSpPr/>
            <p:nvPr/>
          </p:nvSpPr>
          <p:spPr>
            <a:xfrm>
              <a:off x="3046311" y="5382812"/>
              <a:ext cx="610741" cy="8144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lumMod val="50000"/>
                  </a:srgbClr>
                </a:gs>
                <a:gs pos="50000">
                  <a:sysClr val="window" lastClr="FFFFFF">
                    <a:lumMod val="95000"/>
                  </a:sys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3" name="Rectangle 113"/>
            <p:cNvSpPr/>
            <p:nvPr/>
          </p:nvSpPr>
          <p:spPr>
            <a:xfrm>
              <a:off x="2817968" y="5304680"/>
              <a:ext cx="228010" cy="232107"/>
            </a:xfrm>
            <a:prstGeom prst="rect">
              <a:avLst/>
            </a:prstGeom>
            <a:gradFill rotWithShape="1">
              <a:gsLst>
                <a:gs pos="0">
                  <a:srgbClr val="FFFF00">
                    <a:lumMod val="50000"/>
                  </a:srgbClr>
                </a:gs>
                <a:gs pos="51000">
                  <a:srgbClr val="FFFF00">
                    <a:lumMod val="90000"/>
                  </a:srgb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4" name="Rectangle 114"/>
            <p:cNvSpPr/>
            <p:nvPr/>
          </p:nvSpPr>
          <p:spPr>
            <a:xfrm>
              <a:off x="401643" y="5331284"/>
              <a:ext cx="2418536" cy="187313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47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5" name="Pie 115"/>
            <p:cNvSpPr/>
            <p:nvPr/>
          </p:nvSpPr>
          <p:spPr>
            <a:xfrm rot="5400000">
              <a:off x="551745" y="4740376"/>
              <a:ext cx="855126" cy="1160407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6" name="Pie 116"/>
            <p:cNvSpPr/>
            <p:nvPr/>
          </p:nvSpPr>
          <p:spPr>
            <a:xfrm rot="16200000">
              <a:off x="551279" y="4940692"/>
              <a:ext cx="855126" cy="1160407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57" name="Pie 117"/>
            <p:cNvSpPr/>
            <p:nvPr/>
          </p:nvSpPr>
          <p:spPr>
            <a:xfrm rot="5400000">
              <a:off x="678897" y="4829604"/>
              <a:ext cx="598587" cy="1160407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58" name="Group 118"/>
          <p:cNvGrpSpPr>
            <a:grpSpLocks/>
          </p:cNvGrpSpPr>
          <p:nvPr/>
        </p:nvGrpSpPr>
        <p:grpSpPr bwMode="auto">
          <a:xfrm rot="5400000">
            <a:off x="9220643" y="1684376"/>
            <a:ext cx="1115448" cy="362614"/>
            <a:chOff x="402914" y="4892498"/>
            <a:chExt cx="3257970" cy="1058999"/>
          </a:xfrm>
        </p:grpSpPr>
        <p:sp>
          <p:nvSpPr>
            <p:cNvPr id="59" name="Freeform 119"/>
            <p:cNvSpPr/>
            <p:nvPr/>
          </p:nvSpPr>
          <p:spPr>
            <a:xfrm>
              <a:off x="3048392" y="5380208"/>
              <a:ext cx="610805" cy="81432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lumMod val="50000"/>
                  </a:srgbClr>
                </a:gs>
                <a:gs pos="50000">
                  <a:sysClr val="window" lastClr="FFFFFF">
                    <a:lumMod val="95000"/>
                  </a:sys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0" name="Rectangle 120"/>
            <p:cNvSpPr/>
            <p:nvPr/>
          </p:nvSpPr>
          <p:spPr>
            <a:xfrm>
              <a:off x="2819619" y="5312809"/>
              <a:ext cx="228034" cy="232083"/>
            </a:xfrm>
            <a:prstGeom prst="rect">
              <a:avLst/>
            </a:prstGeom>
            <a:gradFill rotWithShape="1">
              <a:gsLst>
                <a:gs pos="0">
                  <a:srgbClr val="FFFF00">
                    <a:lumMod val="50000"/>
                  </a:srgbClr>
                </a:gs>
                <a:gs pos="51000">
                  <a:srgbClr val="FFFF00">
                    <a:lumMod val="90000"/>
                  </a:srgbClr>
                </a:gs>
                <a:gs pos="100000">
                  <a:srgbClr val="FFFF00">
                    <a:lumMod val="5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1" name="Rectangle 121"/>
            <p:cNvSpPr/>
            <p:nvPr/>
          </p:nvSpPr>
          <p:spPr>
            <a:xfrm>
              <a:off x="400100" y="5327299"/>
              <a:ext cx="2418789" cy="187294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lumMod val="50000"/>
                  </a:sysClr>
                </a:gs>
                <a:gs pos="4700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50000"/>
                  </a:sys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FFFFFF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2" name="Pie 122"/>
            <p:cNvSpPr/>
            <p:nvPr/>
          </p:nvSpPr>
          <p:spPr>
            <a:xfrm rot="5400000">
              <a:off x="552817" y="4741423"/>
              <a:ext cx="859107" cy="1160532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3" name="Pie 123"/>
            <p:cNvSpPr/>
            <p:nvPr/>
          </p:nvSpPr>
          <p:spPr>
            <a:xfrm rot="16200000">
              <a:off x="550775" y="4945888"/>
              <a:ext cx="859110" cy="1160529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64" name="Pie 124"/>
            <p:cNvSpPr/>
            <p:nvPr/>
          </p:nvSpPr>
          <p:spPr>
            <a:xfrm rot="5400000">
              <a:off x="681796" y="4827336"/>
              <a:ext cx="602597" cy="1160529"/>
            </a:xfrm>
            <a:prstGeom prst="pie">
              <a:avLst>
                <a:gd name="adj1" fmla="val 5390094"/>
                <a:gd name="adj2" fmla="val 16200000"/>
              </a:avLst>
            </a:prstGeom>
            <a:gradFill rotWithShape="1">
              <a:gsLst>
                <a:gs pos="0">
                  <a:sysClr val="window" lastClr="FFFFFF">
                    <a:lumMod val="65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0800000" scaled="0"/>
            </a:gradFill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zh-CN" kern="0">
                <a:solidFill>
                  <a:srgbClr val="383838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453945" y="2589919"/>
            <a:ext cx="5072876" cy="1565591"/>
            <a:chOff x="2011860" y="2889396"/>
            <a:chExt cx="5643766" cy="1687209"/>
          </a:xfrm>
        </p:grpSpPr>
        <p:sp>
          <p:nvSpPr>
            <p:cNvPr id="66" name="矩形 65"/>
            <p:cNvSpPr/>
            <p:nvPr/>
          </p:nvSpPr>
          <p:spPr>
            <a:xfrm>
              <a:off x="2011860" y="2889396"/>
              <a:ext cx="5643766" cy="1687209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236622" y="3220204"/>
              <a:ext cx="5412086" cy="990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降低户外变电站传统操作机构箱的缺陷率</a:t>
              </a:r>
            </a:p>
          </p:txBody>
        </p:sp>
      </p:grpSp>
      <p:sp>
        <p:nvSpPr>
          <p:cNvPr id="2" name="任意多边形: 形状 1"/>
          <p:cNvSpPr/>
          <p:nvPr/>
        </p:nvSpPr>
        <p:spPr>
          <a:xfrm>
            <a:off x="2446421" y="2462463"/>
            <a:ext cx="5518484" cy="441158"/>
          </a:xfrm>
          <a:custGeom>
            <a:avLst/>
            <a:gdLst>
              <a:gd name="connsiteX0" fmla="*/ 5518484 w 5518484"/>
              <a:gd name="connsiteY0" fmla="*/ 441158 h 441158"/>
              <a:gd name="connsiteX1" fmla="*/ 5229726 w 5518484"/>
              <a:gd name="connsiteY1" fmla="*/ 0 h 441158"/>
              <a:gd name="connsiteX2" fmla="*/ 0 w 5518484"/>
              <a:gd name="connsiteY2" fmla="*/ 0 h 44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8484" h="441158">
                <a:moveTo>
                  <a:pt x="5518484" y="441158"/>
                </a:moveTo>
                <a:lnTo>
                  <a:pt x="5229726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rgbClr val="053464"/>
            </a:solidFill>
            <a:prstDash val="sys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310680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2355" y="92063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名词解释</a:t>
            </a:r>
            <a:r>
              <a:rPr lang="en-US" altLang="zh-CN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400" b="1" dirty="0">
              <a:solidFill>
                <a:srgbClr val="ED67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535982" y="1549674"/>
            <a:ext cx="9271007" cy="1460497"/>
            <a:chOff x="1909139" y="1349148"/>
            <a:chExt cx="9271007" cy="1460497"/>
          </a:xfrm>
        </p:grpSpPr>
        <p:sp>
          <p:nvSpPr>
            <p:cNvPr id="69" name="矩形 68"/>
            <p:cNvSpPr/>
            <p:nvPr/>
          </p:nvSpPr>
          <p:spPr bwMode="auto">
            <a:xfrm>
              <a:off x="1919535" y="1759014"/>
              <a:ext cx="9260611" cy="1050631"/>
            </a:xfrm>
            <a:prstGeom prst="rect">
              <a:avLst/>
            </a:prstGeom>
            <a:gradFill flip="none" rotWithShape="1">
              <a:gsLst>
                <a:gs pos="75900">
                  <a:srgbClr val="F3F3F3">
                    <a:lumMod val="99000"/>
                    <a:lumOff val="1000"/>
                  </a:srgbClr>
                </a:gs>
                <a:gs pos="0">
                  <a:sysClr val="window" lastClr="FFFFFF">
                    <a:lumMod val="97000"/>
                  </a:sysClr>
                </a:gs>
                <a:gs pos="100000">
                  <a:sysClr val="window" lastClr="FFFFFF">
                    <a:lumMod val="95000"/>
                  </a:sysClr>
                </a:gs>
              </a:gsLst>
              <a:lin ang="162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1909139" y="1349148"/>
              <a:ext cx="9094544" cy="1438494"/>
              <a:chOff x="1918578" y="1597442"/>
              <a:chExt cx="9094544" cy="1438494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988042" y="2112606"/>
                <a:ext cx="902508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6AB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7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存放变电站电气设备（包括断路器、隔离开关）的机械传动部件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通过机械传动部件的工作实现变电站电气设备的分合闸，同时在电气分合闸失败的情况下，可以人工通过机械传动方式进行分合闸。</a:t>
                </a:r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1918578" y="1597442"/>
                <a:ext cx="4347912" cy="432048"/>
                <a:chOff x="4871864" y="1628800"/>
                <a:chExt cx="4347912" cy="432048"/>
              </a:xfrm>
            </p:grpSpPr>
            <p:sp>
              <p:nvSpPr>
                <p:cNvPr id="73" name="矩形 72"/>
                <p:cNvSpPr/>
                <p:nvPr/>
              </p:nvSpPr>
              <p:spPr>
                <a:xfrm>
                  <a:off x="4871864" y="1628800"/>
                  <a:ext cx="4347912" cy="432048"/>
                </a:xfrm>
                <a:prstGeom prst="rect">
                  <a:avLst/>
                </a:prstGeom>
                <a:solidFill>
                  <a:srgbClr val="053464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6030158" y="1660158"/>
                  <a:ext cx="203132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操作机构箱的含义</a:t>
                  </a:r>
                </a:p>
              </p:txBody>
            </p:sp>
          </p:grpSp>
        </p:grpSp>
      </p:grpSp>
      <p:grpSp>
        <p:nvGrpSpPr>
          <p:cNvPr id="75" name="组合 74"/>
          <p:cNvGrpSpPr/>
          <p:nvPr/>
        </p:nvGrpSpPr>
        <p:grpSpPr>
          <a:xfrm>
            <a:off x="2373616" y="3197478"/>
            <a:ext cx="9353163" cy="2955106"/>
            <a:chOff x="1746773" y="2996952"/>
            <a:chExt cx="9353163" cy="2955106"/>
          </a:xfrm>
        </p:grpSpPr>
        <p:grpSp>
          <p:nvGrpSpPr>
            <p:cNvPr id="76" name="组合 75"/>
            <p:cNvGrpSpPr/>
            <p:nvPr/>
          </p:nvGrpSpPr>
          <p:grpSpPr>
            <a:xfrm>
              <a:off x="1746773" y="2996952"/>
              <a:ext cx="9353163" cy="2837230"/>
              <a:chOff x="1746773" y="2996952"/>
              <a:chExt cx="9353163" cy="2837230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1922305" y="2996952"/>
                <a:ext cx="4347912" cy="432048"/>
                <a:chOff x="1918578" y="3284984"/>
                <a:chExt cx="4347912" cy="432048"/>
              </a:xfrm>
            </p:grpSpPr>
            <p:sp>
              <p:nvSpPr>
                <p:cNvPr id="103" name="矩形 102"/>
                <p:cNvSpPr/>
                <p:nvPr/>
              </p:nvSpPr>
              <p:spPr>
                <a:xfrm>
                  <a:off x="1918578" y="3284984"/>
                  <a:ext cx="4347912" cy="432048"/>
                </a:xfrm>
                <a:prstGeom prst="rect">
                  <a:avLst/>
                </a:prstGeom>
                <a:solidFill>
                  <a:srgbClr val="ED6731"/>
                </a:solidFill>
                <a:ln w="25400" cap="flat" cmpd="sng" algn="ctr">
                  <a:noFill/>
                  <a:prstDash val="solid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3076872" y="3316342"/>
                  <a:ext cx="1800493" cy="3693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设备缺陷的含义</a:t>
                  </a: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746773" y="4101974"/>
                <a:ext cx="9353163" cy="1732208"/>
                <a:chOff x="1719081" y="3910542"/>
                <a:chExt cx="9353163" cy="1732208"/>
              </a:xfrm>
            </p:grpSpPr>
            <p:sp>
              <p:nvSpPr>
                <p:cNvPr id="81" name="矩形 80"/>
                <p:cNvSpPr/>
                <p:nvPr/>
              </p:nvSpPr>
              <p:spPr>
                <a:xfrm>
                  <a:off x="1719081" y="4600390"/>
                  <a:ext cx="9353163" cy="1042360"/>
                </a:xfrm>
                <a:prstGeom prst="rect">
                  <a:avLst/>
                </a:prstGeom>
                <a:solidFill>
                  <a:srgbClr val="053464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perspectiveRelaxed"/>
                  <a:lightRig rig="threePt" dir="t">
                    <a:rot lat="0" lon="0" rev="1200000"/>
                  </a:lightRig>
                </a:scene3d>
                <a:sp3d extrusionH="317500"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82" name="组合 81"/>
                <p:cNvGrpSpPr/>
                <p:nvPr/>
              </p:nvGrpSpPr>
              <p:grpSpPr>
                <a:xfrm>
                  <a:off x="2574969" y="3932545"/>
                  <a:ext cx="1231121" cy="1335689"/>
                  <a:chOff x="2574969" y="3932545"/>
                  <a:chExt cx="1231121" cy="1335689"/>
                </a:xfrm>
              </p:grpSpPr>
              <p:grpSp>
                <p:nvGrpSpPr>
                  <p:cNvPr id="97" name="组合 96"/>
                  <p:cNvGrpSpPr/>
                  <p:nvPr/>
                </p:nvGrpSpPr>
                <p:grpSpPr>
                  <a:xfrm>
                    <a:off x="2574969" y="3932545"/>
                    <a:ext cx="1231121" cy="1335689"/>
                    <a:chOff x="2351584" y="3962357"/>
                    <a:chExt cx="1231121" cy="1335689"/>
                  </a:xfrm>
                </p:grpSpPr>
                <p:sp>
                  <p:nvSpPr>
                    <p:cNvPr id="99" name="椭圆 98"/>
                    <p:cNvSpPr/>
                    <p:nvPr/>
                  </p:nvSpPr>
                  <p:spPr>
                    <a:xfrm>
                      <a:off x="2351584" y="3962357"/>
                      <a:ext cx="1224136" cy="1224136"/>
                    </a:xfrm>
                    <a:prstGeom prst="ellipse">
                      <a:avLst/>
                    </a:prstGeom>
                    <a:gradFill flip="none" rotWithShape="1">
                      <a:gsLst>
                        <a:gs pos="35000">
                          <a:srgbClr val="ED6731"/>
                        </a:gs>
                        <a:gs pos="77000">
                          <a:srgbClr val="F8A012"/>
                        </a:gs>
                        <a:gs pos="100000">
                          <a:schemeClr val="accent4"/>
                        </a:gs>
                      </a:gsLst>
                      <a:lin ang="54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2351584" y="3983120"/>
                      <a:ext cx="1231121" cy="1314926"/>
                      <a:chOff x="2351584" y="3983120"/>
                      <a:chExt cx="1231121" cy="1314926"/>
                    </a:xfrm>
                  </p:grpSpPr>
                  <p:sp>
                    <p:nvSpPr>
                      <p:cNvPr id="101" name="椭圆 100"/>
                      <p:cNvSpPr/>
                      <p:nvPr/>
                    </p:nvSpPr>
                    <p:spPr>
                      <a:xfrm>
                        <a:off x="2358569" y="5130086"/>
                        <a:ext cx="1224136" cy="16796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Text" lastClr="000000"/>
                          </a:gs>
                          <a:gs pos="100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102" name="椭圆 101"/>
                      <p:cNvSpPr/>
                      <p:nvPr/>
                    </p:nvSpPr>
                    <p:spPr>
                      <a:xfrm>
                        <a:off x="2351584" y="3983120"/>
                        <a:ext cx="1224136" cy="1224136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ysClr val="window" lastClr="FFFFFF"/>
                          </a:gs>
                          <a:gs pos="33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lin ang="5400000" scaled="1"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98" name="矩形 97"/>
                  <p:cNvSpPr/>
                  <p:nvPr/>
                </p:nvSpPr>
                <p:spPr>
                  <a:xfrm>
                    <a:off x="2827517" y="4323926"/>
                    <a:ext cx="6463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人身</a:t>
                    </a:r>
                  </a:p>
                </p:txBody>
              </p:sp>
            </p:grpSp>
            <p:grpSp>
              <p:nvGrpSpPr>
                <p:cNvPr id="83" name="组合 82"/>
                <p:cNvGrpSpPr/>
                <p:nvPr/>
              </p:nvGrpSpPr>
              <p:grpSpPr>
                <a:xfrm>
                  <a:off x="4437045" y="3910542"/>
                  <a:ext cx="1231121" cy="1335689"/>
                  <a:chOff x="4437045" y="3910542"/>
                  <a:chExt cx="1231121" cy="1335689"/>
                </a:xfrm>
              </p:grpSpPr>
              <p:grpSp>
                <p:nvGrpSpPr>
                  <p:cNvPr id="91" name="组合 90"/>
                  <p:cNvGrpSpPr/>
                  <p:nvPr/>
                </p:nvGrpSpPr>
                <p:grpSpPr>
                  <a:xfrm>
                    <a:off x="4437045" y="3910542"/>
                    <a:ext cx="1231121" cy="1335689"/>
                    <a:chOff x="2351584" y="3962357"/>
                    <a:chExt cx="1231121" cy="1335689"/>
                  </a:xfrm>
                </p:grpSpPr>
                <p:sp>
                  <p:nvSpPr>
                    <p:cNvPr id="93" name="椭圆 92"/>
                    <p:cNvSpPr/>
                    <p:nvPr/>
                  </p:nvSpPr>
                  <p:spPr>
                    <a:xfrm>
                      <a:off x="2351584" y="3962357"/>
                      <a:ext cx="1224136" cy="1224136"/>
                    </a:xfrm>
                    <a:prstGeom prst="ellipse">
                      <a:avLst/>
                    </a:prstGeom>
                    <a:gradFill flip="none" rotWithShape="1">
                      <a:gsLst>
                        <a:gs pos="31000">
                          <a:srgbClr val="ED6731"/>
                        </a:gs>
                        <a:gs pos="67000">
                          <a:srgbClr val="F89D13"/>
                        </a:gs>
                        <a:gs pos="100000">
                          <a:srgbClr val="FFC000"/>
                        </a:gs>
                      </a:gsLst>
                      <a:lin ang="54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grpSp>
                  <p:nvGrpSpPr>
                    <p:cNvPr id="94" name="组合 93"/>
                    <p:cNvGrpSpPr/>
                    <p:nvPr/>
                  </p:nvGrpSpPr>
                  <p:grpSpPr>
                    <a:xfrm>
                      <a:off x="2354063" y="3994394"/>
                      <a:ext cx="1228642" cy="1303652"/>
                      <a:chOff x="2354063" y="3994394"/>
                      <a:chExt cx="1228642" cy="1303652"/>
                    </a:xfrm>
                  </p:grpSpPr>
                  <p:sp>
                    <p:nvSpPr>
                      <p:cNvPr id="95" name="椭圆 94"/>
                      <p:cNvSpPr/>
                      <p:nvPr/>
                    </p:nvSpPr>
                    <p:spPr>
                      <a:xfrm>
                        <a:off x="2358569" y="5130086"/>
                        <a:ext cx="1224136" cy="16796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Text" lastClr="000000"/>
                          </a:gs>
                          <a:gs pos="100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96" name="椭圆 95"/>
                      <p:cNvSpPr/>
                      <p:nvPr/>
                    </p:nvSpPr>
                    <p:spPr>
                      <a:xfrm>
                        <a:off x="2354063" y="3994394"/>
                        <a:ext cx="1224136" cy="1224136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ysClr val="window" lastClr="FFFFFF"/>
                          </a:gs>
                          <a:gs pos="33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lin ang="5400000" scaled="1"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92" name="矩形 91"/>
                  <p:cNvSpPr/>
                  <p:nvPr/>
                </p:nvSpPr>
                <p:spPr>
                  <a:xfrm>
                    <a:off x="4695177" y="4312420"/>
                    <a:ext cx="6463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电网</a:t>
                    </a:r>
                  </a:p>
                </p:txBody>
              </p:sp>
            </p:grpSp>
            <p:grpSp>
              <p:nvGrpSpPr>
                <p:cNvPr id="84" name="组合 83"/>
                <p:cNvGrpSpPr/>
                <p:nvPr/>
              </p:nvGrpSpPr>
              <p:grpSpPr>
                <a:xfrm>
                  <a:off x="6214534" y="3919557"/>
                  <a:ext cx="1239612" cy="1335689"/>
                  <a:chOff x="4428554" y="3910542"/>
                  <a:chExt cx="1239612" cy="1335689"/>
                </a:xfrm>
              </p:grpSpPr>
              <p:grpSp>
                <p:nvGrpSpPr>
                  <p:cNvPr id="85" name="组合 84"/>
                  <p:cNvGrpSpPr/>
                  <p:nvPr/>
                </p:nvGrpSpPr>
                <p:grpSpPr>
                  <a:xfrm>
                    <a:off x="4428554" y="3910542"/>
                    <a:ext cx="1239612" cy="1335689"/>
                    <a:chOff x="2343093" y="3962357"/>
                    <a:chExt cx="1239612" cy="1335689"/>
                  </a:xfrm>
                </p:grpSpPr>
                <p:sp>
                  <p:nvSpPr>
                    <p:cNvPr id="87" name="椭圆 86"/>
                    <p:cNvSpPr/>
                    <p:nvPr/>
                  </p:nvSpPr>
                  <p:spPr>
                    <a:xfrm>
                      <a:off x="2351584" y="3962357"/>
                      <a:ext cx="1224136" cy="1224136"/>
                    </a:xfrm>
                    <a:prstGeom prst="ellipse">
                      <a:avLst/>
                    </a:prstGeom>
                    <a:gradFill flip="none" rotWithShape="1">
                      <a:gsLst>
                        <a:gs pos="36000">
                          <a:srgbClr val="F69219"/>
                        </a:gs>
                        <a:gs pos="0">
                          <a:srgbClr val="FFC000"/>
                        </a:gs>
                        <a:gs pos="66000">
                          <a:srgbClr val="ED6731"/>
                        </a:gs>
                      </a:gsLst>
                      <a:lin ang="162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grpSp>
                  <p:nvGrpSpPr>
                    <p:cNvPr id="88" name="组合 87"/>
                    <p:cNvGrpSpPr/>
                    <p:nvPr/>
                  </p:nvGrpSpPr>
                  <p:grpSpPr>
                    <a:xfrm>
                      <a:off x="2343093" y="3985379"/>
                      <a:ext cx="1239612" cy="1312667"/>
                      <a:chOff x="2343093" y="3985379"/>
                      <a:chExt cx="1239612" cy="1312667"/>
                    </a:xfrm>
                  </p:grpSpPr>
                  <p:sp>
                    <p:nvSpPr>
                      <p:cNvPr id="89" name="椭圆 88"/>
                      <p:cNvSpPr/>
                      <p:nvPr/>
                    </p:nvSpPr>
                    <p:spPr>
                      <a:xfrm>
                        <a:off x="2358569" y="5130086"/>
                        <a:ext cx="1224136" cy="16796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Text" lastClr="000000"/>
                          </a:gs>
                          <a:gs pos="100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90" name="椭圆 89"/>
                      <p:cNvSpPr/>
                      <p:nvPr/>
                    </p:nvSpPr>
                    <p:spPr>
                      <a:xfrm>
                        <a:off x="2343093" y="3985379"/>
                        <a:ext cx="1224136" cy="1224136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ysClr val="window" lastClr="FFFFFF"/>
                          </a:gs>
                          <a:gs pos="33000">
                            <a:srgbClr val="289180">
                              <a:lumMod val="59000"/>
                              <a:alpha val="0"/>
                            </a:srgbClr>
                          </a:gs>
                        </a:gsLst>
                        <a:lin ang="5400000" scaled="1"/>
                      </a:gra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86" name="矩形 85"/>
                  <p:cNvSpPr/>
                  <p:nvPr/>
                </p:nvSpPr>
                <p:spPr>
                  <a:xfrm>
                    <a:off x="4695177" y="4312420"/>
                    <a:ext cx="64633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设备</a:t>
                    </a:r>
                  </a:p>
                </p:txBody>
              </p:sp>
            </p:grpSp>
          </p:grpSp>
          <p:sp>
            <p:nvSpPr>
              <p:cNvPr id="80" name="矩形 79"/>
              <p:cNvSpPr/>
              <p:nvPr/>
            </p:nvSpPr>
            <p:spPr>
              <a:xfrm>
                <a:off x="1882830" y="3452666"/>
                <a:ext cx="72276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6AB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7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因主观或客观原因造成设备无法安全稳定运行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7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7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</a:t>
                </a:r>
                <a:r>
                  <a: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人身、电网、设备造成安全隐患的设备问题。</a:t>
                </a:r>
              </a:p>
            </p:txBody>
          </p:sp>
        </p:grpSp>
        <p:sp>
          <p:nvSpPr>
            <p:cNvPr id="77" name="矩形 76"/>
            <p:cNvSpPr/>
            <p:nvPr/>
          </p:nvSpPr>
          <p:spPr>
            <a:xfrm>
              <a:off x="3782450" y="5582726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安全隐患的设备问题</a:t>
              </a:r>
            </a:p>
          </p:txBody>
        </p:sp>
      </p:grpSp>
      <p:pic>
        <p:nvPicPr>
          <p:cNvPr id="105" name="图片 104" descr="1299128003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" b="100000" l="407" r="100000">
                        <a14:foregroundMark x1="57317" y1="14350" x2="30285" y2="14350"/>
                        <a14:foregroundMark x1="61992" y1="12108" x2="47764" y2="21973"/>
                        <a14:backgroundMark x1="94309" y1="10090" x2="94106" y2="4932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11267" y="3118697"/>
            <a:ext cx="2727919" cy="247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44719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2326904" y="1436450"/>
            <a:ext cx="945376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构箱类缺陷：指操作机构箱因外部或内部因素，造成电气设备正常分合的缺陷。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主要包括二次回路接触不良、电源开关故障、机械传动部件故障，渗漏水、机构本体故障等几类。部分缺陷照片如下图所示。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045" y="2913778"/>
            <a:ext cx="2369602" cy="3104996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3549311" y="4434598"/>
            <a:ext cx="1828164" cy="521505"/>
            <a:chOff x="3299826" y="4365104"/>
            <a:chExt cx="1828164" cy="521505"/>
          </a:xfrm>
        </p:grpSpPr>
        <p:sp>
          <p:nvSpPr>
            <p:cNvPr id="44" name="矩形标注 10"/>
            <p:cNvSpPr/>
            <p:nvPr/>
          </p:nvSpPr>
          <p:spPr>
            <a:xfrm>
              <a:off x="3299826" y="4365104"/>
              <a:ext cx="1828164" cy="521505"/>
            </a:xfrm>
            <a:prstGeom prst="wedgeRectCallout">
              <a:avLst>
                <a:gd name="adj1" fmla="val -16673"/>
                <a:gd name="adj2" fmla="val 107908"/>
              </a:avLst>
            </a:prstGeom>
            <a:solidFill>
              <a:srgbClr val="05346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579532" y="4425801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渗漏水缺陷</a:t>
              </a:r>
            </a:p>
          </p:txBody>
        </p:sp>
      </p:grpSp>
      <p:pic>
        <p:nvPicPr>
          <p:cNvPr id="46" name="图片 45" descr="IMG_20140521_153342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75791" y="3476857"/>
            <a:ext cx="2802836" cy="2541917"/>
          </a:xfrm>
          <a:prstGeom prst="rect">
            <a:avLst/>
          </a:prstGeom>
        </p:spPr>
      </p:pic>
      <p:pic>
        <p:nvPicPr>
          <p:cNvPr id="47" name="图片 46" descr="DSC062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52193" y="2862947"/>
            <a:ext cx="2946852" cy="26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组合 47"/>
          <p:cNvGrpSpPr/>
          <p:nvPr/>
        </p:nvGrpSpPr>
        <p:grpSpPr>
          <a:xfrm>
            <a:off x="6158517" y="2931301"/>
            <a:ext cx="2220110" cy="521505"/>
            <a:chOff x="3299826" y="4365104"/>
            <a:chExt cx="2220110" cy="521505"/>
          </a:xfrm>
        </p:grpSpPr>
        <p:sp>
          <p:nvSpPr>
            <p:cNvPr id="49" name="矩形标注 66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8930"/>
                <a:gd name="adj2" fmla="val 160036"/>
              </a:avLst>
            </a:prstGeom>
            <a:solidFill>
              <a:srgbClr val="ED673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579532" y="442580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二次回路故障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378935" y="5534607"/>
            <a:ext cx="2220110" cy="521505"/>
            <a:chOff x="3299826" y="4365104"/>
            <a:chExt cx="2220110" cy="521505"/>
          </a:xfrm>
        </p:grpSpPr>
        <p:sp>
          <p:nvSpPr>
            <p:cNvPr id="52" name="矩形标注 71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-3871"/>
                <a:gd name="adj2" fmla="val -136144"/>
              </a:avLst>
            </a:prstGeom>
            <a:solidFill>
              <a:srgbClr val="00837A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814279" y="4455376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电源故障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2180313" y="97478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名词解释</a:t>
            </a:r>
            <a:r>
              <a:rPr lang="en-US" altLang="zh-CN" sz="24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400" b="1" dirty="0">
              <a:solidFill>
                <a:srgbClr val="ED67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88233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35385" y="1374237"/>
            <a:ext cx="9429873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根据缺陷类别，课题人员利用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GPMS3.0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b="1" dirty="0">
                <a:solidFill>
                  <a:srgbClr val="68A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月至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月建新变、南郊变、高岐变的机构箱缺陷按照各种不同情况分别进行了统计，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具体如下：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062988"/>
              </p:ext>
            </p:extLst>
          </p:nvPr>
        </p:nvGraphicFramePr>
        <p:xfrm>
          <a:off x="2334826" y="2779768"/>
          <a:ext cx="5157927" cy="3248169"/>
        </p:xfrm>
        <a:graphic>
          <a:graphicData uri="http://schemas.openxmlformats.org/drawingml/2006/table">
            <a:tbl>
              <a:tblPr/>
              <a:tblGrid>
                <a:gridCol w="77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9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77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变电站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回路接触不良</a:t>
                      </a:r>
                      <a:endParaRPr lang="zh-CN" sz="11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电源故障</a:t>
                      </a:r>
                      <a:endParaRPr lang="zh-CN" sz="11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渗漏水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机械部件故障</a:t>
                      </a:r>
                      <a:endParaRPr lang="zh-CN" sz="11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本体故障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其他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建新变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南郊变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高岐变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图片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7714" y="2776914"/>
            <a:ext cx="4001012" cy="325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475366" y="2469137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单位（个）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402012"/>
      </p:ext>
    </p:extLst>
  </p:cSld>
  <p:clrMapOvr>
    <a:masterClrMapping/>
  </p:clrMapOvr>
  <p:transition spd="slow" advTm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439293"/>
              </p:ext>
            </p:extLst>
          </p:nvPr>
        </p:nvGraphicFramePr>
        <p:xfrm>
          <a:off x="2388092" y="3085729"/>
          <a:ext cx="9286043" cy="1850256"/>
        </p:xfrm>
        <a:graphic>
          <a:graphicData uri="http://schemas.openxmlformats.org/drawingml/2006/table">
            <a:tbl>
              <a:tblPr/>
              <a:tblGrid>
                <a:gridCol w="113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4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43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项目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渗漏水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回路接触不良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机械部件故障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电源故障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本体故障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其他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缺陷个数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累计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47.37%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63.15%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78.95%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89.46%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94.73%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100%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938232" y="2627049"/>
            <a:ext cx="4185761" cy="357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zh-CN" sz="2400" b="1" kern="100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根据上表，得出如下统计表：</a:t>
            </a:r>
            <a:endParaRPr lang="zh-CN" altLang="zh-CN" b="1" kern="100" dirty="0">
              <a:solidFill>
                <a:srgbClr val="0534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684628"/>
      </p:ext>
    </p:extLst>
  </p:cSld>
  <p:clrMapOvr>
    <a:masterClrMapping/>
  </p:clrMapOvr>
  <p:transition spd="slow" advTm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86507" y="4716600"/>
            <a:ext cx="5840747" cy="104236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  <a:scene3d>
            <a:camera prst="perspectiveRelaxed"/>
            <a:lightRig rig="threePt" dir="t">
              <a:rot lat="0" lon="0" rev="4200000"/>
            </a:lightRig>
          </a:scene3d>
          <a:sp3d extrusionH="317500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03252" y="200412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22.35%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54210" y="1478796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操作机构箱缺陷率目标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69164" y="3209866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16%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628631" y="2089546"/>
            <a:ext cx="3672410" cy="1865002"/>
            <a:chOff x="7032102" y="1842412"/>
            <a:chExt cx="3672410" cy="1865002"/>
          </a:xfrm>
        </p:grpSpPr>
        <p:grpSp>
          <p:nvGrpSpPr>
            <p:cNvPr id="7" name="组合 6"/>
            <p:cNvGrpSpPr/>
            <p:nvPr/>
          </p:nvGrpSpPr>
          <p:grpSpPr>
            <a:xfrm>
              <a:off x="7032104" y="1842412"/>
              <a:ext cx="3672408" cy="853906"/>
              <a:chOff x="7032104" y="1842412"/>
              <a:chExt cx="3672408" cy="853906"/>
            </a:xfrm>
          </p:grpSpPr>
          <p:sp>
            <p:nvSpPr>
              <p:cNvPr id="12" name="对话气泡: 圆角矩形 11"/>
              <p:cNvSpPr/>
              <p:nvPr/>
            </p:nvSpPr>
            <p:spPr>
              <a:xfrm>
                <a:off x="7032104" y="1842412"/>
                <a:ext cx="3672408" cy="853906"/>
              </a:xfrm>
              <a:prstGeom prst="wedgeRoundRectCallout">
                <a:avLst>
                  <a:gd name="adj1" fmla="val -54677"/>
                  <a:gd name="adj2" fmla="val -8468"/>
                  <a:gd name="adj3" fmla="val 16667"/>
                </a:avLst>
              </a:prstGeom>
              <a:gradFill>
                <a:gsLst>
                  <a:gs pos="84000">
                    <a:srgbClr val="ED6731"/>
                  </a:gs>
                  <a:gs pos="0">
                    <a:srgbClr val="F6AB00"/>
                  </a:gs>
                </a:gsLst>
                <a:lin ang="162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7467048" y="1920605"/>
                <a:ext cx="25202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、目标值的确定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32102" y="2453757"/>
              <a:ext cx="3672409" cy="1253657"/>
              <a:chOff x="7032104" y="1842412"/>
              <a:chExt cx="3353571" cy="374191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032104" y="1842412"/>
                <a:ext cx="3353571" cy="374191"/>
              </a:xfrm>
              <a:prstGeom prst="rect">
                <a:avLst/>
              </a:prstGeom>
              <a:gradFill>
                <a:gsLst>
                  <a:gs pos="84000">
                    <a:srgbClr val="ED6731"/>
                  </a:gs>
                  <a:gs pos="0">
                    <a:srgbClr val="F6AB00"/>
                  </a:gs>
                </a:gsLst>
                <a:lin ang="162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467048" y="1920605"/>
                <a:ext cx="168693" cy="137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7467048" y="2696318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目标设定在</a:t>
              </a: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16%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76141" y="2405376"/>
            <a:ext cx="1178069" cy="2952328"/>
            <a:chOff x="2672460" y="2574052"/>
            <a:chExt cx="1178069" cy="2952328"/>
          </a:xfrm>
        </p:grpSpPr>
        <p:sp>
          <p:nvSpPr>
            <p:cNvPr id="15" name="立方体 14"/>
            <p:cNvSpPr/>
            <p:nvPr/>
          </p:nvSpPr>
          <p:spPr>
            <a:xfrm>
              <a:off x="2672460" y="2574052"/>
              <a:ext cx="1178069" cy="2952328"/>
            </a:xfrm>
            <a:prstGeom prst="cube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99571" y="5037124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06738" y="3590708"/>
            <a:ext cx="1178069" cy="1855582"/>
            <a:chOff x="5303057" y="3759384"/>
            <a:chExt cx="1178069" cy="1855582"/>
          </a:xfrm>
        </p:grpSpPr>
        <p:sp>
          <p:nvSpPr>
            <p:cNvPr id="18" name="立方体 17"/>
            <p:cNvSpPr/>
            <p:nvPr/>
          </p:nvSpPr>
          <p:spPr>
            <a:xfrm>
              <a:off x="5303057" y="3759384"/>
              <a:ext cx="1178069" cy="1855582"/>
            </a:xfrm>
            <a:prstGeom prst="cube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398373" y="513615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</a:p>
          </p:txBody>
        </p:sp>
      </p:grpSp>
      <p:sp>
        <p:nvSpPr>
          <p:cNvPr id="20" name="形状 19"/>
          <p:cNvSpPr/>
          <p:nvPr/>
        </p:nvSpPr>
        <p:spPr>
          <a:xfrm rot="4396374">
            <a:off x="4692750" y="2587476"/>
            <a:ext cx="1246306" cy="86914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6AB0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413222406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804831" y="1928724"/>
            <a:ext cx="184731" cy="461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366380" y="1226793"/>
            <a:ext cx="4774458" cy="650484"/>
            <a:chOff x="2135560" y="1448735"/>
            <a:chExt cx="4774458" cy="650484"/>
          </a:xfrm>
        </p:grpSpPr>
        <p:sp>
          <p:nvSpPr>
            <p:cNvPr id="23" name="矩形 22"/>
            <p:cNvSpPr/>
            <p:nvPr/>
          </p:nvSpPr>
          <p:spPr>
            <a:xfrm>
              <a:off x="2135560" y="1448735"/>
              <a:ext cx="4774458" cy="650484"/>
            </a:xfrm>
            <a:prstGeom prst="rect">
              <a:avLst/>
            </a:prstGeom>
            <a:gradFill>
              <a:gsLst>
                <a:gs pos="84000">
                  <a:srgbClr val="ED6731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570504" y="1526928"/>
              <a:ext cx="31357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、目标值的选取依据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391295" y="1996159"/>
            <a:ext cx="9402201" cy="1338828"/>
            <a:chOff x="2198303" y="2389493"/>
            <a:chExt cx="9402201" cy="1338828"/>
          </a:xfrm>
        </p:grpSpPr>
        <p:grpSp>
          <p:nvGrpSpPr>
            <p:cNvPr id="26" name="组合 25"/>
            <p:cNvGrpSpPr/>
            <p:nvPr/>
          </p:nvGrpSpPr>
          <p:grpSpPr>
            <a:xfrm>
              <a:off x="2198303" y="2389493"/>
              <a:ext cx="9402201" cy="1338828"/>
              <a:chOff x="2198303" y="2389493"/>
              <a:chExt cx="9402201" cy="1338828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56" b="18814"/>
              <a:stretch/>
            </p:blipFill>
            <p:spPr>
              <a:xfrm>
                <a:off x="2198303" y="2466967"/>
                <a:ext cx="1196533" cy="1250066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3392822" y="2389493"/>
                <a:ext cx="8207682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7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小组成员多年从事变电运行工作，积累了丰富的工作经验和运行维护的理论知识。成员专业素质高，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其中包括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个高级技师和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个工程师，在技术上保证了本次课题目标值的实现。</a:t>
                </a: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2198304" y="2466966"/>
              <a:ext cx="1214862" cy="461667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416433" y="2513133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依据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68012" y="3501222"/>
            <a:ext cx="9402201" cy="1338828"/>
            <a:chOff x="2198303" y="2389493"/>
            <a:chExt cx="9402201" cy="1338828"/>
          </a:xfrm>
        </p:grpSpPr>
        <p:grpSp>
          <p:nvGrpSpPr>
            <p:cNvPr id="32" name="组合 31"/>
            <p:cNvGrpSpPr/>
            <p:nvPr/>
          </p:nvGrpSpPr>
          <p:grpSpPr>
            <a:xfrm>
              <a:off x="2198303" y="2389493"/>
              <a:ext cx="9402201" cy="1338828"/>
              <a:chOff x="2198303" y="2389493"/>
              <a:chExt cx="9402201" cy="1338828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56" b="18814"/>
              <a:stretch/>
            </p:blipFill>
            <p:spPr>
              <a:xfrm>
                <a:off x="2198303" y="2466967"/>
                <a:ext cx="1196533" cy="1250066"/>
              </a:xfrm>
              <a:prstGeom prst="rect">
                <a:avLst/>
              </a:prstGeom>
            </p:spPr>
          </p:pic>
          <p:sp>
            <p:nvSpPr>
              <p:cNvPr id="36" name="矩形 35"/>
              <p:cNvSpPr/>
              <p:nvPr/>
            </p:nvSpPr>
            <p:spPr>
              <a:xfrm>
                <a:off x="3392822" y="2389493"/>
                <a:ext cx="8207682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按照福建省电力有限公司缺陷管理规定，渗漏水缺陷属于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II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类及以上缺陷，需马上停电处理。</a:t>
                </a:r>
                <a:r>
                  <a:rPr lang="zh-CN" altLang="en-US" b="1" kern="0" dirty="0">
                    <a:solidFill>
                      <a:srgbClr val="ED673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部门规定，每年每座户外变电设备渗漏水缺陷不得超过</a:t>
                </a:r>
                <a:r>
                  <a:rPr lang="en-US" altLang="zh-CN" b="1" kern="0" dirty="0">
                    <a:solidFill>
                      <a:srgbClr val="ED673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b="1" kern="0" dirty="0">
                    <a:solidFill>
                      <a:srgbClr val="ED673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次</a:t>
                </a: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，根据机构箱的其他类缺陷保持不变，通过理论计算缺陷率为：</a:t>
                </a: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2198304" y="2466966"/>
              <a:ext cx="1214862" cy="461667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416433" y="2513133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依据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379720" y="3412460"/>
            <a:ext cx="9402201" cy="60632"/>
            <a:chOff x="2186728" y="3805794"/>
            <a:chExt cx="9402201" cy="60632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2186728" y="3805794"/>
              <a:ext cx="9402201" cy="0"/>
            </a:xfrm>
            <a:prstGeom prst="line">
              <a:avLst/>
            </a:prstGeom>
            <a:noFill/>
            <a:ln w="28575" cap="flat" cmpd="sng" algn="ctr">
              <a:solidFill>
                <a:srgbClr val="053464"/>
              </a:solidFill>
              <a:prstDash val="solid"/>
            </a:ln>
            <a:effectLst/>
          </p:spPr>
        </p:cxnSp>
        <p:sp>
          <p:nvSpPr>
            <p:cNvPr id="39" name="矩形 38"/>
            <p:cNvSpPr/>
            <p:nvPr/>
          </p:nvSpPr>
          <p:spPr>
            <a:xfrm>
              <a:off x="10907089" y="3820707"/>
              <a:ext cx="679968" cy="45719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solidFill>
                <a:srgbClr val="05346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364874" y="5025118"/>
            <a:ext cx="9402201" cy="1093812"/>
            <a:chOff x="2198303" y="5359524"/>
            <a:chExt cx="9402201" cy="1093812"/>
          </a:xfrm>
        </p:grpSpPr>
        <p:sp>
          <p:nvSpPr>
            <p:cNvPr id="41" name="矩形 40"/>
            <p:cNvSpPr/>
            <p:nvPr/>
          </p:nvSpPr>
          <p:spPr>
            <a:xfrm>
              <a:off x="2198303" y="5359524"/>
              <a:ext cx="9378918" cy="1093812"/>
            </a:xfrm>
            <a:prstGeom prst="rect">
              <a:avLst/>
            </a:prstGeom>
            <a:gradFill>
              <a:gsLst>
                <a:gs pos="84000">
                  <a:srgbClr val="ED6731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611838" y="5589844"/>
              <a:ext cx="89886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缺陷率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5+4+4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38+12+35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×100%=15.29%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＜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16%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根据部门规定，小组成员将目标值设定在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16%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是必须实现的。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520078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2369825" y="1482570"/>
            <a:ext cx="9528271" cy="4762958"/>
            <a:chOff x="1606345" y="1191543"/>
            <a:chExt cx="10668901" cy="5333132"/>
          </a:xfrm>
        </p:grpSpPr>
        <p:grpSp>
          <p:nvGrpSpPr>
            <p:cNvPr id="2" name="组合 1"/>
            <p:cNvGrpSpPr/>
            <p:nvPr/>
          </p:nvGrpSpPr>
          <p:grpSpPr>
            <a:xfrm>
              <a:off x="1606345" y="1268760"/>
              <a:ext cx="10236902" cy="4706026"/>
              <a:chOff x="1773070" y="1244097"/>
              <a:chExt cx="10236902" cy="4706026"/>
            </a:xfrm>
          </p:grpSpPr>
          <p:cxnSp>
            <p:nvCxnSpPr>
              <p:cNvPr id="3" name="直接连接符 2"/>
              <p:cNvCxnSpPr/>
              <p:nvPr/>
            </p:nvCxnSpPr>
            <p:spPr>
              <a:xfrm rot="16200000" flipH="1">
                <a:off x="2833770" y="3067797"/>
                <a:ext cx="238290" cy="96601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4" name="直接连接符 3"/>
              <p:cNvCxnSpPr/>
              <p:nvPr/>
            </p:nvCxnSpPr>
            <p:spPr>
              <a:xfrm flipV="1">
                <a:off x="7326312" y="3210193"/>
                <a:ext cx="980707" cy="8964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5" name="直接连接符 4"/>
              <p:cNvCxnSpPr/>
              <p:nvPr/>
            </p:nvCxnSpPr>
            <p:spPr>
              <a:xfrm>
                <a:off x="6597309" y="2250941"/>
                <a:ext cx="1373682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6" name="直接连接符 5"/>
              <p:cNvCxnSpPr/>
              <p:nvPr/>
            </p:nvCxnSpPr>
            <p:spPr>
              <a:xfrm>
                <a:off x="6652984" y="4626884"/>
                <a:ext cx="1667396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</p:cxnSp>
          <p:grpSp>
            <p:nvGrpSpPr>
              <p:cNvPr id="7" name="组合 6"/>
              <p:cNvGrpSpPr/>
              <p:nvPr/>
            </p:nvGrpSpPr>
            <p:grpSpPr>
              <a:xfrm>
                <a:off x="1773070" y="1831768"/>
                <a:ext cx="10236902" cy="3714082"/>
                <a:chOff x="517240" y="1990398"/>
                <a:chExt cx="11135564" cy="3714082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517240" y="1990398"/>
                  <a:ext cx="11135564" cy="3714082"/>
                  <a:chOff x="517240" y="1990398"/>
                  <a:chExt cx="11135564" cy="3714082"/>
                </a:xfrm>
              </p:grpSpPr>
              <p:cxnSp>
                <p:nvCxnSpPr>
                  <p:cNvPr id="37" name="直接连接符 36"/>
                  <p:cNvCxnSpPr/>
                  <p:nvPr/>
                </p:nvCxnSpPr>
                <p:spPr>
                  <a:xfrm flipV="1">
                    <a:off x="1568824" y="3388661"/>
                    <a:ext cx="1066800" cy="8964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rot="16200000" flipH="1">
                    <a:off x="2551092" y="3455267"/>
                    <a:ext cx="247255" cy="114044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</p:cxnSp>
              <p:sp>
                <p:nvSpPr>
                  <p:cNvPr id="39" name="文本框 68"/>
                  <p:cNvSpPr txBox="1"/>
                  <p:nvPr/>
                </p:nvSpPr>
                <p:spPr>
                  <a:xfrm>
                    <a:off x="1107973" y="3384469"/>
                    <a:ext cx="150134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rPr>
                      <a:t>传动连杆生锈</a:t>
                    </a:r>
                  </a:p>
                </p:txBody>
              </p:sp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517240" y="1990398"/>
                    <a:ext cx="11135564" cy="3714082"/>
                    <a:chOff x="517240" y="1990398"/>
                    <a:chExt cx="11135564" cy="3714082"/>
                  </a:xfrm>
                </p:grpSpPr>
                <p:grpSp>
                  <p:nvGrpSpPr>
                    <p:cNvPr id="41" name="组合 40"/>
                    <p:cNvGrpSpPr/>
                    <p:nvPr/>
                  </p:nvGrpSpPr>
                  <p:grpSpPr>
                    <a:xfrm>
                      <a:off x="517240" y="1990398"/>
                      <a:ext cx="11135564" cy="3714082"/>
                      <a:chOff x="125128" y="2394310"/>
                      <a:chExt cx="11135564" cy="3714082"/>
                    </a:xfrm>
                  </p:grpSpPr>
                  <p:sp>
                    <p:nvSpPr>
                      <p:cNvPr id="47" name="等腰三角形 20"/>
                      <p:cNvSpPr/>
                      <p:nvPr/>
                    </p:nvSpPr>
                    <p:spPr>
                      <a:xfrm rot="5400000">
                        <a:off x="-752546" y="4031182"/>
                        <a:ext cx="2462836" cy="707488"/>
                      </a:xfrm>
                      <a:custGeom>
                        <a:avLst/>
                        <a:gdLst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0 w 1942032"/>
                          <a:gd name="connsiteY3" fmla="*/ 418117 h 418117"/>
                          <a:gd name="connsiteX0" fmla="*/ 0 w 1942032"/>
                          <a:gd name="connsiteY0" fmla="*/ 418117 h 419489"/>
                          <a:gd name="connsiteX1" fmla="*/ 971016 w 1942032"/>
                          <a:gd name="connsiteY1" fmla="*/ 0 h 419489"/>
                          <a:gd name="connsiteX2" fmla="*/ 1942032 w 1942032"/>
                          <a:gd name="connsiteY2" fmla="*/ 418117 h 419489"/>
                          <a:gd name="connsiteX3" fmla="*/ 950865 w 1942032"/>
                          <a:gd name="connsiteY3" fmla="*/ 419489 h 419489"/>
                          <a:gd name="connsiteX4" fmla="*/ 0 w 1942032"/>
                          <a:gd name="connsiteY4" fmla="*/ 418117 h 419489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70119 w 1942032"/>
                          <a:gd name="connsiteY3" fmla="*/ 323237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  <a:gd name="connsiteX0" fmla="*/ 0 w 1942032"/>
                          <a:gd name="connsiteY0" fmla="*/ 418117 h 418117"/>
                          <a:gd name="connsiteX1" fmla="*/ 971016 w 1942032"/>
                          <a:gd name="connsiteY1" fmla="*/ 0 h 418117"/>
                          <a:gd name="connsiteX2" fmla="*/ 1942032 w 1942032"/>
                          <a:gd name="connsiteY2" fmla="*/ 418117 h 418117"/>
                          <a:gd name="connsiteX3" fmla="*/ 960497 w 1942032"/>
                          <a:gd name="connsiteY3" fmla="*/ 246234 h 418117"/>
                          <a:gd name="connsiteX4" fmla="*/ 0 w 1942032"/>
                          <a:gd name="connsiteY4" fmla="*/ 418117 h 4181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42032" h="418117">
                            <a:moveTo>
                              <a:pt x="0" y="418117"/>
                            </a:moveTo>
                            <a:lnTo>
                              <a:pt x="971016" y="0"/>
                            </a:lnTo>
                            <a:lnTo>
                              <a:pt x="1942032" y="418117"/>
                            </a:lnTo>
                            <a:cubicBezTo>
                              <a:pt x="1614854" y="360823"/>
                              <a:pt x="1325625" y="240955"/>
                              <a:pt x="960497" y="246234"/>
                            </a:cubicBezTo>
                            <a:cubicBezTo>
                              <a:pt x="632741" y="240955"/>
                              <a:pt x="320166" y="360823"/>
                              <a:pt x="0" y="418117"/>
                            </a:cubicBezTo>
                            <a:close/>
                          </a:path>
                        </a:pathLst>
                      </a:custGeom>
                      <a:solidFill>
                        <a:srgbClr val="048E7E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" lastClr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>
                        <a:off x="7270558" y="2587388"/>
                        <a:ext cx="740686" cy="1795293"/>
                      </a:xfrm>
                      <a:prstGeom prst="line">
                        <a:avLst/>
                      </a:prstGeom>
                      <a:noFill/>
                      <a:ln w="38100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flipV="1">
                        <a:off x="6279527" y="3977660"/>
                        <a:ext cx="1544935" cy="3112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>
                        <a:off x="5142871" y="3054296"/>
                        <a:ext cx="2278181" cy="1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1" name="直接连接符 50"/>
                      <p:cNvCxnSpPr/>
                      <p:nvPr/>
                    </p:nvCxnSpPr>
                    <p:spPr>
                      <a:xfrm rot="16200000" flipH="1">
                        <a:off x="7161826" y="3815545"/>
                        <a:ext cx="245840" cy="103908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2" name="直接连接符 51"/>
                      <p:cNvCxnSpPr/>
                      <p:nvPr/>
                    </p:nvCxnSpPr>
                    <p:spPr>
                      <a:xfrm>
                        <a:off x="4790930" y="2425085"/>
                        <a:ext cx="827448" cy="1950852"/>
                      </a:xfrm>
                      <a:prstGeom prst="line">
                        <a:avLst/>
                      </a:prstGeom>
                      <a:noFill/>
                      <a:ln w="285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3" name="直接连接符 52"/>
                      <p:cNvCxnSpPr/>
                      <p:nvPr/>
                    </p:nvCxnSpPr>
                    <p:spPr>
                      <a:xfrm>
                        <a:off x="3630236" y="3744579"/>
                        <a:ext cx="1696849" cy="0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rot="16200000" flipH="1">
                        <a:off x="6789670" y="2887821"/>
                        <a:ext cx="238290" cy="105081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55" name="文本框 62"/>
                      <p:cNvSpPr txBox="1"/>
                      <p:nvPr/>
                    </p:nvSpPr>
                    <p:spPr>
                      <a:xfrm>
                        <a:off x="1588335" y="4093767"/>
                        <a:ext cx="137266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传动工具卡涩</a:t>
                        </a:r>
                      </a:p>
                    </p:txBody>
                  </p:sp>
                  <p:sp>
                    <p:nvSpPr>
                      <p:cNvPr id="56" name="文本框 63"/>
                      <p:cNvSpPr txBox="1"/>
                      <p:nvPr/>
                    </p:nvSpPr>
                    <p:spPr>
                      <a:xfrm>
                        <a:off x="3580709" y="4489413"/>
                        <a:ext cx="142285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无标准化作业流程</a:t>
                        </a:r>
                      </a:p>
                    </p:txBody>
                  </p:sp>
                  <p:sp>
                    <p:nvSpPr>
                      <p:cNvPr id="57" name="文本框 65"/>
                      <p:cNvSpPr txBox="1"/>
                      <p:nvPr/>
                    </p:nvSpPr>
                    <p:spPr>
                      <a:xfrm>
                        <a:off x="5327084" y="2499437"/>
                        <a:ext cx="1536982" cy="3446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培训力度不够</a:t>
                        </a:r>
                      </a:p>
                    </p:txBody>
                  </p:sp>
                  <p:sp>
                    <p:nvSpPr>
                      <p:cNvPr id="58" name="文本框 67"/>
                      <p:cNvSpPr txBox="1"/>
                      <p:nvPr/>
                    </p:nvSpPr>
                    <p:spPr>
                      <a:xfrm>
                        <a:off x="3839043" y="3737898"/>
                        <a:ext cx="1797244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传动机构与机构</a:t>
                        </a:r>
                        <a:endPara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箱之间有缝隙</a:t>
                        </a:r>
                      </a:p>
                    </p:txBody>
                  </p:sp>
                  <p:sp>
                    <p:nvSpPr>
                      <p:cNvPr id="59" name="文本框 68"/>
                      <p:cNvSpPr txBox="1"/>
                      <p:nvPr/>
                    </p:nvSpPr>
                    <p:spPr>
                      <a:xfrm>
                        <a:off x="6250384" y="3069836"/>
                        <a:ext cx="1318306" cy="3446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设备不熟悉</a:t>
                        </a:r>
                      </a:p>
                    </p:txBody>
                  </p:sp>
                  <p:sp>
                    <p:nvSpPr>
                      <p:cNvPr id="60" name="文本框 69"/>
                      <p:cNvSpPr txBox="1"/>
                      <p:nvPr/>
                    </p:nvSpPr>
                    <p:spPr>
                      <a:xfrm>
                        <a:off x="6402872" y="4023986"/>
                        <a:ext cx="156795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工作责任心不强</a:t>
                        </a:r>
                      </a:p>
                    </p:txBody>
                  </p:sp>
                  <p:sp>
                    <p:nvSpPr>
                      <p:cNvPr id="61" name="文本框 72"/>
                      <p:cNvSpPr txBox="1"/>
                      <p:nvPr/>
                    </p:nvSpPr>
                    <p:spPr>
                      <a:xfrm>
                        <a:off x="5763823" y="3480178"/>
                        <a:ext cx="1567957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巡视维护不到位</a:t>
                        </a:r>
                      </a:p>
                    </p:txBody>
                  </p:sp>
                  <p:sp>
                    <p:nvSpPr>
                      <p:cNvPr id="62" name="文本框 73"/>
                      <p:cNvSpPr txBox="1"/>
                      <p:nvPr/>
                    </p:nvSpPr>
                    <p:spPr>
                      <a:xfrm>
                        <a:off x="6885343" y="4570456"/>
                        <a:ext cx="1099629" cy="3446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材料老化</a:t>
                        </a:r>
                      </a:p>
                    </p:txBody>
                  </p:sp>
                  <p:sp>
                    <p:nvSpPr>
                      <p:cNvPr id="63" name="文本框 74"/>
                      <p:cNvSpPr txBox="1"/>
                      <p:nvPr/>
                    </p:nvSpPr>
                    <p:spPr>
                      <a:xfrm>
                        <a:off x="5469162" y="4865129"/>
                        <a:ext cx="1911231" cy="3446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zh-CN" alt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rPr>
                          <a:t>长期日晒，雨淋</a:t>
                        </a:r>
                      </a:p>
                    </p:txBody>
                  </p: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2121985" y="2394310"/>
                        <a:ext cx="821269" cy="1990616"/>
                      </a:xfrm>
                      <a:prstGeom prst="line">
                        <a:avLst/>
                      </a:prstGeom>
                      <a:noFill/>
                      <a:ln w="3492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5" name="直接连接符 64"/>
                      <p:cNvCxnSpPr/>
                      <p:nvPr/>
                    </p:nvCxnSpPr>
                    <p:spPr>
                      <a:xfrm>
                        <a:off x="1537960" y="4049840"/>
                        <a:ext cx="1254622" cy="0"/>
                      </a:xfrm>
                      <a:prstGeom prst="line">
                        <a:avLst/>
                      </a:prstGeom>
                      <a:noFill/>
                      <a:ln w="15875" cap="flat" cmpd="sng" algn="ctr">
                        <a:solidFill>
                          <a:sysClr val="window" lastClr="FFFFFF">
                            <a:lumMod val="50000"/>
                          </a:sysClr>
                        </a:solidFill>
                        <a:prstDash val="solid"/>
                      </a:ln>
                      <a:effectLst/>
                    </p:spPr>
                  </p:cxnSp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6939305" y="4382681"/>
                        <a:ext cx="1405601" cy="1645408"/>
                        <a:chOff x="6939305" y="4382681"/>
                        <a:chExt cx="1405601" cy="1645408"/>
                      </a:xfrm>
                    </p:grpSpPr>
                    <p:cxnSp>
                      <p:nvCxnSpPr>
                        <p:cNvPr id="78" name="直接连接符 77"/>
                        <p:cNvCxnSpPr/>
                        <p:nvPr/>
                      </p:nvCxnSpPr>
                      <p:spPr>
                        <a:xfrm flipH="1">
                          <a:off x="6984686" y="4382681"/>
                          <a:ext cx="1360220" cy="1645408"/>
                        </a:xfrm>
                        <a:prstGeom prst="line">
                          <a:avLst/>
                        </a:prstGeom>
                        <a:noFill/>
                        <a:ln w="381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79" name="直接连接符 78"/>
                        <p:cNvCxnSpPr/>
                        <p:nvPr/>
                      </p:nvCxnSpPr>
                      <p:spPr>
                        <a:xfrm flipH="1">
                          <a:off x="6939305" y="4854059"/>
                          <a:ext cx="953950" cy="0"/>
                        </a:xfrm>
                        <a:prstGeom prst="line">
                          <a:avLst/>
                        </a:prstGeom>
                        <a:noFill/>
                        <a:ln w="15875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3630236" y="4424429"/>
                        <a:ext cx="1664356" cy="1683963"/>
                        <a:chOff x="7007513" y="4403841"/>
                        <a:chExt cx="1664356" cy="1683963"/>
                      </a:xfrm>
                    </p:grpSpPr>
                    <p:cxnSp>
                      <p:nvCxnSpPr>
                        <p:cNvPr id="76" name="直接连接符 75"/>
                        <p:cNvCxnSpPr/>
                        <p:nvPr/>
                      </p:nvCxnSpPr>
                      <p:spPr>
                        <a:xfrm flipH="1">
                          <a:off x="7353731" y="4403841"/>
                          <a:ext cx="1318138" cy="1683963"/>
                        </a:xfrm>
                        <a:prstGeom prst="line">
                          <a:avLst/>
                        </a:prstGeom>
                        <a:noFill/>
                        <a:ln w="28575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  <p:cxnSp>
                      <p:nvCxnSpPr>
                        <p:cNvPr id="77" name="直接连接符 76"/>
                        <p:cNvCxnSpPr/>
                        <p:nvPr/>
                      </p:nvCxnSpPr>
                      <p:spPr>
                        <a:xfrm flipH="1">
                          <a:off x="7007513" y="5013818"/>
                          <a:ext cx="1162757" cy="0"/>
                        </a:xfrm>
                        <a:prstGeom prst="line">
                          <a:avLst/>
                        </a:prstGeom>
                        <a:noFill/>
                        <a:ln w="15875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</a:ln>
                        <a:effectLst/>
                      </p:spPr>
                    </p:cxnSp>
                  </p:grpSp>
                  <p:grpSp>
                    <p:nvGrpSpPr>
                      <p:cNvPr id="68" name="组合 67"/>
                      <p:cNvGrpSpPr/>
                      <p:nvPr/>
                    </p:nvGrpSpPr>
                    <p:grpSpPr>
                      <a:xfrm>
                        <a:off x="8911619" y="3501537"/>
                        <a:ext cx="2349073" cy="1748800"/>
                        <a:chOff x="6340490" y="1216044"/>
                        <a:chExt cx="2349073" cy="1748800"/>
                      </a:xfrm>
                    </p:grpSpPr>
                    <p:grpSp>
                      <p:nvGrpSpPr>
                        <p:cNvPr id="69" name="组合 68"/>
                        <p:cNvGrpSpPr/>
                        <p:nvPr/>
                      </p:nvGrpSpPr>
                      <p:grpSpPr>
                        <a:xfrm>
                          <a:off x="6340490" y="1216044"/>
                          <a:ext cx="2349073" cy="1748800"/>
                          <a:chOff x="6340490" y="1216044"/>
                          <a:chExt cx="2349073" cy="1748800"/>
                        </a:xfrm>
                      </p:grpSpPr>
                      <p:grpSp>
                        <p:nvGrpSpPr>
                          <p:cNvPr id="71" name="组合 70"/>
                          <p:cNvGrpSpPr/>
                          <p:nvPr/>
                        </p:nvGrpSpPr>
                        <p:grpSpPr>
                          <a:xfrm>
                            <a:off x="6340490" y="1216044"/>
                            <a:ext cx="2349073" cy="1748800"/>
                            <a:chOff x="8837404" y="2082420"/>
                            <a:chExt cx="2349073" cy="1748800"/>
                          </a:xfrm>
                        </p:grpSpPr>
                        <p:sp>
                          <p:nvSpPr>
                            <p:cNvPr id="73" name="等腰三角形 6"/>
                            <p:cNvSpPr/>
                            <p:nvPr/>
                          </p:nvSpPr>
                          <p:spPr>
                            <a:xfrm rot="5400000">
                              <a:off x="9137541" y="1782283"/>
                              <a:ext cx="1748800" cy="2349073"/>
                            </a:xfrm>
                            <a:custGeom>
                              <a:avLst/>
                              <a:gdLst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  <a:gd name="connsiteX0" fmla="*/ 0 w 2218637"/>
                                <a:gd name="connsiteY0" fmla="*/ 1912618 h 1912618"/>
                                <a:gd name="connsiteX1" fmla="*/ 1109319 w 2218637"/>
                                <a:gd name="connsiteY1" fmla="*/ 0 h 1912618"/>
                                <a:gd name="connsiteX2" fmla="*/ 2218637 w 2218637"/>
                                <a:gd name="connsiteY2" fmla="*/ 1912618 h 1912618"/>
                                <a:gd name="connsiteX3" fmla="*/ 0 w 2218637"/>
                                <a:gd name="connsiteY3" fmla="*/ 1912618 h 191261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</a:cxnLst>
                              <a:rect l="l" t="t" r="r" b="b"/>
                              <a:pathLst>
                                <a:path w="2218637" h="1912618">
                                  <a:moveTo>
                                    <a:pt x="0" y="1912618"/>
                                  </a:moveTo>
                                  <a:cubicBezTo>
                                    <a:pt x="283152" y="1149951"/>
                                    <a:pt x="614426" y="88899"/>
                                    <a:pt x="1109319" y="0"/>
                                  </a:cubicBezTo>
                                  <a:cubicBezTo>
                                    <a:pt x="1613849" y="40773"/>
                                    <a:pt x="1935495" y="1159576"/>
                                    <a:pt x="2218637" y="1912618"/>
                                  </a:cubicBezTo>
                                  <a:lnTo>
                                    <a:pt x="0" y="1912618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48E7E"/>
                            </a:solidFill>
                            <a:ln w="25400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zh-CN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zh-CN" altLang="en-US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4" name="椭圆 73"/>
                            <p:cNvSpPr/>
                            <p:nvPr/>
                          </p:nvSpPr>
                          <p:spPr>
                            <a:xfrm>
                              <a:off x="10219613" y="2761390"/>
                              <a:ext cx="355506" cy="355506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zh-CN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zh-CN" altLang="en-US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5" name="椭圆 74"/>
                            <p:cNvSpPr/>
                            <p:nvPr/>
                          </p:nvSpPr>
                          <p:spPr>
                            <a:xfrm>
                              <a:off x="10333604" y="2900527"/>
                              <a:ext cx="171482" cy="171482"/>
                            </a:xfrm>
                            <a:prstGeom prst="ellipse">
                              <a:avLst/>
                            </a:prstGeom>
                            <a:solidFill>
                              <a:sysClr val="windowText" lastClr="000000"/>
                            </a:solidFill>
                            <a:ln w="28575" cap="flat" cmpd="sng" algn="ctr">
                              <a:noFill/>
                              <a:prstDash val="solid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zh-CN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zh-CN" altLang="en-US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ysClr val="window" lastClr="FFFFFF"/>
                                </a:solidFill>
                                <a:effectLst/>
                                <a:uLnTx/>
                                <a:uFillTx/>
                                <a:latin typeface="微软雅黑" panose="020B0503020204020204" pitchFamily="34" charset="-122"/>
                                <a:ea typeface="微软雅黑" panose="020B0503020204020204" pitchFamily="34" charset="-122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2" name="等腰三角形 26"/>
                          <p:cNvSpPr/>
                          <p:nvPr/>
                        </p:nvSpPr>
                        <p:spPr>
                          <a:xfrm rot="20050251">
                            <a:off x="8261361" y="2276016"/>
                            <a:ext cx="160798" cy="157056"/>
                          </a:xfrm>
                          <a:custGeom>
                            <a:avLst/>
                            <a:gdLst>
                              <a:gd name="connsiteX0" fmla="*/ 0 w 586399"/>
                              <a:gd name="connsiteY0" fmla="*/ 421203 h 421203"/>
                              <a:gd name="connsiteX1" fmla="*/ 293200 w 586399"/>
                              <a:gd name="connsiteY1" fmla="*/ 0 h 421203"/>
                              <a:gd name="connsiteX2" fmla="*/ 586399 w 586399"/>
                              <a:gd name="connsiteY2" fmla="*/ 421203 h 421203"/>
                              <a:gd name="connsiteX3" fmla="*/ 0 w 586399"/>
                              <a:gd name="connsiteY3" fmla="*/ 421203 h 421203"/>
                              <a:gd name="connsiteX0" fmla="*/ 34059 w 293199"/>
                              <a:gd name="connsiteY0" fmla="*/ 344201 h 421203"/>
                              <a:gd name="connsiteX1" fmla="*/ 0 w 293199"/>
                              <a:gd name="connsiteY1" fmla="*/ 0 h 421203"/>
                              <a:gd name="connsiteX2" fmla="*/ 293199 w 293199"/>
                              <a:gd name="connsiteY2" fmla="*/ 421203 h 421203"/>
                              <a:gd name="connsiteX3" fmla="*/ 34059 w 293199"/>
                              <a:gd name="connsiteY3" fmla="*/ 344201 h 421203"/>
                              <a:gd name="connsiteX0" fmla="*/ 34059 w 293199"/>
                              <a:gd name="connsiteY0" fmla="*/ 344201 h 421203"/>
                              <a:gd name="connsiteX1" fmla="*/ 0 w 293199"/>
                              <a:gd name="connsiteY1" fmla="*/ 0 h 421203"/>
                              <a:gd name="connsiteX2" fmla="*/ 293199 w 293199"/>
                              <a:gd name="connsiteY2" fmla="*/ 421203 h 421203"/>
                              <a:gd name="connsiteX3" fmla="*/ 34059 w 293199"/>
                              <a:gd name="connsiteY3" fmla="*/ 344201 h 421203"/>
                              <a:gd name="connsiteX0" fmla="*/ 5087 w 293199"/>
                              <a:gd name="connsiteY0" fmla="*/ 144262 h 421203"/>
                              <a:gd name="connsiteX1" fmla="*/ 0 w 293199"/>
                              <a:gd name="connsiteY1" fmla="*/ 0 h 421203"/>
                              <a:gd name="connsiteX2" fmla="*/ 293199 w 293199"/>
                              <a:gd name="connsiteY2" fmla="*/ 421203 h 421203"/>
                              <a:gd name="connsiteX3" fmla="*/ 5087 w 293199"/>
                              <a:gd name="connsiteY3" fmla="*/ 144262 h 421203"/>
                              <a:gd name="connsiteX0" fmla="*/ 5087 w 102713"/>
                              <a:gd name="connsiteY0" fmla="*/ 144262 h 157683"/>
                              <a:gd name="connsiteX1" fmla="*/ 0 w 102713"/>
                              <a:gd name="connsiteY1" fmla="*/ 0 h 157683"/>
                              <a:gd name="connsiteX2" fmla="*/ 102713 w 102713"/>
                              <a:gd name="connsiteY2" fmla="*/ 157683 h 157683"/>
                              <a:gd name="connsiteX3" fmla="*/ 5087 w 102713"/>
                              <a:gd name="connsiteY3" fmla="*/ 144262 h 157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102713" h="157683">
                                <a:moveTo>
                                  <a:pt x="5087" y="144262"/>
                                </a:moveTo>
                                <a:lnTo>
                                  <a:pt x="0" y="0"/>
                                </a:lnTo>
                                <a:lnTo>
                                  <a:pt x="102713" y="157683"/>
                                </a:lnTo>
                                <a:lnTo>
                                  <a:pt x="5087" y="1442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70" name="矩形 69"/>
                        <p:cNvSpPr/>
                        <p:nvPr/>
                      </p:nvSpPr>
                      <p:spPr>
                        <a:xfrm>
                          <a:off x="6517829" y="1836301"/>
                          <a:ext cx="1068390" cy="723703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>
                          <a:defPPr>
                            <a:defRPr lang="zh-CN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CN" altLang="en-US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渗漏水</a:t>
                          </a:r>
                          <a:endParaRPr kumimoji="0" lang="en-US" altLang="zh-CN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" lastClr="FFFFFF"/>
                            </a:solidFill>
                            <a:effectLst/>
                            <a:uLnTx/>
                            <a:uFillTx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zh-CN" altLang="en-US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ysClr val="window" lastClr="FFFFFF"/>
                              </a:solidFill>
                              <a:effectLst/>
                              <a:uLnTx/>
                              <a:uFillTx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缺陷</a:t>
                          </a:r>
                        </a:p>
                      </p:txBody>
                    </p:sp>
                  </p:grpSp>
                </p:grpSp>
                <p:cxnSp>
                  <p:nvCxnSpPr>
                    <p:cNvPr id="42" name="直接连接符 41"/>
                    <p:cNvCxnSpPr/>
                    <p:nvPr/>
                  </p:nvCxnSpPr>
                  <p:spPr>
                    <a:xfrm>
                      <a:off x="5210573" y="3002313"/>
                      <a:ext cx="182179" cy="36651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" name="直接连接符 42"/>
                    <p:cNvCxnSpPr/>
                    <p:nvPr/>
                  </p:nvCxnSpPr>
                  <p:spPr>
                    <a:xfrm>
                      <a:off x="3842619" y="3011016"/>
                      <a:ext cx="1381043" cy="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44" name="文本框 65"/>
                    <p:cNvSpPr txBox="1"/>
                    <p:nvPr/>
                  </p:nvSpPr>
                  <p:spPr>
                    <a:xfrm>
                      <a:off x="3749928" y="2687459"/>
                      <a:ext cx="1536982" cy="3446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封堵材料开裂</a:t>
                      </a:r>
                    </a:p>
                  </p:txBody>
                </p:sp>
                <p:sp>
                  <p:nvSpPr>
                    <p:cNvPr id="45" name="文本框 68"/>
                    <p:cNvSpPr txBox="1"/>
                    <p:nvPr/>
                  </p:nvSpPr>
                  <p:spPr>
                    <a:xfrm>
                      <a:off x="4341066" y="2239017"/>
                      <a:ext cx="225003" cy="28431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p:txBody>
                </p:sp>
                <p:cxnSp>
                  <p:nvCxnSpPr>
                    <p:cNvPr id="46" name="直接连接符 45"/>
                    <p:cNvCxnSpPr/>
                    <p:nvPr/>
                  </p:nvCxnSpPr>
                  <p:spPr>
                    <a:xfrm flipV="1">
                      <a:off x="1004049" y="3146613"/>
                      <a:ext cx="753032" cy="8966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</a:ln>
                    <a:effectLst/>
                  </p:spPr>
                </p:cxnSp>
              </p:grpSp>
            </p:grpSp>
            <p:cxnSp>
              <p:nvCxnSpPr>
                <p:cNvPr id="36" name="直接连接符 35"/>
                <p:cNvCxnSpPr/>
                <p:nvPr/>
              </p:nvCxnSpPr>
              <p:spPr>
                <a:xfrm rot="5400000">
                  <a:off x="7572164" y="4489658"/>
                  <a:ext cx="329224" cy="244462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</p:grpSp>
          <p:grpSp>
            <p:nvGrpSpPr>
              <p:cNvPr id="8" name="组合 7"/>
              <p:cNvGrpSpPr/>
              <p:nvPr/>
            </p:nvGrpSpPr>
            <p:grpSpPr>
              <a:xfrm>
                <a:off x="2338490" y="3844758"/>
                <a:ext cx="2202330" cy="1557468"/>
                <a:chOff x="1132296" y="4003388"/>
                <a:chExt cx="2395665" cy="1557468"/>
              </a:xfrm>
            </p:grpSpPr>
            <p:sp>
              <p:nvSpPr>
                <p:cNvPr id="29" name="文本框 63"/>
                <p:cNvSpPr txBox="1"/>
                <p:nvPr/>
              </p:nvSpPr>
              <p:spPr>
                <a:xfrm>
                  <a:off x="1334437" y="4128823"/>
                  <a:ext cx="19585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设备工艺不满足要求</a:t>
                  </a:r>
                </a:p>
              </p:txBody>
            </p:sp>
            <p:cxnSp>
              <p:nvCxnSpPr>
                <p:cNvPr id="30" name="直接连接符 29"/>
                <p:cNvCxnSpPr/>
                <p:nvPr/>
              </p:nvCxnSpPr>
              <p:spPr>
                <a:xfrm flipH="1">
                  <a:off x="2308837" y="4003388"/>
                  <a:ext cx="1219124" cy="1557468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1435245" y="4409670"/>
                  <a:ext cx="1783971" cy="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1577789" y="4706472"/>
                  <a:ext cx="1013010" cy="3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sp>
              <p:nvSpPr>
                <p:cNvPr id="33" name="文本框 74"/>
                <p:cNvSpPr txBox="1"/>
                <p:nvPr/>
              </p:nvSpPr>
              <p:spPr>
                <a:xfrm>
                  <a:off x="1132296" y="4697509"/>
                  <a:ext cx="1646612" cy="344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齿轮咬合不紧</a:t>
                  </a:r>
                </a:p>
              </p:txBody>
            </p:sp>
            <p:cxnSp>
              <p:nvCxnSpPr>
                <p:cNvPr id="34" name="直接连接符 33"/>
                <p:cNvCxnSpPr/>
                <p:nvPr/>
              </p:nvCxnSpPr>
              <p:spPr>
                <a:xfrm flipH="1">
                  <a:off x="2570079" y="4401670"/>
                  <a:ext cx="262769" cy="321679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</p:grpSp>
          <p:sp>
            <p:nvSpPr>
              <p:cNvPr id="9" name="文本框 68"/>
              <p:cNvSpPr txBox="1"/>
              <p:nvPr/>
            </p:nvSpPr>
            <p:spPr>
              <a:xfrm>
                <a:off x="2165585" y="2716882"/>
                <a:ext cx="9028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润滑不足</a:t>
                </a:r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rot="16200000" flipH="1">
                <a:off x="5936479" y="-74197"/>
                <a:ext cx="77515" cy="7821500"/>
              </a:xfrm>
              <a:prstGeom prst="triangle">
                <a:avLst/>
              </a:prstGeom>
              <a:solidFill>
                <a:srgbClr val="048E7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7389943" y="5242419"/>
                <a:ext cx="1524350" cy="707704"/>
                <a:chOff x="7235946" y="4997677"/>
                <a:chExt cx="1908474" cy="810683"/>
              </a:xfrm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文本框 103"/>
                <p:cNvSpPr txBox="1"/>
                <p:nvPr/>
              </p:nvSpPr>
              <p:spPr>
                <a:xfrm>
                  <a:off x="7755777" y="5181007"/>
                  <a:ext cx="906071" cy="473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环境</a:t>
                  </a: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7490899" y="1244097"/>
                <a:ext cx="1613417" cy="779811"/>
                <a:chOff x="7235946" y="4997677"/>
                <a:chExt cx="1908474" cy="810683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文本框 103"/>
                <p:cNvSpPr txBox="1"/>
                <p:nvPr/>
              </p:nvSpPr>
              <p:spPr>
                <a:xfrm>
                  <a:off x="7708065" y="5208789"/>
                  <a:ext cx="856052" cy="429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人员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5271485" y="1244097"/>
                <a:ext cx="1524350" cy="707704"/>
                <a:chOff x="7235946" y="4997677"/>
                <a:chExt cx="1908474" cy="810683"/>
              </a:xfrm>
            </p:grpSpPr>
            <p:sp>
              <p:nvSpPr>
                <p:cNvPr id="23" name="椭圆 22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文本框 103"/>
                <p:cNvSpPr txBox="1"/>
                <p:nvPr/>
              </p:nvSpPr>
              <p:spPr>
                <a:xfrm>
                  <a:off x="7755777" y="5181007"/>
                  <a:ext cx="906071" cy="473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材料</a:t>
                  </a: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4640610" y="5242419"/>
                <a:ext cx="1524350" cy="707704"/>
                <a:chOff x="7235946" y="4997677"/>
                <a:chExt cx="1908474" cy="810683"/>
              </a:xfrm>
            </p:grpSpPr>
            <p:sp>
              <p:nvSpPr>
                <p:cNvPr id="21" name="椭圆 20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文本框 103"/>
                <p:cNvSpPr txBox="1"/>
                <p:nvPr/>
              </p:nvSpPr>
              <p:spPr>
                <a:xfrm>
                  <a:off x="7755777" y="5181007"/>
                  <a:ext cx="906071" cy="473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方法</a:t>
                  </a: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2864298" y="1244097"/>
                <a:ext cx="1524350" cy="707704"/>
                <a:chOff x="7235946" y="4997677"/>
                <a:chExt cx="1908474" cy="810683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文本框 103"/>
                <p:cNvSpPr txBox="1"/>
                <p:nvPr/>
              </p:nvSpPr>
              <p:spPr>
                <a:xfrm>
                  <a:off x="7755777" y="5181007"/>
                  <a:ext cx="906071" cy="473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机器</a:t>
                  </a: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2547411" y="5242419"/>
                <a:ext cx="1524350" cy="707704"/>
                <a:chOff x="7235946" y="4997677"/>
                <a:chExt cx="1908474" cy="810683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7235946" y="4997677"/>
                  <a:ext cx="1908474" cy="810683"/>
                </a:xfrm>
                <a:prstGeom prst="ellipse">
                  <a:avLst/>
                </a:prstGeom>
                <a:solidFill>
                  <a:srgbClr val="28918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文本框 103"/>
                <p:cNvSpPr txBox="1"/>
                <p:nvPr/>
              </p:nvSpPr>
              <p:spPr>
                <a:xfrm>
                  <a:off x="7755777" y="5181007"/>
                  <a:ext cx="906071" cy="473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测量</a:t>
                  </a:r>
                </a:p>
              </p:txBody>
            </p:sp>
          </p:grpSp>
        </p:grpSp>
        <p:grpSp>
          <p:nvGrpSpPr>
            <p:cNvPr id="80" name="组合 79"/>
            <p:cNvGrpSpPr/>
            <p:nvPr/>
          </p:nvGrpSpPr>
          <p:grpSpPr>
            <a:xfrm>
              <a:off x="9111136" y="1191543"/>
              <a:ext cx="3164110" cy="1480667"/>
              <a:chOff x="9111136" y="1191543"/>
              <a:chExt cx="3164110" cy="1480667"/>
            </a:xfrm>
          </p:grpSpPr>
          <p:sp>
            <p:nvSpPr>
              <p:cNvPr id="81" name="矩形标注 149"/>
              <p:cNvSpPr/>
              <p:nvPr/>
            </p:nvSpPr>
            <p:spPr>
              <a:xfrm>
                <a:off x="9111136" y="1191543"/>
                <a:ext cx="3164110" cy="1480667"/>
              </a:xfrm>
              <a:prstGeom prst="wedgeRectCallout">
                <a:avLst/>
              </a:prstGeom>
              <a:solidFill>
                <a:srgbClr val="ED673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9193398" y="1324325"/>
                <a:ext cx="29456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小组成员集思广益，畅所欲言，利用头脑风暴法，找出造成时间花费的所有因素，得出如下因果图：</a:t>
                </a:r>
              </a:p>
            </p:txBody>
          </p:sp>
        </p:grpSp>
        <p:sp>
          <p:nvSpPr>
            <p:cNvPr id="83" name="矩形 82"/>
            <p:cNvSpPr/>
            <p:nvPr/>
          </p:nvSpPr>
          <p:spPr>
            <a:xfrm>
              <a:off x="8027270" y="6180054"/>
              <a:ext cx="3270664" cy="344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制图：</a:t>
              </a: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 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 ：</a:t>
              </a: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4498603"/>
      </p:ext>
    </p:extLst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8012" y="1152363"/>
            <a:ext cx="9460411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对原因分析中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个可能的末端因素，小组成员分工负责， 我们制定了要因确认计划表</a:t>
            </a: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，逐条鉴别确认，排除影响不大的原因，找出主要原因，为小组进一步活动制定对策提供可靠的依据。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27986"/>
              </p:ext>
            </p:extLst>
          </p:nvPr>
        </p:nvGraphicFramePr>
        <p:xfrm>
          <a:off x="2450146" y="1939887"/>
          <a:ext cx="9170723" cy="4088051"/>
        </p:xfrm>
        <a:graphic>
          <a:graphicData uri="http://schemas.openxmlformats.org/drawingml/2006/table">
            <a:tbl>
              <a:tblPr/>
              <a:tblGrid>
                <a:gridCol w="403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0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7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末端因素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确认方法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确认内容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确认依据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确认人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时间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培训力度不够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、查阅培训档案。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、现场理论知识、操作技能考核。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现场运行人员的培训情况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人员培训率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巡视维护不到位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374015" algn="l"/>
                        </a:tabLs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采用分层法调查巡视维护作业情况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现场运行人员实际操作情况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巡视维护不到位是否存在因果关系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润滑不足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现场设备的实际润滑情况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设备卡涩率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封堵材料开裂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现场调查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封堵材料生锈情况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封堵材料生锈率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8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齿轮咬合不紧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查阅检修试验记录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检查设备试分合记录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试分合完好率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400" b="1" kern="100" dirty="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无标准化作业流程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确认现场操作规范制定流程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现场操作实行规范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长期日晒、雨淋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确认天气情况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福建天气总体趋势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9911441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61569"/>
              </p:ext>
            </p:extLst>
          </p:nvPr>
        </p:nvGraphicFramePr>
        <p:xfrm>
          <a:off x="2295358" y="781236"/>
          <a:ext cx="9433049" cy="52822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1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3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98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8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培训力度不足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2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144352" y="2096852"/>
            <a:ext cx="828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、公司规定，每一位员工每一年均要进行岗位技术的培训，并经考核合格后方可上岗。小组成员随机抽查员工的培训档案，培训情况如下表：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595869"/>
              </p:ext>
            </p:extLst>
          </p:nvPr>
        </p:nvGraphicFramePr>
        <p:xfrm>
          <a:off x="3265529" y="2763112"/>
          <a:ext cx="8309442" cy="989923"/>
        </p:xfrm>
        <a:graphic>
          <a:graphicData uri="http://schemas.openxmlformats.org/drawingml/2006/table">
            <a:tbl>
              <a:tblPr/>
              <a:tblGrid>
                <a:gridCol w="111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9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4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1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培训课时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考试成绩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95.5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91.5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96.5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076853"/>
              </p:ext>
            </p:extLst>
          </p:nvPr>
        </p:nvGraphicFramePr>
        <p:xfrm>
          <a:off x="3294721" y="3845753"/>
          <a:ext cx="8280920" cy="1233822"/>
        </p:xfrm>
        <a:graphic>
          <a:graphicData uri="http://schemas.openxmlformats.org/drawingml/2006/table">
            <a:tbl>
              <a:tblPr/>
              <a:tblGrid>
                <a:gridCol w="1275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89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97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127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r>
                        <a:rPr lang="zh-CN" alt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对上述员工进行了技能测试考核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参考人数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不合格人数</a:t>
                      </a:r>
                      <a:endParaRPr lang="zh-CN" sz="12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合格人数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优良人数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优秀人数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合格率（</a:t>
                      </a: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3207798" y="5121188"/>
            <a:ext cx="84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由调查结果可以得出，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员工的培训率与操作技能合格率均达到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，对设备缺陷影响没有直接关系。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280134" y="224644"/>
            <a:ext cx="2735561" cy="2735561"/>
            <a:chOff x="9120336" y="764704"/>
            <a:chExt cx="2735561" cy="2735561"/>
          </a:xfrm>
        </p:grpSpPr>
        <p:sp>
          <p:nvSpPr>
            <p:cNvPr id="10" name="爆炸形 1 11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26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934118" y="188539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非要因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797915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4201344" y="1232468"/>
            <a:ext cx="1815118" cy="501001"/>
            <a:chOff x="4267726" y="2097781"/>
            <a:chExt cx="1815118" cy="501001"/>
          </a:xfrm>
        </p:grpSpPr>
        <p:grpSp>
          <p:nvGrpSpPr>
            <p:cNvPr id="27" name="组合 26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4403616" y="1993470"/>
                <a:ext cx="376864" cy="576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1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6" name="矩形: 圆角 25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小组概况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201344" y="2015455"/>
            <a:ext cx="1815118" cy="501001"/>
            <a:chOff x="4267726" y="2097781"/>
            <a:chExt cx="1815118" cy="501001"/>
          </a:xfrm>
        </p:grpSpPr>
        <p:grpSp>
          <p:nvGrpSpPr>
            <p:cNvPr id="31" name="组合 30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4403616" y="1993470"/>
                <a:ext cx="422919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2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活动计划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01344" y="2798442"/>
            <a:ext cx="1815118" cy="501001"/>
            <a:chOff x="4267726" y="2097781"/>
            <a:chExt cx="1815118" cy="501001"/>
          </a:xfrm>
        </p:grpSpPr>
        <p:grpSp>
          <p:nvGrpSpPr>
            <p:cNvPr id="36" name="组合 35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4403616" y="1993470"/>
                <a:ext cx="434934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9" name="矩形: 圆角 38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选择理由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201344" y="3581429"/>
            <a:ext cx="1815118" cy="501001"/>
            <a:chOff x="4267726" y="2097781"/>
            <a:chExt cx="1815118" cy="501001"/>
          </a:xfrm>
        </p:grpSpPr>
        <p:grpSp>
          <p:nvGrpSpPr>
            <p:cNvPr id="41" name="组合 40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4403616" y="1993470"/>
                <a:ext cx="434934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4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4" name="矩形: 圆角 4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现状调查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201344" y="4364416"/>
            <a:ext cx="1815118" cy="501001"/>
            <a:chOff x="4267726" y="2097781"/>
            <a:chExt cx="1815118" cy="501001"/>
          </a:xfrm>
        </p:grpSpPr>
        <p:grpSp>
          <p:nvGrpSpPr>
            <p:cNvPr id="46" name="组合 45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4403616" y="1993470"/>
                <a:ext cx="434934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5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9" name="矩形: 圆角 48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确定目标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201344" y="5147402"/>
            <a:ext cx="1815118" cy="501001"/>
            <a:chOff x="4267726" y="2097781"/>
            <a:chExt cx="1815118" cy="501001"/>
          </a:xfrm>
        </p:grpSpPr>
        <p:grpSp>
          <p:nvGrpSpPr>
            <p:cNvPr id="51" name="组合 50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4403616" y="1993470"/>
                <a:ext cx="434934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6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4" name="矩形: 圆角 5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原因分析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843678" y="1226367"/>
            <a:ext cx="1815118" cy="501001"/>
            <a:chOff x="4267726" y="2097781"/>
            <a:chExt cx="1815118" cy="501001"/>
          </a:xfrm>
        </p:grpSpPr>
        <p:grpSp>
          <p:nvGrpSpPr>
            <p:cNvPr id="56" name="组合 55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58" name="文本框 57"/>
              <p:cNvSpPr txBox="1"/>
              <p:nvPr/>
            </p:nvSpPr>
            <p:spPr>
              <a:xfrm>
                <a:off x="4403616" y="1993470"/>
                <a:ext cx="380869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7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9" name="矩形: 圆角 58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57" name="矩形 56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要因确认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843678" y="2009354"/>
            <a:ext cx="1815118" cy="501001"/>
            <a:chOff x="4267726" y="2097781"/>
            <a:chExt cx="1815118" cy="501001"/>
          </a:xfrm>
        </p:grpSpPr>
        <p:grpSp>
          <p:nvGrpSpPr>
            <p:cNvPr id="61" name="组合 60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4403616" y="1993470"/>
                <a:ext cx="436938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8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4" name="矩形: 圆角 6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制定对策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843678" y="2792341"/>
            <a:ext cx="2071598" cy="501001"/>
            <a:chOff x="4267726" y="2097781"/>
            <a:chExt cx="2071598" cy="501001"/>
          </a:xfrm>
        </p:grpSpPr>
        <p:grpSp>
          <p:nvGrpSpPr>
            <p:cNvPr id="66" name="组合 65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68" name="文本框 67"/>
              <p:cNvSpPr txBox="1"/>
              <p:nvPr/>
            </p:nvSpPr>
            <p:spPr>
              <a:xfrm>
                <a:off x="4403616" y="1993470"/>
                <a:ext cx="434934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9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9" name="矩形: 圆角 68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4872256" y="212661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按对策实施</a:t>
              </a: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843684" y="3575328"/>
            <a:ext cx="1815112" cy="501001"/>
            <a:chOff x="4267732" y="2097781"/>
            <a:chExt cx="1815112" cy="501001"/>
          </a:xfrm>
        </p:grpSpPr>
        <p:grpSp>
          <p:nvGrpSpPr>
            <p:cNvPr id="71" name="组合 70"/>
            <p:cNvGrpSpPr/>
            <p:nvPr/>
          </p:nvGrpSpPr>
          <p:grpSpPr>
            <a:xfrm>
              <a:off x="4267732" y="2097781"/>
              <a:ext cx="504457" cy="501001"/>
              <a:chOff x="4267726" y="1972935"/>
              <a:chExt cx="630163" cy="625847"/>
            </a:xfrm>
          </p:grpSpPr>
          <p:sp>
            <p:nvSpPr>
              <p:cNvPr id="73" name="文本框 72"/>
              <p:cNvSpPr txBox="1"/>
              <p:nvPr/>
            </p:nvSpPr>
            <p:spPr>
              <a:xfrm>
                <a:off x="4314773" y="1993470"/>
                <a:ext cx="583116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10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4" name="矩形: 圆角 7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72" name="矩形 71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效果检查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843678" y="4358315"/>
            <a:ext cx="1815118" cy="501001"/>
            <a:chOff x="4267726" y="2097781"/>
            <a:chExt cx="1815118" cy="501001"/>
          </a:xfrm>
        </p:grpSpPr>
        <p:grpSp>
          <p:nvGrpSpPr>
            <p:cNvPr id="76" name="组合 75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78" name="文本框 77"/>
              <p:cNvSpPr txBox="1"/>
              <p:nvPr/>
            </p:nvSpPr>
            <p:spPr>
              <a:xfrm>
                <a:off x="4314782" y="1997504"/>
                <a:ext cx="523042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11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9" name="矩形: 圆角 78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77" name="矩形 76"/>
            <p:cNvSpPr/>
            <p:nvPr/>
          </p:nvSpPr>
          <p:spPr>
            <a:xfrm>
              <a:off x="4872256" y="2126613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巩固措施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843678" y="5141301"/>
            <a:ext cx="2841040" cy="501001"/>
            <a:chOff x="4267726" y="2097781"/>
            <a:chExt cx="2841040" cy="501001"/>
          </a:xfrm>
        </p:grpSpPr>
        <p:grpSp>
          <p:nvGrpSpPr>
            <p:cNvPr id="81" name="组合 80"/>
            <p:cNvGrpSpPr/>
            <p:nvPr/>
          </p:nvGrpSpPr>
          <p:grpSpPr>
            <a:xfrm>
              <a:off x="4267726" y="2097781"/>
              <a:ext cx="501001" cy="501001"/>
              <a:chOff x="4267726" y="1972935"/>
              <a:chExt cx="625847" cy="625847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4306802" y="2003881"/>
                <a:ext cx="569100" cy="576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63B70"/>
                    </a:solidFill>
                    <a:latin typeface="Impact" panose="020B0806030902050204" pitchFamily="34" charset="0"/>
                  </a:rPr>
                  <a:t>12</a:t>
                </a:r>
                <a:endParaRPr lang="zh-CN" altLang="en-US" sz="2400" dirty="0">
                  <a:solidFill>
                    <a:srgbClr val="063B7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4" name="矩形: 圆角 83"/>
              <p:cNvSpPr/>
              <p:nvPr/>
            </p:nvSpPr>
            <p:spPr>
              <a:xfrm rot="2824346">
                <a:off x="4267726" y="1972935"/>
                <a:ext cx="625847" cy="625847"/>
              </a:xfrm>
              <a:prstGeom prst="roundRect">
                <a:avLst/>
              </a:prstGeom>
              <a:noFill/>
              <a:ln>
                <a:solidFill>
                  <a:srgbClr val="063B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4872256" y="2126613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063B7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总结和下一步打算</a:t>
              </a:r>
            </a:p>
          </p:txBody>
        </p:sp>
      </p:grpSp>
      <p:pic>
        <p:nvPicPr>
          <p:cNvPr id="85" name="图片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162" r="25972" b="2318"/>
          <a:stretch>
            <a:fillRect/>
          </a:stretch>
        </p:blipFill>
        <p:spPr>
          <a:xfrm>
            <a:off x="-1232156" y="-1852447"/>
            <a:ext cx="4431344" cy="4431345"/>
          </a:xfrm>
          <a:custGeom>
            <a:avLst/>
            <a:gdLst>
              <a:gd name="connsiteX0" fmla="*/ 2121726 w 4431344"/>
              <a:gd name="connsiteY0" fmla="*/ 0 h 4431345"/>
              <a:gd name="connsiteX1" fmla="*/ 4431344 w 4431344"/>
              <a:gd name="connsiteY1" fmla="*/ 2121727 h 4431345"/>
              <a:gd name="connsiteX2" fmla="*/ 2309617 w 4431344"/>
              <a:gd name="connsiteY2" fmla="*/ 4431345 h 4431345"/>
              <a:gd name="connsiteX3" fmla="*/ 0 w 4431344"/>
              <a:gd name="connsiteY3" fmla="*/ 2309618 h 443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44" h="4431345">
                <a:moveTo>
                  <a:pt x="2121726" y="0"/>
                </a:moveTo>
                <a:lnTo>
                  <a:pt x="4431344" y="2121727"/>
                </a:lnTo>
                <a:lnTo>
                  <a:pt x="2309617" y="4431345"/>
                </a:lnTo>
                <a:lnTo>
                  <a:pt x="0" y="2309618"/>
                </a:lnTo>
                <a:close/>
              </a:path>
            </a:pathLst>
          </a:custGeom>
        </p:spPr>
      </p:pic>
      <p:sp>
        <p:nvSpPr>
          <p:cNvPr id="86" name="矩形 85"/>
          <p:cNvSpPr/>
          <p:nvPr/>
        </p:nvSpPr>
        <p:spPr>
          <a:xfrm rot="2554325" flipV="1">
            <a:off x="388814" y="2945675"/>
            <a:ext cx="1433059" cy="1433059"/>
          </a:xfrm>
          <a:prstGeom prst="rect">
            <a:avLst/>
          </a:prstGeom>
          <a:solidFill>
            <a:srgbClr val="ED67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5"/>
          <a:srcRect l="20045" t="3313" r="15936" b="6870"/>
          <a:stretch>
            <a:fillRect/>
          </a:stretch>
        </p:blipFill>
        <p:spPr>
          <a:xfrm>
            <a:off x="1105344" y="1561558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  <p:sp>
        <p:nvSpPr>
          <p:cNvPr id="92" name="矩形 91"/>
          <p:cNvSpPr/>
          <p:nvPr/>
        </p:nvSpPr>
        <p:spPr>
          <a:xfrm rot="7910712">
            <a:off x="944087" y="3440792"/>
            <a:ext cx="2980303" cy="92333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5400" dirty="0">
                <a:solidFill>
                  <a:srgbClr val="053464"/>
                </a:solidFill>
                <a:latin typeface="Impact" panose="020B0806030902050204" pitchFamily="34" charset="0"/>
              </a:rPr>
              <a:t>CONTENTS</a:t>
            </a:r>
            <a:endParaRPr lang="zh-CN" altLang="en-US" sz="5400" dirty="0">
              <a:solidFill>
                <a:srgbClr val="053464"/>
              </a:solidFill>
              <a:latin typeface="Impact" panose="020B0806030902050204" pitchFamily="3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 rot="2555698">
            <a:off x="1026110" y="3487540"/>
            <a:ext cx="492443" cy="68063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24189" r="26324" b="56504"/>
          <a:stretch>
            <a:fillRect/>
          </a:stretch>
        </p:blipFill>
        <p:spPr>
          <a:xfrm>
            <a:off x="628491" y="4722032"/>
            <a:ext cx="1055430" cy="1055430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23376" r="51212" b="55629"/>
          <a:stretch>
            <a:fillRect/>
          </a:stretch>
        </p:blipFill>
        <p:spPr>
          <a:xfrm>
            <a:off x="-998085" y="1632508"/>
            <a:ext cx="2024832" cy="2024832"/>
          </a:xfrm>
          <a:custGeom>
            <a:avLst/>
            <a:gdLst>
              <a:gd name="connsiteX0" fmla="*/ 969489 w 2024832"/>
              <a:gd name="connsiteY0" fmla="*/ 0 h 2024832"/>
              <a:gd name="connsiteX1" fmla="*/ 2024832 w 2024832"/>
              <a:gd name="connsiteY1" fmla="*/ 969489 h 2024832"/>
              <a:gd name="connsiteX2" fmla="*/ 1055343 w 2024832"/>
              <a:gd name="connsiteY2" fmla="*/ 2024832 h 2024832"/>
              <a:gd name="connsiteX3" fmla="*/ 0 w 2024832"/>
              <a:gd name="connsiteY3" fmla="*/ 1055343 h 202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832" h="2024832">
                <a:moveTo>
                  <a:pt x="969489" y="0"/>
                </a:moveTo>
                <a:lnTo>
                  <a:pt x="2024832" y="969489"/>
                </a:lnTo>
                <a:lnTo>
                  <a:pt x="1055343" y="2024832"/>
                </a:lnTo>
                <a:lnTo>
                  <a:pt x="0" y="1055343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36246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2" grpId="0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82689"/>
              </p:ext>
            </p:extLst>
          </p:nvPr>
        </p:nvGraphicFramePr>
        <p:xfrm>
          <a:off x="2330869" y="843379"/>
          <a:ext cx="9433049" cy="52469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1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3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2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2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巡视维护不到位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高秋锋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3179863" y="2201906"/>
            <a:ext cx="828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课题人员采用分层法将运维站运行人员按照性别、工作年限、岗位及年龄阶段划分后，选取</a:t>
            </a: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人，在一个月内的设备巡视维护缺陷情况进行了对比测试。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955092"/>
              </p:ext>
            </p:extLst>
          </p:nvPr>
        </p:nvGraphicFramePr>
        <p:xfrm>
          <a:off x="3208060" y="2995663"/>
          <a:ext cx="8411842" cy="1726522"/>
        </p:xfrm>
        <a:graphic>
          <a:graphicData uri="http://schemas.openxmlformats.org/drawingml/2006/table">
            <a:tbl>
              <a:tblPr/>
              <a:tblGrid>
                <a:gridCol w="115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68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73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3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姓名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性别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年龄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工作年限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岗位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设备巡视数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发现缺陷数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33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正值班工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正值班工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副值班长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48</a:t>
                      </a:r>
                      <a:endParaRPr lang="zh-CN" sz="1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副值班工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3151631" y="4794194"/>
            <a:ext cx="8584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测试可知，人员的个体差异，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设备巡视维护量多少与发现设备缺陷之间没有必然的因果联系。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9315645" y="329698"/>
            <a:ext cx="2735561" cy="2735561"/>
            <a:chOff x="9120336" y="764704"/>
            <a:chExt cx="2735561" cy="2735561"/>
          </a:xfrm>
        </p:grpSpPr>
        <p:sp>
          <p:nvSpPr>
            <p:cNvPr id="17" name="爆炸形 1 18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34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934118" y="188539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非要因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657571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489061"/>
              </p:ext>
            </p:extLst>
          </p:nvPr>
        </p:nvGraphicFramePr>
        <p:xfrm>
          <a:off x="2321991" y="834501"/>
          <a:ext cx="9433049" cy="52558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1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3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9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9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润滑不足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170985" y="2201906"/>
            <a:ext cx="8281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小组成员调查发现，操作机构连杆因长期没有维护，机构润滑油不足，导致设备操作操作机构卡涩，设备在操作过程中多次出现振动，导致连杆防锈漆脱落，引起端子箱渗漏水。</a:t>
            </a:r>
          </a:p>
        </p:txBody>
      </p:sp>
      <p:sp>
        <p:nvSpPr>
          <p:cNvPr id="11" name="矩形 10"/>
          <p:cNvSpPr/>
          <p:nvPr/>
        </p:nvSpPr>
        <p:spPr>
          <a:xfrm>
            <a:off x="3170985" y="5154234"/>
            <a:ext cx="8584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从上表可知，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机构连杆的平均润滑率仅为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20.34%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，极易导致机构连杆生锈和积水，是机构箱渗漏水率高的关键。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6397"/>
              </p:ext>
            </p:extLst>
          </p:nvPr>
        </p:nvGraphicFramePr>
        <p:xfrm>
          <a:off x="3203186" y="3219713"/>
          <a:ext cx="4660976" cy="1794570"/>
        </p:xfrm>
        <a:graphic>
          <a:graphicData uri="http://schemas.openxmlformats.org/drawingml/2006/table">
            <a:tbl>
              <a:tblPr/>
              <a:tblGrid>
                <a:gridCol w="355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7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变电站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机构箱总数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润滑个数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润滑率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平均润滑率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建新变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13.16%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20.34%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南郊变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25%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高岐变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22.86%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图片 19" descr="IMG_20140521_153342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933041" y="3185933"/>
            <a:ext cx="3158406" cy="158417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232538" y="2996998"/>
            <a:ext cx="2220110" cy="521505"/>
            <a:chOff x="3299826" y="4365104"/>
            <a:chExt cx="2220110" cy="521505"/>
          </a:xfrm>
        </p:grpSpPr>
        <p:sp>
          <p:nvSpPr>
            <p:cNvPr id="22" name="矩形标注 20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-24958"/>
                <a:gd name="adj2" fmla="val 122305"/>
              </a:avLst>
            </a:prstGeom>
            <a:solidFill>
              <a:srgbClr val="ED673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579532" y="442580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连杆润滑不足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06767" y="329698"/>
            <a:ext cx="2735561" cy="2735561"/>
            <a:chOff x="9120336" y="764704"/>
            <a:chExt cx="2735561" cy="2735561"/>
          </a:xfrm>
        </p:grpSpPr>
        <p:sp>
          <p:nvSpPr>
            <p:cNvPr id="25" name="爆炸形 1 23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22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086032" y="181240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455538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77540"/>
              </p:ext>
            </p:extLst>
          </p:nvPr>
        </p:nvGraphicFramePr>
        <p:xfrm>
          <a:off x="2313114" y="825623"/>
          <a:ext cx="9433049" cy="52647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1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7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9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61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确认方法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封堵材料开裂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现场调查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3162108" y="2201906"/>
            <a:ext cx="8281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检查发现机构箱顶封堵材料因工作年限，出现生锈或干裂，造成传动机构连杆与机构箱顶之间缝隙增大，引起端子箱渗漏水。</a:t>
            </a:r>
          </a:p>
        </p:txBody>
      </p:sp>
      <p:sp>
        <p:nvSpPr>
          <p:cNvPr id="15" name="矩形 14"/>
          <p:cNvSpPr/>
          <p:nvPr/>
        </p:nvSpPr>
        <p:spPr>
          <a:xfrm>
            <a:off x="3162108" y="5154234"/>
            <a:ext cx="8584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从上表可知，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平均生锈率为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65.83%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，对机构箱渗漏水影响大。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958089"/>
              </p:ext>
            </p:extLst>
          </p:nvPr>
        </p:nvGraphicFramePr>
        <p:xfrm>
          <a:off x="3162107" y="2978452"/>
          <a:ext cx="5146663" cy="2037231"/>
        </p:xfrm>
        <a:graphic>
          <a:graphicData uri="http://schemas.openxmlformats.org/drawingml/2006/table">
            <a:tbl>
              <a:tblPr/>
              <a:tblGrid>
                <a:gridCol w="457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6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变电站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机构箱总数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封堵材料生锈数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生锈率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平均生锈率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建新变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73.68%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65.83%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南郊变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66.67%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高岐变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05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57.14%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图片 16" descr="IMG_20140521_153442.jpg"/>
          <p:cNvPicPr/>
          <p:nvPr/>
        </p:nvPicPr>
        <p:blipFill rotWithShape="1">
          <a:blip r:embed="rId4" cstate="print"/>
          <a:srcRect t="10946" b="6960"/>
          <a:stretch/>
        </p:blipFill>
        <p:spPr>
          <a:xfrm>
            <a:off x="8525626" y="2825201"/>
            <a:ext cx="2701290" cy="216024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223661" y="2996998"/>
            <a:ext cx="2220110" cy="521505"/>
            <a:chOff x="3299826" y="4365104"/>
            <a:chExt cx="2220110" cy="521505"/>
          </a:xfrm>
        </p:grpSpPr>
        <p:sp>
          <p:nvSpPr>
            <p:cNvPr id="27" name="矩形标注 20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11537"/>
                <a:gd name="adj2" fmla="val 100110"/>
              </a:avLst>
            </a:prstGeom>
            <a:solidFill>
              <a:srgbClr val="ED6731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79532" y="442580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封堵材料开裂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297890" y="329698"/>
            <a:ext cx="2735561" cy="2735561"/>
            <a:chOff x="9120336" y="764704"/>
            <a:chExt cx="2735561" cy="2735561"/>
          </a:xfrm>
        </p:grpSpPr>
        <p:sp>
          <p:nvSpPr>
            <p:cNvPr id="30" name="爆炸形 1 19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30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086032" y="181240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3857684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13294"/>
              </p:ext>
            </p:extLst>
          </p:nvPr>
        </p:nvGraphicFramePr>
        <p:xfrm>
          <a:off x="2295358" y="835725"/>
          <a:ext cx="9577065" cy="52565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5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0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00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00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齿轮咬合不紧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3375479" y="2851949"/>
            <a:ext cx="4968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、依照国网公司制定统一的招投标标准，课题人员调查机构箱均有明确的文件规定和说明材料。</a:t>
            </a:r>
            <a:endParaRPr lang="en-US" altLang="zh-CN" b="1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、检修部门每年均要对设备机构箱齿轮进行调整，检查检修试验记录均有详细记录，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对渗漏水影响不大。</a:t>
            </a:r>
          </a:p>
        </p:txBody>
      </p:sp>
      <p:pic>
        <p:nvPicPr>
          <p:cNvPr id="21" name="图片 20" descr="IMG_20140521_153342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44030" y="3500021"/>
            <a:ext cx="3511943" cy="2174703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8632062" y="2978516"/>
            <a:ext cx="2220110" cy="521505"/>
            <a:chOff x="3299826" y="4365104"/>
            <a:chExt cx="2220110" cy="521505"/>
          </a:xfrm>
        </p:grpSpPr>
        <p:sp>
          <p:nvSpPr>
            <p:cNvPr id="23" name="矩形标注 23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-33821"/>
                <a:gd name="adj2" fmla="val 268790"/>
              </a:avLst>
            </a:prstGeom>
            <a:solidFill>
              <a:srgbClr val="05346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579532" y="4425801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齿轮咬合不紧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280134" y="835725"/>
            <a:ext cx="2735561" cy="2735561"/>
            <a:chOff x="9120336" y="764704"/>
            <a:chExt cx="2735561" cy="2735561"/>
          </a:xfrm>
        </p:grpSpPr>
        <p:sp>
          <p:nvSpPr>
            <p:cNvPr id="26" name="爆炸形 1 27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26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934118" y="188539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非要因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26425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368090"/>
              </p:ext>
            </p:extLst>
          </p:nvPr>
        </p:nvGraphicFramePr>
        <p:xfrm>
          <a:off x="2339038" y="2705078"/>
          <a:ext cx="9577065" cy="26642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5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0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0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6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要因确认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确认方法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确认人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确认时间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长期日晒、雨淋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调查分析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xxxxx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确认情况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7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CF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3419158" y="4128189"/>
            <a:ext cx="835292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我省属亚热带湿润季风气候，因季节性气候问题无法预料，且我局户外变电站设计时已考虑了相关因素影响，故不是主要原因。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314396" y="693439"/>
            <a:ext cx="2735561" cy="2735561"/>
            <a:chOff x="9120336" y="764704"/>
            <a:chExt cx="2735561" cy="2735561"/>
          </a:xfrm>
        </p:grpSpPr>
        <p:sp>
          <p:nvSpPr>
            <p:cNvPr id="14" name="爆炸形 1 27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32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934118" y="1885397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非要因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751195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04225"/>
              </p:ext>
            </p:extLst>
          </p:nvPr>
        </p:nvGraphicFramePr>
        <p:xfrm>
          <a:off x="2324985" y="510569"/>
          <a:ext cx="9482315" cy="5588388"/>
        </p:xfrm>
        <a:graphic>
          <a:graphicData uri="http://schemas.openxmlformats.org/drawingml/2006/table">
            <a:tbl>
              <a:tblPr/>
              <a:tblGrid>
                <a:gridCol w="417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6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1992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润滑不足与封堵材料生锈为主要原因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7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末端因素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确认方法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确认内容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确认依据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确认人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时间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3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培训力度不够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、查阅培训档案。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、现场理论知识、操作技能考核。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现场运行人员的培训情况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人员培训率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巡视维护不到位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374015" algn="l"/>
                        </a:tabLs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采用分层法调查巡视维护作业情况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现场运行人员实际操作情况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巡视维护不到位是否存在因果关系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润滑不足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现场设备的实际润滑情况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设备卡涩率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600" b="1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b="1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封堵材料开裂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现场调查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封堵材料生锈情况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封堵材料生锈率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齿轮咬合不紧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查阅检修试验记录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检查设备试分合记录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试分合完好率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无标准化作业流程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确认现场操作规范制定流程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现场操作实行规范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5F497A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长期日晒、雨淋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调查分析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确认天气情况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206375" algn="ctr"/>
                        </a:tabLs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福建天气总体趋势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2013.6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0744410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00289" y="827837"/>
            <a:ext cx="9578033" cy="983208"/>
            <a:chOff x="1847528" y="1484784"/>
            <a:chExt cx="10009112" cy="936104"/>
          </a:xfrm>
        </p:grpSpPr>
        <p:sp>
          <p:nvSpPr>
            <p:cNvPr id="3" name="矩形 2"/>
            <p:cNvSpPr/>
            <p:nvPr/>
          </p:nvSpPr>
          <p:spPr>
            <a:xfrm>
              <a:off x="1847528" y="1484784"/>
              <a:ext cx="10009112" cy="936104"/>
            </a:xfrm>
            <a:prstGeom prst="rect">
              <a:avLst/>
            </a:prstGeom>
            <a:gradFill>
              <a:gsLst>
                <a:gs pos="86000">
                  <a:srgbClr val="ED6731"/>
                </a:gs>
                <a:gs pos="37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991544" y="1628800"/>
              <a:ext cx="9760777" cy="703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经过“要因”论证后确认的</a:t>
              </a:r>
              <a:r>
                <a:rPr kumimoji="0" lang="zh-CN" altLang="en-US" sz="2400" b="1" i="0" u="sng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“润滑不足与封堵材料开裂”</a:t>
              </a: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主要原因，小组成员群策群力，充分发表自己的意见和想法，制定了对策实施计划表：</a:t>
              </a: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49279"/>
              </p:ext>
            </p:extLst>
          </p:nvPr>
        </p:nvGraphicFramePr>
        <p:xfrm>
          <a:off x="2300289" y="1962307"/>
          <a:ext cx="9578034" cy="3967975"/>
        </p:xfrm>
        <a:graphic>
          <a:graphicData uri="http://schemas.openxmlformats.org/drawingml/2006/table">
            <a:tbl>
              <a:tblPr/>
              <a:tblGrid>
                <a:gridCol w="674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5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目标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措施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负责人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完成时间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3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润滑不足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定期润滑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卡涩率降至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0%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、按照安全要求，使用适用于电气设备长期使用的绝缘润滑油。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、结合设备维护计划每月定期进行设备机构箱润滑。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xxxx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月上旬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封堵材料开裂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设计新模具，防止雨水进入缝隙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雨水渗入率降为</a:t>
                      </a:r>
                      <a:r>
                        <a:rPr lang="en-US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5%</a:t>
                      </a:r>
                      <a:r>
                        <a:rPr lang="zh-CN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以下。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、根据连杆与机构箱实际尺寸设计模具。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、考虑台风和雨水方向不固定，在伞具下方加装防雨筒，防止雨水冲刷腐蚀封堵材料，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、使伞具与防雨筒一体化成型，固定在连杆处。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月上旬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8641538" y="5930282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要求：伞状模具直径大于防水槽直径。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53302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 rotWithShape="1">
          <a:blip r:embed="rId4"/>
          <a:srcRect l="24252" t="21719" r="23981" b="14478"/>
          <a:stretch/>
        </p:blipFill>
        <p:spPr bwMode="auto">
          <a:xfrm>
            <a:off x="7845476" y="2065075"/>
            <a:ext cx="4182610" cy="290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2310948" y="5216220"/>
            <a:ext cx="9515479" cy="864096"/>
            <a:chOff x="2279732" y="5296827"/>
            <a:chExt cx="9515479" cy="864096"/>
          </a:xfrm>
        </p:grpSpPr>
        <p:sp>
          <p:nvSpPr>
            <p:cNvPr id="4" name="矩形 3"/>
            <p:cNvSpPr/>
            <p:nvPr/>
          </p:nvSpPr>
          <p:spPr>
            <a:xfrm>
              <a:off x="2279732" y="5296827"/>
              <a:ext cx="9515479" cy="864096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585692" y="5544210"/>
              <a:ext cx="91104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结论：由统计可以得出，传动机构卡涩率为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0%</a:t>
              </a: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，对策一目标实现。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22302" y="1861233"/>
            <a:ext cx="5364449" cy="1081653"/>
            <a:chOff x="1973772" y="1932933"/>
            <a:chExt cx="5364449" cy="1081653"/>
          </a:xfrm>
        </p:grpSpPr>
        <p:grpSp>
          <p:nvGrpSpPr>
            <p:cNvPr id="7" name="组合 6"/>
            <p:cNvGrpSpPr/>
            <p:nvPr/>
          </p:nvGrpSpPr>
          <p:grpSpPr>
            <a:xfrm>
              <a:off x="1973772" y="1932933"/>
              <a:ext cx="5364449" cy="1081653"/>
              <a:chOff x="1991544" y="2619101"/>
              <a:chExt cx="5364449" cy="1081653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297504" y="2836419"/>
                <a:ext cx="5058489" cy="864335"/>
              </a:xfrm>
              <a:prstGeom prst="rect">
                <a:avLst/>
              </a:prstGeom>
              <a:gradFill flip="none" rotWithShape="1">
                <a:gsLst>
                  <a:gs pos="75900">
                    <a:srgbClr val="F3F3F3">
                      <a:lumMod val="99000"/>
                      <a:lumOff val="1000"/>
                    </a:srgbClr>
                  </a:gs>
                  <a:gs pos="0">
                    <a:sysClr val="window" lastClr="FFFFFF">
                      <a:lumMod val="97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1991544" y="2619101"/>
                <a:ext cx="611921" cy="611921"/>
                <a:chOff x="2027695" y="2670183"/>
                <a:chExt cx="611921" cy="611921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2027695" y="2670183"/>
                  <a:ext cx="611921" cy="611921"/>
                </a:xfrm>
                <a:prstGeom prst="ellipse">
                  <a:avLst/>
                </a:prstGeom>
                <a:solidFill>
                  <a:srgbClr val="0534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2163576" y="274531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</a:rPr>
                    <a:t>1</a:t>
                  </a: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8" name="矩形 7"/>
            <p:cNvSpPr/>
            <p:nvPr/>
          </p:nvSpPr>
          <p:spPr>
            <a:xfrm>
              <a:off x="2585692" y="2259252"/>
              <a:ext cx="43744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小组成员利用两个月时间，一次性对所管辖户外变电站设备机构箱进行润滑。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310948" y="2904476"/>
            <a:ext cx="5364449" cy="1081653"/>
            <a:chOff x="1973772" y="1932933"/>
            <a:chExt cx="5364449" cy="1081653"/>
          </a:xfrm>
        </p:grpSpPr>
        <p:grpSp>
          <p:nvGrpSpPr>
            <p:cNvPr id="14" name="组合 13"/>
            <p:cNvGrpSpPr/>
            <p:nvPr/>
          </p:nvGrpSpPr>
          <p:grpSpPr>
            <a:xfrm>
              <a:off x="1973772" y="1932933"/>
              <a:ext cx="5364449" cy="1081653"/>
              <a:chOff x="1991544" y="2619101"/>
              <a:chExt cx="5364449" cy="1081653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297504" y="2836419"/>
                <a:ext cx="5058489" cy="864335"/>
              </a:xfrm>
              <a:prstGeom prst="rect">
                <a:avLst/>
              </a:prstGeom>
              <a:gradFill flip="none" rotWithShape="1">
                <a:gsLst>
                  <a:gs pos="75900">
                    <a:srgbClr val="F3F3F3">
                      <a:lumMod val="99000"/>
                      <a:lumOff val="1000"/>
                    </a:srgbClr>
                  </a:gs>
                  <a:gs pos="0">
                    <a:sysClr val="window" lastClr="FFFFFF">
                      <a:lumMod val="97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1991544" y="2619101"/>
                <a:ext cx="611921" cy="611921"/>
                <a:chOff x="2027695" y="2670183"/>
                <a:chExt cx="611921" cy="611921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027695" y="2670183"/>
                  <a:ext cx="611921" cy="611921"/>
                </a:xfrm>
                <a:prstGeom prst="ellipse">
                  <a:avLst/>
                </a:prstGeom>
                <a:solidFill>
                  <a:srgbClr val="0534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2163576" y="274531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</a:rPr>
                    <a:t>2</a:t>
                  </a: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5" name="矩形 14"/>
            <p:cNvSpPr/>
            <p:nvPr/>
          </p:nvSpPr>
          <p:spPr>
            <a:xfrm>
              <a:off x="2585692" y="2259252"/>
              <a:ext cx="43744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制定标准作业卡，结合每月设备维护，对设备进行定期润滑。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310948" y="3951689"/>
            <a:ext cx="5364449" cy="1081653"/>
            <a:chOff x="1973772" y="1932933"/>
            <a:chExt cx="5364449" cy="1081653"/>
          </a:xfrm>
        </p:grpSpPr>
        <p:grpSp>
          <p:nvGrpSpPr>
            <p:cNvPr id="21" name="组合 20"/>
            <p:cNvGrpSpPr/>
            <p:nvPr/>
          </p:nvGrpSpPr>
          <p:grpSpPr>
            <a:xfrm>
              <a:off x="1973772" y="1932933"/>
              <a:ext cx="5364449" cy="1081653"/>
              <a:chOff x="1991544" y="2619101"/>
              <a:chExt cx="5364449" cy="1081653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2297504" y="2836419"/>
                <a:ext cx="5058489" cy="864335"/>
              </a:xfrm>
              <a:prstGeom prst="rect">
                <a:avLst/>
              </a:prstGeom>
              <a:gradFill flip="none" rotWithShape="1">
                <a:gsLst>
                  <a:gs pos="75900">
                    <a:srgbClr val="F3F3F3">
                      <a:lumMod val="99000"/>
                      <a:lumOff val="1000"/>
                    </a:srgbClr>
                  </a:gs>
                  <a:gs pos="0">
                    <a:sysClr val="window" lastClr="FFFFFF">
                      <a:lumMod val="97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1991544" y="2619101"/>
                <a:ext cx="611921" cy="611921"/>
                <a:chOff x="2027695" y="2670183"/>
                <a:chExt cx="611921" cy="611921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2027695" y="2670183"/>
                  <a:ext cx="611921" cy="611921"/>
                </a:xfrm>
                <a:prstGeom prst="ellipse">
                  <a:avLst/>
                </a:prstGeom>
                <a:solidFill>
                  <a:srgbClr val="05346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2163576" y="274531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</a:rPr>
                    <a:t>3</a:t>
                  </a: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" name="矩形 21"/>
            <p:cNvSpPr/>
            <p:nvPr/>
          </p:nvSpPr>
          <p:spPr>
            <a:xfrm>
              <a:off x="2585692" y="2259252"/>
              <a:ext cx="43744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结合巡视周期表，对设备润滑情况进行巡视检查。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331409" y="1097326"/>
            <a:ext cx="6967930" cy="546261"/>
            <a:chOff x="2008390" y="1378712"/>
            <a:chExt cx="6967930" cy="546261"/>
          </a:xfrm>
        </p:grpSpPr>
        <p:sp>
          <p:nvSpPr>
            <p:cNvPr id="28" name="矩形 27"/>
            <p:cNvSpPr/>
            <p:nvPr/>
          </p:nvSpPr>
          <p:spPr>
            <a:xfrm>
              <a:off x="2008390" y="1378712"/>
              <a:ext cx="2143393" cy="546261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151783" y="1378712"/>
              <a:ext cx="4824537" cy="546261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2321529" y="145427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对策实施一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367808" y="141498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定期润滑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390186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13654" y="910895"/>
            <a:ext cx="7765473" cy="546261"/>
            <a:chOff x="2008390" y="1378712"/>
            <a:chExt cx="7765473" cy="546261"/>
          </a:xfrm>
        </p:grpSpPr>
        <p:sp>
          <p:nvSpPr>
            <p:cNvPr id="3" name="矩形 2"/>
            <p:cNvSpPr/>
            <p:nvPr/>
          </p:nvSpPr>
          <p:spPr>
            <a:xfrm>
              <a:off x="2008390" y="1378712"/>
              <a:ext cx="2143393" cy="546261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151783" y="1378712"/>
              <a:ext cx="5622080" cy="546261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21529" y="145427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对策实施二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367808" y="1414984"/>
              <a:ext cx="51090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设计安装新模具，防止雨水进入缝隙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2313653" y="1521426"/>
            <a:ext cx="9709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、小组成员根据要因二，集思广益，制定了多项对策方案，并对所选方案进行了对比分析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94288"/>
              </p:ext>
            </p:extLst>
          </p:nvPr>
        </p:nvGraphicFramePr>
        <p:xfrm>
          <a:off x="2313653" y="1955028"/>
          <a:ext cx="9145016" cy="1698487"/>
        </p:xfrm>
        <a:graphic>
          <a:graphicData uri="http://schemas.openxmlformats.org/drawingml/2006/table">
            <a:tbl>
              <a:tblPr firstRow="1" firstCol="1" bandRow="1"/>
              <a:tblGrid>
                <a:gridCol w="191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9400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对策评价选择表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评价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综合得分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选定方案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4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有效性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可操作性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经济性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可靠性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封堵材料开裂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设计安装新模具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○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✓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更换新机构箱顶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※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※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定期更换封堵材料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○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※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◎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9226421" y="3654752"/>
            <a:ext cx="2385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注：◎</a:t>
            </a:r>
            <a:r>
              <a:rPr lang="en-US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5</a:t>
            </a:r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 ○</a:t>
            </a:r>
            <a:r>
              <a:rPr lang="en-US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  <a:r>
              <a:rPr lang="en-US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※</a:t>
            </a:r>
            <a:r>
              <a:rPr lang="en-US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16063"/>
              </p:ext>
            </p:extLst>
          </p:nvPr>
        </p:nvGraphicFramePr>
        <p:xfrm>
          <a:off x="2313653" y="4010114"/>
          <a:ext cx="9147826" cy="2048620"/>
        </p:xfrm>
        <a:graphic>
          <a:graphicData uri="http://schemas.openxmlformats.org/drawingml/2006/table">
            <a:tbl>
              <a:tblPr firstRow="1" firstCol="1" bandRow="1"/>
              <a:tblGrid>
                <a:gridCol w="1907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40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对策可行性分析表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A8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可行性分析</a:t>
                      </a:r>
                      <a:endParaRPr lang="zh-CN" sz="11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封堵材料开裂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设计安装新模具</a:t>
                      </a:r>
                      <a:endParaRPr lang="zh-CN" sz="12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材料成本低，可操作性强，易加工成型，可操作性强，不易生锈。</a:t>
                      </a:r>
                      <a:endParaRPr lang="zh-CN" sz="1200" b="1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可行</a:t>
                      </a:r>
                      <a:endParaRPr lang="zh-CN" sz="1200" b="1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2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更换新机构箱顶</a:t>
                      </a:r>
                      <a:endParaRPr lang="zh-CN" sz="11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304800"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400" spc="-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材料成本高，无法大量使用的要求。</a:t>
                      </a:r>
                      <a:endParaRPr lang="zh-CN" sz="1600" spc="-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不可行</a:t>
                      </a:r>
                      <a:endParaRPr lang="zh-CN" sz="11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定期更换封堵材料</a:t>
                      </a:r>
                      <a:endParaRPr lang="zh-CN" sz="11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需要成本较高，需要多次维护，耗时较长，且加工操作不方便。</a:t>
                      </a:r>
                      <a:endParaRPr lang="zh-CN" sz="11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不可行</a:t>
                      </a:r>
                      <a:endParaRPr lang="zh-CN" sz="11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5818123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40287" y="1088447"/>
            <a:ext cx="7765473" cy="546261"/>
            <a:chOff x="2008390" y="1378712"/>
            <a:chExt cx="7765473" cy="546261"/>
          </a:xfrm>
        </p:grpSpPr>
        <p:sp>
          <p:nvSpPr>
            <p:cNvPr id="3" name="矩形 2"/>
            <p:cNvSpPr/>
            <p:nvPr/>
          </p:nvSpPr>
          <p:spPr>
            <a:xfrm>
              <a:off x="2008390" y="1378712"/>
              <a:ext cx="2143393" cy="546261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151783" y="1378712"/>
              <a:ext cx="5622080" cy="546261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21529" y="145427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对策实施二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367808" y="1414984"/>
              <a:ext cx="51090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设计安装新模具，防止雨水进入缝隙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2340286" y="1698978"/>
            <a:ext cx="9709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、根据对策可行性分析，小组成员进行模具图纸设计，具体如下图所示：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724585" y="2193078"/>
            <a:ext cx="3333107" cy="3798155"/>
            <a:chOff x="2479774" y="2640228"/>
            <a:chExt cx="3333107" cy="3798155"/>
          </a:xfrm>
        </p:grpSpPr>
        <p:pic>
          <p:nvPicPr>
            <p:cNvPr id="9" name="图片 8" descr="金总文件(1).jpg"/>
            <p:cNvPicPr/>
            <p:nvPr/>
          </p:nvPicPr>
          <p:blipFill>
            <a:blip r:embed="rId4" cstate="print"/>
            <a:srcRect l="19291" t="3109" r="16921" b="3627"/>
            <a:stretch>
              <a:fillRect/>
            </a:stretch>
          </p:blipFill>
          <p:spPr>
            <a:xfrm>
              <a:off x="2479774" y="2640228"/>
              <a:ext cx="3333107" cy="3398045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287688" y="6038273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材料尺寸图</a:t>
              </a:r>
            </a:p>
          </p:txBody>
        </p:sp>
      </p:grpSp>
      <p:pic>
        <p:nvPicPr>
          <p:cNvPr id="11" name="图片 10" descr="金总改动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7328" y="2222975"/>
            <a:ext cx="5094820" cy="33980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433352" y="2198935"/>
            <a:ext cx="2220110" cy="521505"/>
            <a:chOff x="3299826" y="4365104"/>
            <a:chExt cx="2220110" cy="521505"/>
          </a:xfrm>
        </p:grpSpPr>
        <p:sp>
          <p:nvSpPr>
            <p:cNvPr id="13" name="矩形标注 19"/>
            <p:cNvSpPr/>
            <p:nvPr/>
          </p:nvSpPr>
          <p:spPr>
            <a:xfrm>
              <a:off x="3299826" y="4365104"/>
              <a:ext cx="2220110" cy="521505"/>
            </a:xfrm>
            <a:prstGeom prst="wedgeRectCallout">
              <a:avLst>
                <a:gd name="adj1" fmla="val 26135"/>
                <a:gd name="adj2" fmla="val 142280"/>
              </a:avLst>
            </a:prstGeom>
            <a:solidFill>
              <a:srgbClr val="053464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40756" y="4425801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伞状模具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145769" y="4774665"/>
            <a:ext cx="2220110" cy="521505"/>
            <a:chOff x="3286462" y="4399829"/>
            <a:chExt cx="2220110" cy="521505"/>
          </a:xfrm>
        </p:grpSpPr>
        <p:sp>
          <p:nvSpPr>
            <p:cNvPr id="16" name="矩形标注 22"/>
            <p:cNvSpPr/>
            <p:nvPr/>
          </p:nvSpPr>
          <p:spPr>
            <a:xfrm>
              <a:off x="3286462" y="4399829"/>
              <a:ext cx="2220110" cy="521505"/>
            </a:xfrm>
            <a:prstGeom prst="wedgeRectCallout">
              <a:avLst>
                <a:gd name="adj1" fmla="val 15187"/>
                <a:gd name="adj2" fmla="val -179544"/>
              </a:avLst>
            </a:prstGeom>
            <a:solidFill>
              <a:srgbClr val="ED6731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919463" y="4460526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防水槽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925751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表格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853072"/>
              </p:ext>
            </p:extLst>
          </p:nvPr>
        </p:nvGraphicFramePr>
        <p:xfrm>
          <a:off x="2408762" y="825487"/>
          <a:ext cx="9420249" cy="298978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548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81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4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小组名称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altLang="en-US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课题类型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现场型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成立时间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活动时间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2013.3—2013.12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活动次数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活动期内每月至少</a:t>
                      </a:r>
                      <a:r>
                        <a:rPr lang="en-US" alt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注册时间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2013.1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登记注册号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出勤率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课题名称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降低户外变电站传统操作机构箱的缺陷率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98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小组成员一支团结，年轻有活力的队伍</a:t>
                      </a:r>
                      <a:endParaRPr lang="zh-CN" sz="18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9" name="组合 38"/>
          <p:cNvGrpSpPr/>
          <p:nvPr/>
        </p:nvGrpSpPr>
        <p:grpSpPr>
          <a:xfrm>
            <a:off x="2886981" y="4244425"/>
            <a:ext cx="1691937" cy="1511745"/>
            <a:chOff x="2397006" y="4687821"/>
            <a:chExt cx="1691937" cy="1511745"/>
          </a:xfrm>
          <a:solidFill>
            <a:srgbClr val="053464"/>
          </a:solidFill>
        </p:grpSpPr>
        <p:grpSp>
          <p:nvGrpSpPr>
            <p:cNvPr id="40" name="组合 39"/>
            <p:cNvGrpSpPr/>
            <p:nvPr/>
          </p:nvGrpSpPr>
          <p:grpSpPr>
            <a:xfrm>
              <a:off x="2397006" y="4687821"/>
              <a:ext cx="1691937" cy="1003294"/>
              <a:chOff x="2279576" y="4221088"/>
              <a:chExt cx="1691937" cy="1003294"/>
            </a:xfrm>
            <a:grpFill/>
          </p:grpSpPr>
          <p:grpSp>
            <p:nvGrpSpPr>
              <p:cNvPr id="42" name="组合 41"/>
              <p:cNvGrpSpPr/>
              <p:nvPr/>
            </p:nvGrpSpPr>
            <p:grpSpPr>
              <a:xfrm>
                <a:off x="2279576" y="4221088"/>
                <a:ext cx="386576" cy="1003294"/>
                <a:chOff x="4786314" y="792943"/>
                <a:chExt cx="547752" cy="1421617"/>
              </a:xfrm>
              <a:grpFill/>
            </p:grpSpPr>
            <p:sp>
              <p:nvSpPr>
                <p:cNvPr id="59" name="椭圆 58"/>
                <p:cNvSpPr/>
                <p:nvPr/>
              </p:nvSpPr>
              <p:spPr>
                <a:xfrm>
                  <a:off x="4945857" y="792943"/>
                  <a:ext cx="219809" cy="21980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0" name="圆角矩形 23"/>
                <p:cNvSpPr/>
                <p:nvPr/>
              </p:nvSpPr>
              <p:spPr>
                <a:xfrm rot="10800000">
                  <a:off x="4786314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圆角矩形 24"/>
                <p:cNvSpPr/>
                <p:nvPr/>
              </p:nvSpPr>
              <p:spPr>
                <a:xfrm rot="10800000">
                  <a:off x="5214942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同侧圆角矩形 25"/>
                <p:cNvSpPr/>
                <p:nvPr/>
              </p:nvSpPr>
              <p:spPr>
                <a:xfrm rot="10800000">
                  <a:off x="4929190" y="1571618"/>
                  <a:ext cx="119124" cy="642942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3" name="同侧圆角矩形 26"/>
                <p:cNvSpPr/>
                <p:nvPr/>
              </p:nvSpPr>
              <p:spPr>
                <a:xfrm rot="10800000">
                  <a:off x="5067304" y="1571618"/>
                  <a:ext cx="119124" cy="642941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4" name="同侧圆角矩形 27"/>
                <p:cNvSpPr/>
                <p:nvPr/>
              </p:nvSpPr>
              <p:spPr>
                <a:xfrm rot="10800000">
                  <a:off x="4929190" y="1071552"/>
                  <a:ext cx="257177" cy="571504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5" name="圆角矩形 28"/>
                <p:cNvSpPr/>
                <p:nvPr/>
              </p:nvSpPr>
              <p:spPr>
                <a:xfrm>
                  <a:off x="4802981" y="1071552"/>
                  <a:ext cx="500066" cy="142876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2932256" y="4221088"/>
                <a:ext cx="386576" cy="1003294"/>
                <a:chOff x="4786314" y="792943"/>
                <a:chExt cx="547752" cy="1421617"/>
              </a:xfrm>
              <a:grpFill/>
            </p:grpSpPr>
            <p:sp>
              <p:nvSpPr>
                <p:cNvPr id="52" name="椭圆 51"/>
                <p:cNvSpPr/>
                <p:nvPr/>
              </p:nvSpPr>
              <p:spPr>
                <a:xfrm>
                  <a:off x="4945857" y="792943"/>
                  <a:ext cx="219809" cy="21980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3" name="圆角矩形 31"/>
                <p:cNvSpPr/>
                <p:nvPr/>
              </p:nvSpPr>
              <p:spPr>
                <a:xfrm rot="10800000">
                  <a:off x="4786314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" name="圆角矩形 32"/>
                <p:cNvSpPr/>
                <p:nvPr/>
              </p:nvSpPr>
              <p:spPr>
                <a:xfrm rot="10800000">
                  <a:off x="5214942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同侧圆角矩形 33"/>
                <p:cNvSpPr/>
                <p:nvPr/>
              </p:nvSpPr>
              <p:spPr>
                <a:xfrm rot="10800000">
                  <a:off x="4929190" y="1571618"/>
                  <a:ext cx="119124" cy="642942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同侧圆角矩形 34"/>
                <p:cNvSpPr/>
                <p:nvPr/>
              </p:nvSpPr>
              <p:spPr>
                <a:xfrm rot="10800000">
                  <a:off x="5067304" y="1571618"/>
                  <a:ext cx="119124" cy="642941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同侧圆角矩形 35"/>
                <p:cNvSpPr/>
                <p:nvPr/>
              </p:nvSpPr>
              <p:spPr>
                <a:xfrm rot="10800000">
                  <a:off x="4929190" y="1071552"/>
                  <a:ext cx="257177" cy="571504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圆角矩形 36"/>
                <p:cNvSpPr/>
                <p:nvPr/>
              </p:nvSpPr>
              <p:spPr>
                <a:xfrm>
                  <a:off x="4802981" y="1071552"/>
                  <a:ext cx="500066" cy="142876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3584937" y="4221088"/>
                <a:ext cx="386576" cy="1003294"/>
                <a:chOff x="4786314" y="792943"/>
                <a:chExt cx="547752" cy="1421617"/>
              </a:xfrm>
              <a:grpFill/>
            </p:grpSpPr>
            <p:sp>
              <p:nvSpPr>
                <p:cNvPr id="45" name="椭圆 44"/>
                <p:cNvSpPr/>
                <p:nvPr/>
              </p:nvSpPr>
              <p:spPr>
                <a:xfrm>
                  <a:off x="4945857" y="792943"/>
                  <a:ext cx="219809" cy="21980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圆角矩形 46"/>
                <p:cNvSpPr/>
                <p:nvPr/>
              </p:nvSpPr>
              <p:spPr>
                <a:xfrm rot="10800000">
                  <a:off x="4786314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7" name="圆角矩形 47"/>
                <p:cNvSpPr/>
                <p:nvPr/>
              </p:nvSpPr>
              <p:spPr>
                <a:xfrm rot="10800000">
                  <a:off x="5214942" y="1071552"/>
                  <a:ext cx="119124" cy="571504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同侧圆角矩形 48"/>
                <p:cNvSpPr/>
                <p:nvPr/>
              </p:nvSpPr>
              <p:spPr>
                <a:xfrm rot="10800000">
                  <a:off x="4929190" y="1571618"/>
                  <a:ext cx="119124" cy="642942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同侧圆角矩形 49"/>
                <p:cNvSpPr/>
                <p:nvPr/>
              </p:nvSpPr>
              <p:spPr>
                <a:xfrm rot="10800000">
                  <a:off x="5067304" y="1571618"/>
                  <a:ext cx="119124" cy="642941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同侧圆角矩形 50"/>
                <p:cNvSpPr/>
                <p:nvPr/>
              </p:nvSpPr>
              <p:spPr>
                <a:xfrm rot="10800000">
                  <a:off x="4929190" y="1071552"/>
                  <a:ext cx="257177" cy="571504"/>
                </a:xfrm>
                <a:prstGeom prst="round2Same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圆角矩形 51"/>
                <p:cNvSpPr/>
                <p:nvPr/>
              </p:nvSpPr>
              <p:spPr>
                <a:xfrm>
                  <a:off x="4802981" y="1071552"/>
                  <a:ext cx="500066" cy="142876"/>
                </a:xfrm>
                <a:prstGeom prst="round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>
                    <a:solidFill>
                      <a:srgbClr val="053464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1" name="矩形 40"/>
            <p:cNvSpPr/>
            <p:nvPr/>
          </p:nvSpPr>
          <p:spPr>
            <a:xfrm>
              <a:off x="2441979" y="5737901"/>
              <a:ext cx="160492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0534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研究生</a:t>
              </a:r>
              <a:r>
                <a:rPr lang="en-US" altLang="zh-CN" sz="2400" b="1" dirty="0">
                  <a:solidFill>
                    <a:srgbClr val="0534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400" b="1" dirty="0">
                  <a:solidFill>
                    <a:srgbClr val="0534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350128" y="4321989"/>
            <a:ext cx="2991625" cy="1556288"/>
            <a:chOff x="4876104" y="4578852"/>
            <a:chExt cx="2991625" cy="1556288"/>
          </a:xfrm>
          <a:solidFill>
            <a:srgbClr val="ED6731"/>
          </a:solidFill>
        </p:grpSpPr>
        <p:grpSp>
          <p:nvGrpSpPr>
            <p:cNvPr id="67" name="组合 66"/>
            <p:cNvGrpSpPr/>
            <p:nvPr/>
          </p:nvGrpSpPr>
          <p:grpSpPr>
            <a:xfrm>
              <a:off x="4876104" y="4578852"/>
              <a:ext cx="2991625" cy="1014523"/>
              <a:chOff x="5007727" y="4670147"/>
              <a:chExt cx="2991625" cy="1014523"/>
            </a:xfrm>
            <a:grpFill/>
          </p:grpSpPr>
          <p:grpSp>
            <p:nvGrpSpPr>
              <p:cNvPr id="69" name="组合 68"/>
              <p:cNvGrpSpPr/>
              <p:nvPr/>
            </p:nvGrpSpPr>
            <p:grpSpPr>
              <a:xfrm>
                <a:off x="5007727" y="4670147"/>
                <a:ext cx="1691937" cy="1003294"/>
                <a:chOff x="2279576" y="5363279"/>
                <a:chExt cx="1691937" cy="1003294"/>
              </a:xfrm>
              <a:grpFill/>
            </p:grpSpPr>
            <p:grpSp>
              <p:nvGrpSpPr>
                <p:cNvPr id="87" name="组合 86"/>
                <p:cNvGrpSpPr/>
                <p:nvPr/>
              </p:nvGrpSpPr>
              <p:grpSpPr>
                <a:xfrm>
                  <a:off x="2279576" y="5363279"/>
                  <a:ext cx="386576" cy="1003294"/>
                  <a:chOff x="4786314" y="792943"/>
                  <a:chExt cx="547752" cy="1421617"/>
                </a:xfrm>
                <a:grpFill/>
              </p:grpSpPr>
              <p:sp>
                <p:nvSpPr>
                  <p:cNvPr id="104" name="椭圆 103"/>
                  <p:cNvSpPr/>
                  <p:nvPr/>
                </p:nvSpPr>
                <p:spPr>
                  <a:xfrm>
                    <a:off x="4945857" y="792943"/>
                    <a:ext cx="219809" cy="219809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5" name="圆角矩形 54"/>
                  <p:cNvSpPr/>
                  <p:nvPr/>
                </p:nvSpPr>
                <p:spPr>
                  <a:xfrm rot="10800000">
                    <a:off x="4786314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6" name="圆角矩形 55"/>
                  <p:cNvSpPr/>
                  <p:nvPr/>
                </p:nvSpPr>
                <p:spPr>
                  <a:xfrm rot="10800000">
                    <a:off x="5214942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7" name="同侧圆角矩形 56"/>
                  <p:cNvSpPr/>
                  <p:nvPr/>
                </p:nvSpPr>
                <p:spPr>
                  <a:xfrm rot="10800000">
                    <a:off x="4929190" y="1571618"/>
                    <a:ext cx="119124" cy="642942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8" name="同侧圆角矩形 57"/>
                  <p:cNvSpPr/>
                  <p:nvPr/>
                </p:nvSpPr>
                <p:spPr>
                  <a:xfrm rot="10800000">
                    <a:off x="5067304" y="1571618"/>
                    <a:ext cx="119124" cy="642941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9" name="同侧圆角矩形 58"/>
                  <p:cNvSpPr/>
                  <p:nvPr/>
                </p:nvSpPr>
                <p:spPr>
                  <a:xfrm rot="10800000">
                    <a:off x="4929190" y="1071552"/>
                    <a:ext cx="257177" cy="571504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0" name="圆角矩形 59"/>
                  <p:cNvSpPr/>
                  <p:nvPr/>
                </p:nvSpPr>
                <p:spPr>
                  <a:xfrm>
                    <a:off x="4802981" y="1071552"/>
                    <a:ext cx="500066" cy="142876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88" name="组合 87"/>
                <p:cNvGrpSpPr/>
                <p:nvPr/>
              </p:nvGrpSpPr>
              <p:grpSpPr>
                <a:xfrm>
                  <a:off x="2932256" y="5363279"/>
                  <a:ext cx="386576" cy="1003294"/>
                  <a:chOff x="4786314" y="792943"/>
                  <a:chExt cx="547752" cy="1421617"/>
                </a:xfrm>
                <a:grpFill/>
              </p:grpSpPr>
              <p:sp>
                <p:nvSpPr>
                  <p:cNvPr id="97" name="椭圆 96"/>
                  <p:cNvSpPr/>
                  <p:nvPr/>
                </p:nvSpPr>
                <p:spPr>
                  <a:xfrm>
                    <a:off x="4945857" y="792943"/>
                    <a:ext cx="219809" cy="219809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8" name="圆角矩形 62"/>
                  <p:cNvSpPr/>
                  <p:nvPr/>
                </p:nvSpPr>
                <p:spPr>
                  <a:xfrm rot="10800000">
                    <a:off x="4786314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9" name="圆角矩形 63"/>
                  <p:cNvSpPr/>
                  <p:nvPr/>
                </p:nvSpPr>
                <p:spPr>
                  <a:xfrm rot="10800000">
                    <a:off x="5214942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0" name="同侧圆角矩形 64"/>
                  <p:cNvSpPr/>
                  <p:nvPr/>
                </p:nvSpPr>
                <p:spPr>
                  <a:xfrm rot="10800000">
                    <a:off x="4929190" y="1571618"/>
                    <a:ext cx="119124" cy="642942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1" name="同侧圆角矩形 65"/>
                  <p:cNvSpPr/>
                  <p:nvPr/>
                </p:nvSpPr>
                <p:spPr>
                  <a:xfrm rot="10800000">
                    <a:off x="5067304" y="1571618"/>
                    <a:ext cx="119124" cy="642941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2" name="同侧圆角矩形 66"/>
                  <p:cNvSpPr/>
                  <p:nvPr/>
                </p:nvSpPr>
                <p:spPr>
                  <a:xfrm rot="10800000">
                    <a:off x="4929190" y="1071552"/>
                    <a:ext cx="257177" cy="571504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3" name="圆角矩形 67"/>
                  <p:cNvSpPr/>
                  <p:nvPr/>
                </p:nvSpPr>
                <p:spPr>
                  <a:xfrm>
                    <a:off x="4802981" y="1071552"/>
                    <a:ext cx="500066" cy="142876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89" name="组合 88"/>
                <p:cNvGrpSpPr/>
                <p:nvPr/>
              </p:nvGrpSpPr>
              <p:grpSpPr>
                <a:xfrm>
                  <a:off x="3584937" y="5363279"/>
                  <a:ext cx="386576" cy="1003294"/>
                  <a:chOff x="4786314" y="792943"/>
                  <a:chExt cx="547752" cy="1421617"/>
                </a:xfrm>
                <a:grpFill/>
              </p:grpSpPr>
              <p:sp>
                <p:nvSpPr>
                  <p:cNvPr id="90" name="椭圆 89"/>
                  <p:cNvSpPr/>
                  <p:nvPr/>
                </p:nvSpPr>
                <p:spPr>
                  <a:xfrm>
                    <a:off x="4945857" y="792943"/>
                    <a:ext cx="219809" cy="219809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1" name="圆角矩形 70"/>
                  <p:cNvSpPr/>
                  <p:nvPr/>
                </p:nvSpPr>
                <p:spPr>
                  <a:xfrm rot="10800000">
                    <a:off x="4786314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2" name="圆角矩形 71"/>
                  <p:cNvSpPr/>
                  <p:nvPr/>
                </p:nvSpPr>
                <p:spPr>
                  <a:xfrm rot="10800000">
                    <a:off x="5214942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3" name="同侧圆角矩形 72"/>
                  <p:cNvSpPr/>
                  <p:nvPr/>
                </p:nvSpPr>
                <p:spPr>
                  <a:xfrm rot="10800000">
                    <a:off x="4929190" y="1571618"/>
                    <a:ext cx="119124" cy="642942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4" name="同侧圆角矩形 73"/>
                  <p:cNvSpPr/>
                  <p:nvPr/>
                </p:nvSpPr>
                <p:spPr>
                  <a:xfrm rot="10800000">
                    <a:off x="5067304" y="1571618"/>
                    <a:ext cx="119124" cy="642941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5" name="同侧圆角矩形 74"/>
                  <p:cNvSpPr/>
                  <p:nvPr/>
                </p:nvSpPr>
                <p:spPr>
                  <a:xfrm rot="10800000">
                    <a:off x="4929190" y="1071552"/>
                    <a:ext cx="257177" cy="571504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6" name="圆角矩形 75"/>
                  <p:cNvSpPr/>
                  <p:nvPr/>
                </p:nvSpPr>
                <p:spPr>
                  <a:xfrm>
                    <a:off x="4802981" y="1071552"/>
                    <a:ext cx="500066" cy="142876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70" name="组合 69"/>
              <p:cNvGrpSpPr/>
              <p:nvPr/>
            </p:nvGrpSpPr>
            <p:grpSpPr>
              <a:xfrm>
                <a:off x="6960096" y="4681376"/>
                <a:ext cx="1039256" cy="1003294"/>
                <a:chOff x="2279576" y="5363279"/>
                <a:chExt cx="1039256" cy="1003294"/>
              </a:xfrm>
              <a:grpFill/>
            </p:grpSpPr>
            <p:grpSp>
              <p:nvGrpSpPr>
                <p:cNvPr id="71" name="组合 70"/>
                <p:cNvGrpSpPr/>
                <p:nvPr/>
              </p:nvGrpSpPr>
              <p:grpSpPr>
                <a:xfrm>
                  <a:off x="2279576" y="5363279"/>
                  <a:ext cx="386576" cy="1003294"/>
                  <a:chOff x="4786314" y="792943"/>
                  <a:chExt cx="547752" cy="1421617"/>
                </a:xfrm>
                <a:grpFill/>
              </p:grpSpPr>
              <p:sp>
                <p:nvSpPr>
                  <p:cNvPr id="80" name="椭圆 79"/>
                  <p:cNvSpPr/>
                  <p:nvPr/>
                </p:nvSpPr>
                <p:spPr>
                  <a:xfrm>
                    <a:off x="4945857" y="792943"/>
                    <a:ext cx="219809" cy="219809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1" name="圆角矩形 95"/>
                  <p:cNvSpPr/>
                  <p:nvPr/>
                </p:nvSpPr>
                <p:spPr>
                  <a:xfrm rot="10800000">
                    <a:off x="4786314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2" name="圆角矩形 96"/>
                  <p:cNvSpPr/>
                  <p:nvPr/>
                </p:nvSpPr>
                <p:spPr>
                  <a:xfrm rot="10800000">
                    <a:off x="5214942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3" name="同侧圆角矩形 97"/>
                  <p:cNvSpPr/>
                  <p:nvPr/>
                </p:nvSpPr>
                <p:spPr>
                  <a:xfrm rot="10800000">
                    <a:off x="4929190" y="1571618"/>
                    <a:ext cx="119124" cy="642942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4" name="同侧圆角矩形 98"/>
                  <p:cNvSpPr/>
                  <p:nvPr/>
                </p:nvSpPr>
                <p:spPr>
                  <a:xfrm rot="10800000">
                    <a:off x="5067304" y="1571618"/>
                    <a:ext cx="119124" cy="642941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5" name="同侧圆角矩形 99"/>
                  <p:cNvSpPr/>
                  <p:nvPr/>
                </p:nvSpPr>
                <p:spPr>
                  <a:xfrm rot="10800000">
                    <a:off x="4929190" y="1071552"/>
                    <a:ext cx="257177" cy="571504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" name="圆角矩形 100"/>
                  <p:cNvSpPr/>
                  <p:nvPr/>
                </p:nvSpPr>
                <p:spPr>
                  <a:xfrm>
                    <a:off x="4802981" y="1071552"/>
                    <a:ext cx="500066" cy="142876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72" name="组合 71"/>
                <p:cNvGrpSpPr/>
                <p:nvPr/>
              </p:nvGrpSpPr>
              <p:grpSpPr>
                <a:xfrm>
                  <a:off x="2932256" y="5363279"/>
                  <a:ext cx="386576" cy="1003294"/>
                  <a:chOff x="4786314" y="792943"/>
                  <a:chExt cx="547752" cy="1421617"/>
                </a:xfrm>
                <a:grpFill/>
              </p:grpSpPr>
              <p:sp>
                <p:nvSpPr>
                  <p:cNvPr id="73" name="椭圆 72"/>
                  <p:cNvSpPr/>
                  <p:nvPr/>
                </p:nvSpPr>
                <p:spPr>
                  <a:xfrm>
                    <a:off x="4945857" y="792943"/>
                    <a:ext cx="219809" cy="219809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4" name="圆角矩形 88"/>
                  <p:cNvSpPr/>
                  <p:nvPr/>
                </p:nvSpPr>
                <p:spPr>
                  <a:xfrm rot="10800000">
                    <a:off x="4786314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5" name="圆角矩形 89"/>
                  <p:cNvSpPr/>
                  <p:nvPr/>
                </p:nvSpPr>
                <p:spPr>
                  <a:xfrm rot="10800000">
                    <a:off x="5214942" y="1071552"/>
                    <a:ext cx="119124" cy="571504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6" name="同侧圆角矩形 90"/>
                  <p:cNvSpPr/>
                  <p:nvPr/>
                </p:nvSpPr>
                <p:spPr>
                  <a:xfrm rot="10800000">
                    <a:off x="4929190" y="1571618"/>
                    <a:ext cx="119124" cy="642942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7" name="同侧圆角矩形 91"/>
                  <p:cNvSpPr/>
                  <p:nvPr/>
                </p:nvSpPr>
                <p:spPr>
                  <a:xfrm rot="10800000">
                    <a:off x="5067304" y="1571618"/>
                    <a:ext cx="119124" cy="642941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8" name="同侧圆角矩形 92"/>
                  <p:cNvSpPr/>
                  <p:nvPr/>
                </p:nvSpPr>
                <p:spPr>
                  <a:xfrm rot="10800000">
                    <a:off x="4929190" y="1071552"/>
                    <a:ext cx="257177" cy="571504"/>
                  </a:xfrm>
                  <a:prstGeom prst="round2Same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79" name="圆角矩形 93"/>
                  <p:cNvSpPr/>
                  <p:nvPr/>
                </p:nvSpPr>
                <p:spPr>
                  <a:xfrm>
                    <a:off x="4802981" y="1071552"/>
                    <a:ext cx="500066" cy="142876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</p:grpSp>
        </p:grpSp>
        <p:sp>
          <p:nvSpPr>
            <p:cNvPr id="68" name="矩形 67"/>
            <p:cNvSpPr/>
            <p:nvPr/>
          </p:nvSpPr>
          <p:spPr>
            <a:xfrm>
              <a:off x="5619911" y="5735030"/>
              <a:ext cx="136928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本科生</a:t>
              </a:r>
              <a:r>
                <a:rPr lang="en-US" altLang="zh-CN" sz="20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20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9210921" y="4125682"/>
            <a:ext cx="1395187" cy="1790321"/>
            <a:chOff x="8616280" y="4509120"/>
            <a:chExt cx="1395187" cy="1790321"/>
          </a:xfrm>
        </p:grpSpPr>
        <p:grpSp>
          <p:nvGrpSpPr>
            <p:cNvPr id="112" name="组合 111"/>
            <p:cNvGrpSpPr/>
            <p:nvPr/>
          </p:nvGrpSpPr>
          <p:grpSpPr>
            <a:xfrm>
              <a:off x="8616280" y="4509120"/>
              <a:ext cx="1395187" cy="1395187"/>
              <a:chOff x="8616280" y="4509120"/>
              <a:chExt cx="1395187" cy="1395187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8616280" y="4509120"/>
                <a:ext cx="1395187" cy="1395187"/>
              </a:xfrm>
              <a:prstGeom prst="ellipse">
                <a:avLst/>
              </a:prstGeom>
              <a:solidFill>
                <a:srgbClr val="00837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8905691" y="4978533"/>
                <a:ext cx="854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33</a:t>
                </a:r>
                <a:r>
                  <a: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岁</a:t>
                </a:r>
              </a:p>
            </p:txBody>
          </p:sp>
        </p:grpSp>
        <p:sp>
          <p:nvSpPr>
            <p:cNvPr id="113" name="矩形 112"/>
            <p:cNvSpPr/>
            <p:nvPr/>
          </p:nvSpPr>
          <p:spPr>
            <a:xfrm>
              <a:off x="8734646" y="5899331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837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平均年龄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425679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74493" y="877976"/>
            <a:ext cx="9266636" cy="1679953"/>
            <a:chOff x="1847528" y="1392693"/>
            <a:chExt cx="9266636" cy="1679953"/>
          </a:xfrm>
        </p:grpSpPr>
        <p:sp>
          <p:nvSpPr>
            <p:cNvPr id="3" name="矩形 2"/>
            <p:cNvSpPr/>
            <p:nvPr/>
          </p:nvSpPr>
          <p:spPr>
            <a:xfrm>
              <a:off x="1847528" y="1392693"/>
              <a:ext cx="31683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模具设计图纸要点：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1991544" y="1826151"/>
              <a:ext cx="9122620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、采用上下两部分分离结构，并留有</a:t>
              </a: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2cm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的连杆旋转裕度，</a:t>
              </a:r>
              <a:r>
                <a:rPr lang="zh-CN" altLang="en-US" sz="16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避免连杆转动时，因下部防水槽固定而不能转动和干扰。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、分离结构有上下错层，伞状模具直径大于防水槽直径，</a:t>
              </a:r>
              <a:r>
                <a:rPr lang="zh-CN" altLang="en-US" sz="1600" b="1" dirty="0">
                  <a:solidFill>
                    <a:srgbClr val="ED67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避免雨水因台风等天气倒灌入防水槽。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2251822" y="2729617"/>
            <a:ext cx="6245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日，小组成员进行模具的实物安装。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18509" y="2528232"/>
            <a:ext cx="9122620" cy="45719"/>
            <a:chOff x="1991544" y="3042949"/>
            <a:chExt cx="9721080" cy="3472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991544" y="3042949"/>
              <a:ext cx="9721080" cy="0"/>
            </a:xfrm>
            <a:prstGeom prst="line">
              <a:avLst/>
            </a:prstGeom>
            <a:noFill/>
            <a:ln w="6350" cap="flat" cmpd="sng" algn="ctr">
              <a:solidFill>
                <a:srgbClr val="ED6731"/>
              </a:solidFill>
              <a:prstDash val="solid"/>
            </a:ln>
            <a:effectLst/>
          </p:spPr>
        </p:cxnSp>
        <p:cxnSp>
          <p:nvCxnSpPr>
            <p:cNvPr id="8" name="直接连接符 7"/>
            <p:cNvCxnSpPr/>
            <p:nvPr/>
          </p:nvCxnSpPr>
          <p:spPr>
            <a:xfrm>
              <a:off x="11280576" y="3077674"/>
              <a:ext cx="432048" cy="0"/>
            </a:xfrm>
            <a:prstGeom prst="line">
              <a:avLst/>
            </a:prstGeom>
            <a:noFill/>
            <a:ln w="69850" cap="flat" cmpd="sng" algn="ctr">
              <a:solidFill>
                <a:srgbClr val="ED6731"/>
              </a:solidFill>
              <a:prstDash val="solid"/>
            </a:ln>
            <a:effectLst/>
          </p:spPr>
        </p:cxnSp>
      </p:grpSp>
      <p:grpSp>
        <p:nvGrpSpPr>
          <p:cNvPr id="9" name="组合 8"/>
          <p:cNvGrpSpPr/>
          <p:nvPr/>
        </p:nvGrpSpPr>
        <p:grpSpPr>
          <a:xfrm>
            <a:off x="2418509" y="3244949"/>
            <a:ext cx="2520280" cy="2952908"/>
            <a:chOff x="1991544" y="3644444"/>
            <a:chExt cx="2520280" cy="2952908"/>
          </a:xfrm>
        </p:grpSpPr>
        <p:sp>
          <p:nvSpPr>
            <p:cNvPr id="10" name="梯形 9"/>
            <p:cNvSpPr/>
            <p:nvPr/>
          </p:nvSpPr>
          <p:spPr>
            <a:xfrm>
              <a:off x="2019179" y="5805996"/>
              <a:ext cx="2492645" cy="215292"/>
            </a:xfrm>
            <a:prstGeom prst="trapezoid">
              <a:avLst>
                <a:gd name="adj" fmla="val 157579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图片 10" descr="DSC06771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351584" y="3644444"/>
              <a:ext cx="1855470" cy="2743200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991544" y="6021288"/>
              <a:ext cx="2520280" cy="576064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146156" y="6184721"/>
              <a:ext cx="2339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安装防水槽，固定连接部位</a:t>
              </a:r>
            </a:p>
          </p:txBody>
        </p:sp>
      </p:grpSp>
      <p:sp>
        <p:nvSpPr>
          <p:cNvPr id="14" name="燕尾形箭头 35"/>
          <p:cNvSpPr/>
          <p:nvPr/>
        </p:nvSpPr>
        <p:spPr>
          <a:xfrm>
            <a:off x="5115950" y="4117702"/>
            <a:ext cx="649165" cy="633644"/>
          </a:xfrm>
          <a:prstGeom prst="notchedRightArrow">
            <a:avLst>
              <a:gd name="adj1" fmla="val 50000"/>
              <a:gd name="adj2" fmla="val 64087"/>
            </a:avLst>
          </a:prstGeom>
          <a:gradFill>
            <a:gsLst>
              <a:gs pos="86000">
                <a:srgbClr val="ED6731"/>
              </a:gs>
              <a:gs pos="40000">
                <a:srgbClr val="F6AB00"/>
              </a:gs>
              <a:gs pos="0">
                <a:srgbClr val="F6AB00"/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870294" y="3270356"/>
            <a:ext cx="2520280" cy="2930368"/>
            <a:chOff x="5443329" y="3669851"/>
            <a:chExt cx="2520280" cy="2930368"/>
          </a:xfrm>
        </p:grpSpPr>
        <p:sp>
          <p:nvSpPr>
            <p:cNvPr id="16" name="梯形 15"/>
            <p:cNvSpPr/>
            <p:nvPr/>
          </p:nvSpPr>
          <p:spPr>
            <a:xfrm>
              <a:off x="5470964" y="5805996"/>
              <a:ext cx="2476991" cy="216629"/>
            </a:xfrm>
            <a:prstGeom prst="trapezoid">
              <a:avLst>
                <a:gd name="adj" fmla="val 161295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7" name="图片 16" descr="DSC06259.JP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92446" y="3669851"/>
              <a:ext cx="1822045" cy="285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5443329" y="6022626"/>
              <a:ext cx="2520280" cy="576064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582288" y="6076999"/>
              <a:ext cx="23656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安装伞状模具，固定在旋转连杆上</a:t>
              </a:r>
            </a:p>
          </p:txBody>
        </p:sp>
      </p:grpSp>
      <p:sp>
        <p:nvSpPr>
          <p:cNvPr id="20" name="燕尾形箭头 49"/>
          <p:cNvSpPr/>
          <p:nvPr/>
        </p:nvSpPr>
        <p:spPr>
          <a:xfrm>
            <a:off x="8540099" y="4104009"/>
            <a:ext cx="649165" cy="633644"/>
          </a:xfrm>
          <a:prstGeom prst="notchedRightArrow">
            <a:avLst>
              <a:gd name="adj1" fmla="val 50000"/>
              <a:gd name="adj2" fmla="val 64087"/>
            </a:avLst>
          </a:prstGeom>
          <a:gradFill>
            <a:gsLst>
              <a:gs pos="86000">
                <a:srgbClr val="ED6731"/>
              </a:gs>
              <a:gs pos="40000">
                <a:srgbClr val="F6AB00"/>
              </a:gs>
              <a:gs pos="0">
                <a:srgbClr val="F6AB00"/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294443" y="3264317"/>
            <a:ext cx="3008937" cy="2932011"/>
            <a:chOff x="8867478" y="3663812"/>
            <a:chExt cx="3008937" cy="2932011"/>
          </a:xfrm>
        </p:grpSpPr>
        <p:sp>
          <p:nvSpPr>
            <p:cNvPr id="22" name="梯形 21"/>
            <p:cNvSpPr/>
            <p:nvPr/>
          </p:nvSpPr>
          <p:spPr>
            <a:xfrm>
              <a:off x="8895113" y="5805995"/>
              <a:ext cx="2492645" cy="213763"/>
            </a:xfrm>
            <a:prstGeom prst="trapezoid">
              <a:avLst>
                <a:gd name="adj" fmla="val 177849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3" name="图片 22" descr="DSC06775.JPG"/>
            <p:cNvPicPr/>
            <p:nvPr/>
          </p:nvPicPr>
          <p:blipFill rotWithShape="1">
            <a:blip r:embed="rId6" cstate="print"/>
            <a:srcRect t="10335"/>
            <a:stretch/>
          </p:blipFill>
          <p:spPr>
            <a:xfrm>
              <a:off x="9244231" y="3663812"/>
              <a:ext cx="1837003" cy="2788696"/>
            </a:xfrm>
            <a:prstGeom prst="rect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8867478" y="6019759"/>
              <a:ext cx="3008937" cy="576064"/>
              <a:chOff x="5443329" y="6022626"/>
              <a:chExt cx="3008937" cy="576064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43329" y="6022626"/>
                <a:ext cx="2520280" cy="576064"/>
              </a:xfrm>
              <a:prstGeom prst="rect">
                <a:avLst/>
              </a:prstGeom>
              <a:solidFill>
                <a:srgbClr val="ED673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6086598" y="6136313"/>
                <a:ext cx="236566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一体化固定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29228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57874" y="924662"/>
            <a:ext cx="97396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上述方案实施后，小组成员统计从</a:t>
            </a: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月份至</a:t>
            </a: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月份机构箱缺陷率进行了统计，在两个月时间内，共发生机构箱缺陷共</a:t>
            </a:r>
            <a:r>
              <a: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例。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统计损坏率</a:t>
            </a:r>
            <a:r>
              <a:rPr lang="en-US" altLang="zh-CN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=2/85*100%=2.35%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，因本次仅统计</a:t>
            </a:r>
            <a:r>
              <a:rPr lang="en-US" altLang="zh-CN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个月的损坏率，若按照全年统计为</a:t>
            </a:r>
            <a:r>
              <a:rPr lang="en-US" altLang="zh-CN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14.12%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，圆满的完成了既定目标。</a:t>
            </a:r>
          </a:p>
        </p:txBody>
      </p:sp>
      <p:sp>
        <p:nvSpPr>
          <p:cNvPr id="3" name="矩形 2"/>
          <p:cNvSpPr/>
          <p:nvPr/>
        </p:nvSpPr>
        <p:spPr>
          <a:xfrm>
            <a:off x="2689922" y="4958186"/>
            <a:ext cx="8173614" cy="104236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  <a:scene3d>
            <a:camera prst="perspectiveRelaxed"/>
            <a:lightRig rig="threePt" dir="t">
              <a:rot lat="0" lon="0" rev="4200000"/>
            </a:lightRig>
          </a:scene3d>
          <a:sp3d extrusionH="317500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93154" y="2253995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操作机构箱缺陷率统计</a:t>
            </a:r>
          </a:p>
        </p:txBody>
      </p:sp>
      <p:sp>
        <p:nvSpPr>
          <p:cNvPr id="5" name="形状 4"/>
          <p:cNvSpPr/>
          <p:nvPr/>
        </p:nvSpPr>
        <p:spPr>
          <a:xfrm rot="4396374">
            <a:off x="4764308" y="2703594"/>
            <a:ext cx="1192300" cy="1025929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ED6731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6" name="组合 5"/>
          <p:cNvGrpSpPr/>
          <p:nvPr/>
        </p:nvGrpSpPr>
        <p:grpSpPr>
          <a:xfrm>
            <a:off x="3479556" y="2245706"/>
            <a:ext cx="1384186" cy="3353584"/>
            <a:chOff x="3213226" y="2618568"/>
            <a:chExt cx="1384186" cy="3353584"/>
          </a:xfrm>
        </p:grpSpPr>
        <p:sp>
          <p:nvSpPr>
            <p:cNvPr id="7" name="文本框 6"/>
            <p:cNvSpPr txBox="1"/>
            <p:nvPr/>
          </p:nvSpPr>
          <p:spPr>
            <a:xfrm>
              <a:off x="3340337" y="2618568"/>
              <a:ext cx="1257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22.35%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立方体 7"/>
            <p:cNvSpPr/>
            <p:nvPr/>
          </p:nvSpPr>
          <p:spPr>
            <a:xfrm>
              <a:off x="3213226" y="3019824"/>
              <a:ext cx="1178069" cy="2952328"/>
            </a:xfrm>
            <a:prstGeom prst="cube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340337" y="548289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现状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901848" y="3405359"/>
            <a:ext cx="1178069" cy="2283001"/>
            <a:chOff x="5635518" y="3778221"/>
            <a:chExt cx="1178069" cy="2283001"/>
          </a:xfrm>
        </p:grpSpPr>
        <p:sp>
          <p:nvSpPr>
            <p:cNvPr id="11" name="立方体 10"/>
            <p:cNvSpPr/>
            <p:nvPr/>
          </p:nvSpPr>
          <p:spPr>
            <a:xfrm>
              <a:off x="5635518" y="4205640"/>
              <a:ext cx="1178069" cy="1855582"/>
            </a:xfrm>
            <a:prstGeom prst="cube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909306" y="3778221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16%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697127" y="557204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</a:t>
              </a:r>
            </a:p>
          </p:txBody>
        </p:sp>
      </p:grpSp>
      <p:sp>
        <p:nvSpPr>
          <p:cNvPr id="14" name="形状 13"/>
          <p:cNvSpPr/>
          <p:nvPr/>
        </p:nvSpPr>
        <p:spPr>
          <a:xfrm rot="3490524">
            <a:off x="7273915" y="3917589"/>
            <a:ext cx="916541" cy="814197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ED6731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grpSp>
        <p:nvGrpSpPr>
          <p:cNvPr id="15" name="组合 14"/>
          <p:cNvGrpSpPr/>
          <p:nvPr/>
        </p:nvGrpSpPr>
        <p:grpSpPr>
          <a:xfrm>
            <a:off x="8281011" y="3726225"/>
            <a:ext cx="1257075" cy="1962135"/>
            <a:chOff x="8014681" y="4099087"/>
            <a:chExt cx="1257075" cy="1962135"/>
          </a:xfrm>
        </p:grpSpPr>
        <p:sp>
          <p:nvSpPr>
            <p:cNvPr id="16" name="立方体 15"/>
            <p:cNvSpPr/>
            <p:nvPr/>
          </p:nvSpPr>
          <p:spPr>
            <a:xfrm>
              <a:off x="8057810" y="4522844"/>
              <a:ext cx="1178069" cy="1538378"/>
            </a:xfrm>
            <a:prstGeom prst="cube">
              <a:avLst/>
            </a:prstGeom>
            <a:solidFill>
              <a:srgbClr val="00837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014681" y="4099087"/>
              <a:ext cx="1257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14.12%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016481" y="556188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活动后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03876" y="1632928"/>
            <a:ext cx="2735561" cy="2735561"/>
            <a:chOff x="9120336" y="764704"/>
            <a:chExt cx="2735561" cy="2735561"/>
          </a:xfrm>
        </p:grpSpPr>
        <p:sp>
          <p:nvSpPr>
            <p:cNvPr id="20" name="爆炸形 1 28"/>
            <p:cNvSpPr/>
            <p:nvPr/>
          </p:nvSpPr>
          <p:spPr>
            <a:xfrm>
              <a:off x="9120336" y="764704"/>
              <a:ext cx="2735561" cy="2735561"/>
            </a:xfrm>
            <a:prstGeom prst="irregularSeal1">
              <a:avLst/>
            </a:prstGeom>
            <a:gradFill>
              <a:gsLst>
                <a:gs pos="86000">
                  <a:srgbClr val="ED6731"/>
                </a:gs>
                <a:gs pos="37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26341" y="1742603"/>
              <a:ext cx="17235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圆满的完成了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既定目标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702188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586604" y="1273693"/>
            <a:ext cx="1360078" cy="1296144"/>
            <a:chOff x="1633541" y="1960640"/>
            <a:chExt cx="1737098" cy="1655441"/>
          </a:xfrm>
        </p:grpSpPr>
        <p:sp>
          <p:nvSpPr>
            <p:cNvPr id="23" name="椭圆 22"/>
            <p:cNvSpPr/>
            <p:nvPr/>
          </p:nvSpPr>
          <p:spPr>
            <a:xfrm>
              <a:off x="1633541" y="1960640"/>
              <a:ext cx="1655441" cy="1655441"/>
            </a:xfrm>
            <a:prstGeom prst="ellipse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002487" y="2416918"/>
              <a:ext cx="1368152" cy="90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效益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4010615" y="1273693"/>
            <a:ext cx="7477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本次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活动在设备上直接进行改进，改进方法简单，易操作，设备加工费用在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元左右，按照南郊变、建新变、高岐变三个站所有机构箱加工成本费为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150*85=12750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元。</a:t>
            </a:r>
            <a:r>
              <a:rPr lang="zh-CN" altLang="en-US" sz="16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不仅减少人工费用，也延长了使用寿命，而一台设备操作机构箱成本价格远高出</a:t>
            </a:r>
            <a:r>
              <a:rPr lang="en-US" altLang="zh-CN" sz="16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倍数，几乎不用耗费多余成本即可达到满意的结果，经济效益十分明显。</a:t>
            </a:r>
          </a:p>
        </p:txBody>
      </p:sp>
      <p:pic>
        <p:nvPicPr>
          <p:cNvPr id="26" name="图片 25"/>
          <p:cNvPicPr/>
          <p:nvPr/>
        </p:nvPicPr>
        <p:blipFill>
          <a:blip r:embed="rId4">
            <a:lum contrast="6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40336" y="2691164"/>
            <a:ext cx="3600400" cy="323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1142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453439" y="1131651"/>
            <a:ext cx="1360078" cy="1434465"/>
            <a:chOff x="1633541" y="1960640"/>
            <a:chExt cx="1737098" cy="1832105"/>
          </a:xfrm>
        </p:grpSpPr>
        <p:sp>
          <p:nvSpPr>
            <p:cNvPr id="8" name="椭圆 7"/>
            <p:cNvSpPr/>
            <p:nvPr/>
          </p:nvSpPr>
          <p:spPr>
            <a:xfrm>
              <a:off x="1633541" y="1960640"/>
              <a:ext cx="1655441" cy="1655441"/>
            </a:xfrm>
            <a:prstGeom prst="ellipse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002487" y="2416917"/>
              <a:ext cx="1368152" cy="1375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效益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829667" y="1290358"/>
            <a:ext cx="769015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sz="16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活动，较大降低了机构箱设备的缺陷率，减少设备带病运行的风险，同时为设备巡视工作节省了大量的工作时间，进一步保证了设备的安全稳定运行，从而保证了电网的安全运行，提供优质可靠的电能，进一步提高了安全和社会效益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512041" y="2999875"/>
            <a:ext cx="1360078" cy="1296144"/>
            <a:chOff x="1633541" y="1960640"/>
            <a:chExt cx="1737098" cy="1655441"/>
          </a:xfrm>
        </p:grpSpPr>
        <p:sp>
          <p:nvSpPr>
            <p:cNvPr id="12" name="椭圆 11"/>
            <p:cNvSpPr/>
            <p:nvPr/>
          </p:nvSpPr>
          <p:spPr>
            <a:xfrm>
              <a:off x="1633541" y="1960640"/>
              <a:ext cx="1655441" cy="1655441"/>
            </a:xfrm>
            <a:prstGeom prst="ellipse">
              <a:avLst/>
            </a:prstGeom>
            <a:solidFill>
              <a:srgbClr val="00837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002487" y="2416917"/>
              <a:ext cx="1368152" cy="90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受益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4061124230"/>
              </p:ext>
            </p:extLst>
          </p:nvPr>
        </p:nvGraphicFramePr>
        <p:xfrm>
          <a:off x="4754479" y="2265580"/>
          <a:ext cx="4896544" cy="326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2469589" y="4745772"/>
            <a:ext cx="1360078" cy="1296144"/>
            <a:chOff x="1633541" y="1960640"/>
            <a:chExt cx="1737098" cy="1655441"/>
          </a:xfrm>
        </p:grpSpPr>
        <p:sp>
          <p:nvSpPr>
            <p:cNvPr id="16" name="椭圆 15"/>
            <p:cNvSpPr/>
            <p:nvPr/>
          </p:nvSpPr>
          <p:spPr>
            <a:xfrm>
              <a:off x="1633541" y="1960640"/>
              <a:ext cx="1655441" cy="1655441"/>
            </a:xfrm>
            <a:prstGeom prst="ellipse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002487" y="2416917"/>
              <a:ext cx="1368152" cy="90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无形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效益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3940803" y="5164574"/>
            <a:ext cx="757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目前该项目已通过变电部门和安监部门验收合格，预计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月起开始在部分户外变电站推广。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51863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4" grpId="0" uiExpand="1">
        <p:bldSub>
          <a:bldChart bld="series"/>
        </p:bldSub>
      </p:bldGraphic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61460" y="1371027"/>
            <a:ext cx="9479398" cy="1335052"/>
            <a:chOff x="2521258" y="1406538"/>
            <a:chExt cx="9479398" cy="1335052"/>
          </a:xfrm>
        </p:grpSpPr>
        <p:grpSp>
          <p:nvGrpSpPr>
            <p:cNvPr id="3" name="组合 2"/>
            <p:cNvGrpSpPr/>
            <p:nvPr/>
          </p:nvGrpSpPr>
          <p:grpSpPr>
            <a:xfrm>
              <a:off x="2521258" y="1406538"/>
              <a:ext cx="9479398" cy="1335052"/>
              <a:chOff x="2521258" y="1406538"/>
              <a:chExt cx="9479398" cy="133505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2521258" y="1478773"/>
                <a:ext cx="9479398" cy="1262817"/>
              </a:xfrm>
              <a:prstGeom prst="rect">
                <a:avLst/>
              </a:prstGeom>
              <a:gradFill flip="none" rotWithShape="1">
                <a:gsLst>
                  <a:gs pos="75900">
                    <a:srgbClr val="F3F3F3">
                      <a:lumMod val="99000"/>
                      <a:lumOff val="1000"/>
                    </a:srgbClr>
                  </a:gs>
                  <a:gs pos="0">
                    <a:sysClr val="window" lastClr="FFFFFF">
                      <a:lumMod val="97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68A828"/>
                </a:solidFill>
                <a:prstDash val="solid"/>
                <a:miter lim="800000"/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7" name="Picture 2" descr="D:\Teliss_Tong\Copy\定期备份\工作备份\！PPT图片及版面资源\06-PPT精选插图\12-标签\绿色上角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4392" y="1406538"/>
                <a:ext cx="1842411" cy="50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10107015" y="1467246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措施一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867487" y="1873960"/>
              <a:ext cx="8935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把防水槽和伞状模具的设计资料整理归档，编写模具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巡视维护指导书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，制定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巡视作业卡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，纳入变电站日常管理。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361460" y="2879967"/>
            <a:ext cx="9479398" cy="1335052"/>
            <a:chOff x="2521258" y="1406538"/>
            <a:chExt cx="9479398" cy="1335052"/>
          </a:xfrm>
        </p:grpSpPr>
        <p:grpSp>
          <p:nvGrpSpPr>
            <p:cNvPr id="9" name="组合 8"/>
            <p:cNvGrpSpPr/>
            <p:nvPr/>
          </p:nvGrpSpPr>
          <p:grpSpPr>
            <a:xfrm>
              <a:off x="2521258" y="1406538"/>
              <a:ext cx="9479398" cy="1335052"/>
              <a:chOff x="2521258" y="1406538"/>
              <a:chExt cx="9479398" cy="133505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521258" y="1478773"/>
                <a:ext cx="9479398" cy="1262817"/>
              </a:xfrm>
              <a:prstGeom prst="rect">
                <a:avLst/>
              </a:prstGeom>
              <a:gradFill flip="none" rotWithShape="1">
                <a:gsLst>
                  <a:gs pos="75900">
                    <a:srgbClr val="F3F3F3">
                      <a:lumMod val="99000"/>
                      <a:lumOff val="1000"/>
                    </a:srgbClr>
                  </a:gs>
                  <a:gs pos="0">
                    <a:sysClr val="window" lastClr="FFFFFF">
                      <a:lumMod val="97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solidFill>
                  <a:srgbClr val="68A828"/>
                </a:solidFill>
                <a:prstDash val="solid"/>
                <a:miter lim="800000"/>
              </a:ln>
              <a:effectLst>
                <a:outerShdw blurRad="254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pic>
            <p:nvPicPr>
              <p:cNvPr id="13" name="Picture 2" descr="D:\Teliss_Tong\Copy\定期备份\工作备份\！PPT图片及版面资源\06-PPT精选插图\12-标签\绿色上角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4392" y="1406538"/>
                <a:ext cx="1842411" cy="50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矩形 9"/>
            <p:cNvSpPr/>
            <p:nvPr/>
          </p:nvSpPr>
          <p:spPr>
            <a:xfrm>
              <a:off x="10107015" y="1467246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措施二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2707689" y="1873960"/>
              <a:ext cx="90953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结合变电站自维护工作，制定设备定期润滑自维护计划和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小型分散作业计划</a:t>
              </a:r>
              <a:r>
                <a:rPr lang="en-US" altLang="zh-CN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，并将工作任务划入变电站绩效考核系统中。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61460" y="4388907"/>
            <a:ext cx="9479398" cy="1718930"/>
            <a:chOff x="2054895" y="4401397"/>
            <a:chExt cx="9945761" cy="1649309"/>
          </a:xfrm>
        </p:grpSpPr>
        <p:sp>
          <p:nvSpPr>
            <p:cNvPr id="15" name="圆角矩形 27"/>
            <p:cNvSpPr/>
            <p:nvPr/>
          </p:nvSpPr>
          <p:spPr>
            <a:xfrm>
              <a:off x="2054895" y="4401397"/>
              <a:ext cx="9945761" cy="1649309"/>
            </a:xfrm>
            <a:prstGeom prst="roundRect">
              <a:avLst>
                <a:gd name="adj" fmla="val 4080"/>
              </a:avLst>
            </a:prstGeom>
            <a:gradFill>
              <a:gsLst>
                <a:gs pos="70000">
                  <a:srgbClr val="ED6731"/>
                </a:gs>
                <a:gs pos="39000">
                  <a:srgbClr val="F6AB00"/>
                </a:gs>
                <a:gs pos="0">
                  <a:srgbClr val="F6AB00"/>
                </a:gs>
              </a:gsLst>
              <a:lin ang="162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250498" y="4682696"/>
              <a:ext cx="9495130" cy="1151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从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活动结束后，再次对成果进行巩固，重新统计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月中旬至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月的设备缺陷率，发现仅有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例端子箱缺陷，按照全年缺陷率为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1*8/85=9.42%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，进一步证明了本次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QC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活动取得的效果。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255387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54839" y="1370282"/>
            <a:ext cx="6592664" cy="139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小组活动，切实解决了工作中存在的实际问题，增强了小组成员的团队精神和参与意识，提高了小组成员查找问题、分析问题的能力。今后</a:t>
            </a:r>
            <a:r>
              <a:rPr lang="zh-CN" altLang="en-US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将继续努力，将生产中暴露的问题与实际结合，改进方案措施，使变电运行维护更安全、更可靠。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451463" y="3567098"/>
            <a:ext cx="2603376" cy="1870725"/>
            <a:chOff x="2207568" y="4293096"/>
            <a:chExt cx="2805858" cy="201622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09"/>
            <a:stretch/>
          </p:blipFill>
          <p:spPr>
            <a:xfrm>
              <a:off x="2207568" y="4293096"/>
              <a:ext cx="2805858" cy="180020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2207568" y="5805264"/>
              <a:ext cx="2805858" cy="504056"/>
            </a:xfrm>
            <a:prstGeom prst="rect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713345" y="5870856"/>
              <a:ext cx="15424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下一步打算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51463" y="1326532"/>
            <a:ext cx="2557510" cy="1814279"/>
            <a:chOff x="1954314" y="1548474"/>
            <a:chExt cx="2557510" cy="181427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43"/>
            <a:stretch/>
          </p:blipFill>
          <p:spPr>
            <a:xfrm>
              <a:off x="1979665" y="1548474"/>
              <a:ext cx="2532159" cy="181427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954314" y="2854103"/>
              <a:ext cx="2557509" cy="504056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3582" y="2896494"/>
              <a:ext cx="1312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5161605" y="4057087"/>
            <a:ext cx="661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针对目前机构箱上刀闸分合不到位的情况，小组选定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下一个课题为</a:t>
            </a:r>
            <a:r>
              <a:rPr lang="en-US" altLang="zh-CN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提高现场设备操作的到位率</a:t>
            </a:r>
            <a:r>
              <a:rPr lang="en-US" altLang="zh-CN" sz="20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06358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19314" y="29754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备用图标图表配图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9" y="2037170"/>
            <a:ext cx="1351678" cy="25240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43" y="3376817"/>
            <a:ext cx="1726439" cy="25240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18" y="1523934"/>
            <a:ext cx="3998625" cy="25240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80" y="3305828"/>
            <a:ext cx="2455623" cy="252400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55" y="836947"/>
            <a:ext cx="4487124" cy="240044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36" y="433108"/>
            <a:ext cx="1508792" cy="252400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95" y="3903472"/>
            <a:ext cx="1577211" cy="252400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22" y="3318961"/>
            <a:ext cx="2180040" cy="252400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39" y="3601816"/>
            <a:ext cx="1577321" cy="2524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3890056"/>
      </p:ext>
    </p:extLst>
  </p:cSld>
  <p:clrMapOvr>
    <a:masterClrMapping/>
  </p:clrMapOvr>
  <p:transition spd="slow" advTm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19314" y="29754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备用图标图表配图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-36510" y="6212492"/>
            <a:ext cx="12228510" cy="403195"/>
            <a:chOff x="-10839" y="5901546"/>
            <a:chExt cx="12228510" cy="989913"/>
          </a:xfrm>
        </p:grpSpPr>
        <p:sp>
          <p:nvSpPr>
            <p:cNvPr id="19" name="矩形 26"/>
            <p:cNvSpPr/>
            <p:nvPr/>
          </p:nvSpPr>
          <p:spPr>
            <a:xfrm flipV="1">
              <a:off x="-10839" y="5901546"/>
              <a:ext cx="12228510" cy="989913"/>
            </a:xfrm>
            <a:custGeom>
              <a:avLst/>
              <a:gdLst>
                <a:gd name="connsiteX0" fmla="*/ 0 w 12192000"/>
                <a:gd name="connsiteY0" fmla="*/ 0 h 883920"/>
                <a:gd name="connsiteX1" fmla="*/ 12192000 w 12192000"/>
                <a:gd name="connsiteY1" fmla="*/ 0 h 883920"/>
                <a:gd name="connsiteX2" fmla="*/ 12192000 w 12192000"/>
                <a:gd name="connsiteY2" fmla="*/ 883920 h 883920"/>
                <a:gd name="connsiteX3" fmla="*/ 0 w 12192000"/>
                <a:gd name="connsiteY3" fmla="*/ 883920 h 883920"/>
                <a:gd name="connsiteX4" fmla="*/ 0 w 12192000"/>
                <a:gd name="connsiteY4" fmla="*/ 0 h 883920"/>
                <a:gd name="connsiteX0" fmla="*/ 0 w 12192000"/>
                <a:gd name="connsiteY0" fmla="*/ 931817 h 1815737"/>
                <a:gd name="connsiteX1" fmla="*/ 12192000 w 12192000"/>
                <a:gd name="connsiteY1" fmla="*/ 0 h 1815737"/>
                <a:gd name="connsiteX2" fmla="*/ 12192000 w 12192000"/>
                <a:gd name="connsiteY2" fmla="*/ 1815737 h 1815737"/>
                <a:gd name="connsiteX3" fmla="*/ 0 w 12192000"/>
                <a:gd name="connsiteY3" fmla="*/ 1815737 h 1815737"/>
                <a:gd name="connsiteX4" fmla="*/ 0 w 12192000"/>
                <a:gd name="connsiteY4" fmla="*/ 931817 h 1815737"/>
                <a:gd name="connsiteX0" fmla="*/ 0 w 12192000"/>
                <a:gd name="connsiteY0" fmla="*/ 931817 h 1815737"/>
                <a:gd name="connsiteX1" fmla="*/ 12192000 w 12192000"/>
                <a:gd name="connsiteY1" fmla="*/ 0 h 1815737"/>
                <a:gd name="connsiteX2" fmla="*/ 12192000 w 12192000"/>
                <a:gd name="connsiteY2" fmla="*/ 1815737 h 1815737"/>
                <a:gd name="connsiteX3" fmla="*/ 0 w 12192000"/>
                <a:gd name="connsiteY3" fmla="*/ 1815737 h 1815737"/>
                <a:gd name="connsiteX4" fmla="*/ 0 w 12192000"/>
                <a:gd name="connsiteY4" fmla="*/ 931817 h 1815737"/>
                <a:gd name="connsiteX0" fmla="*/ 0 w 12192000"/>
                <a:gd name="connsiteY0" fmla="*/ 931817 h 1815737"/>
                <a:gd name="connsiteX1" fmla="*/ 12192000 w 12192000"/>
                <a:gd name="connsiteY1" fmla="*/ 0 h 1815737"/>
                <a:gd name="connsiteX2" fmla="*/ 12192000 w 12192000"/>
                <a:gd name="connsiteY2" fmla="*/ 1815737 h 1815737"/>
                <a:gd name="connsiteX3" fmla="*/ 0 w 12192000"/>
                <a:gd name="connsiteY3" fmla="*/ 1815737 h 1815737"/>
                <a:gd name="connsiteX4" fmla="*/ 0 w 12192000"/>
                <a:gd name="connsiteY4" fmla="*/ 931817 h 1815737"/>
                <a:gd name="connsiteX0" fmla="*/ 0 w 12192000"/>
                <a:gd name="connsiteY0" fmla="*/ 931817 h 1815737"/>
                <a:gd name="connsiteX1" fmla="*/ 12192000 w 12192000"/>
                <a:gd name="connsiteY1" fmla="*/ 0 h 1815737"/>
                <a:gd name="connsiteX2" fmla="*/ 12192000 w 12192000"/>
                <a:gd name="connsiteY2" fmla="*/ 1815737 h 1815737"/>
                <a:gd name="connsiteX3" fmla="*/ 0 w 12192000"/>
                <a:gd name="connsiteY3" fmla="*/ 1815737 h 1815737"/>
                <a:gd name="connsiteX4" fmla="*/ 0 w 12192000"/>
                <a:gd name="connsiteY4" fmla="*/ 931817 h 1815737"/>
                <a:gd name="connsiteX0" fmla="*/ 0 w 12192000"/>
                <a:gd name="connsiteY0" fmla="*/ 932757 h 1816677"/>
                <a:gd name="connsiteX1" fmla="*/ 12192000 w 12192000"/>
                <a:gd name="connsiteY1" fmla="*/ 940 h 1816677"/>
                <a:gd name="connsiteX2" fmla="*/ 12192000 w 12192000"/>
                <a:gd name="connsiteY2" fmla="*/ 1816677 h 1816677"/>
                <a:gd name="connsiteX3" fmla="*/ 0 w 12192000"/>
                <a:gd name="connsiteY3" fmla="*/ 1816677 h 1816677"/>
                <a:gd name="connsiteX4" fmla="*/ 0 w 12192000"/>
                <a:gd name="connsiteY4" fmla="*/ 932757 h 1816677"/>
                <a:gd name="connsiteX0" fmla="*/ 0 w 12192000"/>
                <a:gd name="connsiteY0" fmla="*/ 321989 h 1824217"/>
                <a:gd name="connsiteX1" fmla="*/ 12192000 w 12192000"/>
                <a:gd name="connsiteY1" fmla="*/ 8480 h 1824217"/>
                <a:gd name="connsiteX2" fmla="*/ 12192000 w 12192000"/>
                <a:gd name="connsiteY2" fmla="*/ 1824217 h 1824217"/>
                <a:gd name="connsiteX3" fmla="*/ 0 w 12192000"/>
                <a:gd name="connsiteY3" fmla="*/ 1824217 h 1824217"/>
                <a:gd name="connsiteX4" fmla="*/ 0 w 12192000"/>
                <a:gd name="connsiteY4" fmla="*/ 321989 h 1824217"/>
                <a:gd name="connsiteX0" fmla="*/ 0 w 12192000"/>
                <a:gd name="connsiteY0" fmla="*/ 321989 h 1824217"/>
                <a:gd name="connsiteX1" fmla="*/ 12192000 w 12192000"/>
                <a:gd name="connsiteY1" fmla="*/ 8480 h 1824217"/>
                <a:gd name="connsiteX2" fmla="*/ 12192000 w 12192000"/>
                <a:gd name="connsiteY2" fmla="*/ 1824217 h 1824217"/>
                <a:gd name="connsiteX3" fmla="*/ 0 w 12192000"/>
                <a:gd name="connsiteY3" fmla="*/ 1824217 h 1824217"/>
                <a:gd name="connsiteX4" fmla="*/ 0 w 12192000"/>
                <a:gd name="connsiteY4" fmla="*/ 321989 h 1824217"/>
                <a:gd name="connsiteX0" fmla="*/ 0 w 12192000"/>
                <a:gd name="connsiteY0" fmla="*/ 321989 h 1824217"/>
                <a:gd name="connsiteX1" fmla="*/ 12192000 w 12192000"/>
                <a:gd name="connsiteY1" fmla="*/ 8480 h 1824217"/>
                <a:gd name="connsiteX2" fmla="*/ 12192000 w 12192000"/>
                <a:gd name="connsiteY2" fmla="*/ 1824217 h 1824217"/>
                <a:gd name="connsiteX3" fmla="*/ 0 w 12192000"/>
                <a:gd name="connsiteY3" fmla="*/ 1824217 h 1824217"/>
                <a:gd name="connsiteX4" fmla="*/ 0 w 12192000"/>
                <a:gd name="connsiteY4" fmla="*/ 321989 h 1824217"/>
                <a:gd name="connsiteX0" fmla="*/ 0 w 12192000"/>
                <a:gd name="connsiteY0" fmla="*/ 321989 h 1824217"/>
                <a:gd name="connsiteX1" fmla="*/ 12192000 w 12192000"/>
                <a:gd name="connsiteY1" fmla="*/ 8480 h 1824217"/>
                <a:gd name="connsiteX2" fmla="*/ 12192000 w 12192000"/>
                <a:gd name="connsiteY2" fmla="*/ 1824217 h 1824217"/>
                <a:gd name="connsiteX3" fmla="*/ 0 w 12192000"/>
                <a:gd name="connsiteY3" fmla="*/ 1824217 h 1824217"/>
                <a:gd name="connsiteX4" fmla="*/ 0 w 12192000"/>
                <a:gd name="connsiteY4" fmla="*/ 321989 h 1824217"/>
                <a:gd name="connsiteX0" fmla="*/ 0 w 12192000"/>
                <a:gd name="connsiteY0" fmla="*/ 853056 h 1816804"/>
                <a:gd name="connsiteX1" fmla="*/ 12192000 w 12192000"/>
                <a:gd name="connsiteY1" fmla="*/ 1067 h 1816804"/>
                <a:gd name="connsiteX2" fmla="*/ 12192000 w 12192000"/>
                <a:gd name="connsiteY2" fmla="*/ 1816804 h 1816804"/>
                <a:gd name="connsiteX3" fmla="*/ 0 w 12192000"/>
                <a:gd name="connsiteY3" fmla="*/ 1816804 h 1816804"/>
                <a:gd name="connsiteX4" fmla="*/ 0 w 12192000"/>
                <a:gd name="connsiteY4" fmla="*/ 853056 h 1816804"/>
                <a:gd name="connsiteX0" fmla="*/ 0 w 12192000"/>
                <a:gd name="connsiteY0" fmla="*/ 862286 h 1826034"/>
                <a:gd name="connsiteX1" fmla="*/ 12192000 w 12192000"/>
                <a:gd name="connsiteY1" fmla="*/ 10297 h 1826034"/>
                <a:gd name="connsiteX2" fmla="*/ 12192000 w 12192000"/>
                <a:gd name="connsiteY2" fmla="*/ 1826034 h 1826034"/>
                <a:gd name="connsiteX3" fmla="*/ 0 w 12192000"/>
                <a:gd name="connsiteY3" fmla="*/ 1826034 h 1826034"/>
                <a:gd name="connsiteX4" fmla="*/ 0 w 12192000"/>
                <a:gd name="connsiteY4" fmla="*/ 862286 h 1826034"/>
                <a:gd name="connsiteX0" fmla="*/ 0 w 12192000"/>
                <a:gd name="connsiteY0" fmla="*/ 959243 h 1922991"/>
                <a:gd name="connsiteX1" fmla="*/ 12192000 w 12192000"/>
                <a:gd name="connsiteY1" fmla="*/ 107254 h 1922991"/>
                <a:gd name="connsiteX2" fmla="*/ 12192000 w 12192000"/>
                <a:gd name="connsiteY2" fmla="*/ 1922991 h 1922991"/>
                <a:gd name="connsiteX3" fmla="*/ 0 w 12192000"/>
                <a:gd name="connsiteY3" fmla="*/ 1922991 h 1922991"/>
                <a:gd name="connsiteX4" fmla="*/ 0 w 12192000"/>
                <a:gd name="connsiteY4" fmla="*/ 959243 h 1922991"/>
                <a:gd name="connsiteX0" fmla="*/ 0 w 12192000"/>
                <a:gd name="connsiteY0" fmla="*/ 1160879 h 2124627"/>
                <a:gd name="connsiteX1" fmla="*/ 12192000 w 12192000"/>
                <a:gd name="connsiteY1" fmla="*/ 308890 h 2124627"/>
                <a:gd name="connsiteX2" fmla="*/ 12192000 w 12192000"/>
                <a:gd name="connsiteY2" fmla="*/ 2124627 h 2124627"/>
                <a:gd name="connsiteX3" fmla="*/ 0 w 12192000"/>
                <a:gd name="connsiteY3" fmla="*/ 2124627 h 2124627"/>
                <a:gd name="connsiteX4" fmla="*/ 0 w 12192000"/>
                <a:gd name="connsiteY4" fmla="*/ 1160879 h 2124627"/>
                <a:gd name="connsiteX0" fmla="*/ 0 w 12192000"/>
                <a:gd name="connsiteY0" fmla="*/ 1260126 h 2223874"/>
                <a:gd name="connsiteX1" fmla="*/ 12192000 w 12192000"/>
                <a:gd name="connsiteY1" fmla="*/ 408137 h 2223874"/>
                <a:gd name="connsiteX2" fmla="*/ 12192000 w 12192000"/>
                <a:gd name="connsiteY2" fmla="*/ 2223874 h 2223874"/>
                <a:gd name="connsiteX3" fmla="*/ 0 w 12192000"/>
                <a:gd name="connsiteY3" fmla="*/ 2223874 h 2223874"/>
                <a:gd name="connsiteX4" fmla="*/ 0 w 12192000"/>
                <a:gd name="connsiteY4" fmla="*/ 1260126 h 2223874"/>
                <a:gd name="connsiteX0" fmla="*/ 0 w 12192000"/>
                <a:gd name="connsiteY0" fmla="*/ 917349 h 1881097"/>
                <a:gd name="connsiteX1" fmla="*/ 12192000 w 12192000"/>
                <a:gd name="connsiteY1" fmla="*/ 65360 h 1881097"/>
                <a:gd name="connsiteX2" fmla="*/ 12192000 w 12192000"/>
                <a:gd name="connsiteY2" fmla="*/ 1881097 h 1881097"/>
                <a:gd name="connsiteX3" fmla="*/ 0 w 12192000"/>
                <a:gd name="connsiteY3" fmla="*/ 1881097 h 1881097"/>
                <a:gd name="connsiteX4" fmla="*/ 0 w 12192000"/>
                <a:gd name="connsiteY4" fmla="*/ 917349 h 1881097"/>
                <a:gd name="connsiteX0" fmla="*/ 0 w 12192000"/>
                <a:gd name="connsiteY0" fmla="*/ 858560 h 1822308"/>
                <a:gd name="connsiteX1" fmla="*/ 12192000 w 12192000"/>
                <a:gd name="connsiteY1" fmla="*/ 6571 h 1822308"/>
                <a:gd name="connsiteX2" fmla="*/ 12192000 w 12192000"/>
                <a:gd name="connsiteY2" fmla="*/ 1822308 h 1822308"/>
                <a:gd name="connsiteX3" fmla="*/ 0 w 12192000"/>
                <a:gd name="connsiteY3" fmla="*/ 1822308 h 1822308"/>
                <a:gd name="connsiteX4" fmla="*/ 0 w 12192000"/>
                <a:gd name="connsiteY4" fmla="*/ 858560 h 1822308"/>
                <a:gd name="connsiteX0" fmla="*/ 0 w 12192000"/>
                <a:gd name="connsiteY0" fmla="*/ 853461 h 1817209"/>
                <a:gd name="connsiteX1" fmla="*/ 12192000 w 12192000"/>
                <a:gd name="connsiteY1" fmla="*/ 1472 h 1817209"/>
                <a:gd name="connsiteX2" fmla="*/ 12192000 w 12192000"/>
                <a:gd name="connsiteY2" fmla="*/ 1817209 h 1817209"/>
                <a:gd name="connsiteX3" fmla="*/ 0 w 12192000"/>
                <a:gd name="connsiteY3" fmla="*/ 1817209 h 1817209"/>
                <a:gd name="connsiteX4" fmla="*/ 0 w 12192000"/>
                <a:gd name="connsiteY4" fmla="*/ 853461 h 1817209"/>
                <a:gd name="connsiteX0" fmla="*/ 0 w 12192000"/>
                <a:gd name="connsiteY0" fmla="*/ 853461 h 1817209"/>
                <a:gd name="connsiteX1" fmla="*/ 12192000 w 12192000"/>
                <a:gd name="connsiteY1" fmla="*/ 1472 h 1817209"/>
                <a:gd name="connsiteX2" fmla="*/ 12192000 w 12192000"/>
                <a:gd name="connsiteY2" fmla="*/ 1817209 h 1817209"/>
                <a:gd name="connsiteX3" fmla="*/ 0 w 12192000"/>
                <a:gd name="connsiteY3" fmla="*/ 1817209 h 1817209"/>
                <a:gd name="connsiteX4" fmla="*/ 0 w 12192000"/>
                <a:gd name="connsiteY4" fmla="*/ 853461 h 1817209"/>
                <a:gd name="connsiteX0" fmla="*/ 0 w 12209417"/>
                <a:gd name="connsiteY0" fmla="*/ 78241 h 3299460"/>
                <a:gd name="connsiteX1" fmla="*/ 12209417 w 12209417"/>
                <a:gd name="connsiteY1" fmla="*/ 1483723 h 3299460"/>
                <a:gd name="connsiteX2" fmla="*/ 12209417 w 12209417"/>
                <a:gd name="connsiteY2" fmla="*/ 3299460 h 3299460"/>
                <a:gd name="connsiteX3" fmla="*/ 17417 w 12209417"/>
                <a:gd name="connsiteY3" fmla="*/ 3299460 h 3299460"/>
                <a:gd name="connsiteX4" fmla="*/ 0 w 12209417"/>
                <a:gd name="connsiteY4" fmla="*/ 78241 h 3299460"/>
                <a:gd name="connsiteX0" fmla="*/ 0 w 12209417"/>
                <a:gd name="connsiteY0" fmla="*/ 0 h 3221219"/>
                <a:gd name="connsiteX1" fmla="*/ 12209417 w 12209417"/>
                <a:gd name="connsiteY1" fmla="*/ 1405482 h 3221219"/>
                <a:gd name="connsiteX2" fmla="*/ 12209417 w 12209417"/>
                <a:gd name="connsiteY2" fmla="*/ 3221219 h 3221219"/>
                <a:gd name="connsiteX3" fmla="*/ 17417 w 12209417"/>
                <a:gd name="connsiteY3" fmla="*/ 3221219 h 3221219"/>
                <a:gd name="connsiteX4" fmla="*/ 0 w 12209417"/>
                <a:gd name="connsiteY4" fmla="*/ 0 h 3221219"/>
                <a:gd name="connsiteX0" fmla="*/ 0 w 12209417"/>
                <a:gd name="connsiteY0" fmla="*/ 145391 h 3366610"/>
                <a:gd name="connsiteX1" fmla="*/ 12209417 w 12209417"/>
                <a:gd name="connsiteY1" fmla="*/ 1550873 h 3366610"/>
                <a:gd name="connsiteX2" fmla="*/ 12209417 w 12209417"/>
                <a:gd name="connsiteY2" fmla="*/ 3366610 h 3366610"/>
                <a:gd name="connsiteX3" fmla="*/ 17417 w 12209417"/>
                <a:gd name="connsiteY3" fmla="*/ 3366610 h 3366610"/>
                <a:gd name="connsiteX4" fmla="*/ 0 w 12209417"/>
                <a:gd name="connsiteY4" fmla="*/ 145391 h 3366610"/>
                <a:gd name="connsiteX0" fmla="*/ 0 w 12244251"/>
                <a:gd name="connsiteY0" fmla="*/ 309447 h 3530666"/>
                <a:gd name="connsiteX1" fmla="*/ 12244251 w 12244251"/>
                <a:gd name="connsiteY1" fmla="*/ 348022 h 3530666"/>
                <a:gd name="connsiteX2" fmla="*/ 12209417 w 12244251"/>
                <a:gd name="connsiteY2" fmla="*/ 3530666 h 3530666"/>
                <a:gd name="connsiteX3" fmla="*/ 17417 w 12244251"/>
                <a:gd name="connsiteY3" fmla="*/ 3530666 h 3530666"/>
                <a:gd name="connsiteX4" fmla="*/ 0 w 12244251"/>
                <a:gd name="connsiteY4" fmla="*/ 309447 h 3530666"/>
                <a:gd name="connsiteX0" fmla="*/ 0 w 12244251"/>
                <a:gd name="connsiteY0" fmla="*/ 620435 h 3199620"/>
                <a:gd name="connsiteX1" fmla="*/ 12244251 w 12244251"/>
                <a:gd name="connsiteY1" fmla="*/ 16976 h 3199620"/>
                <a:gd name="connsiteX2" fmla="*/ 12209417 w 12244251"/>
                <a:gd name="connsiteY2" fmla="*/ 3199620 h 3199620"/>
                <a:gd name="connsiteX3" fmla="*/ 17417 w 12244251"/>
                <a:gd name="connsiteY3" fmla="*/ 3199620 h 3199620"/>
                <a:gd name="connsiteX4" fmla="*/ 0 w 12244251"/>
                <a:gd name="connsiteY4" fmla="*/ 620435 h 3199620"/>
                <a:gd name="connsiteX0" fmla="*/ 1677 w 12228511"/>
                <a:gd name="connsiteY0" fmla="*/ 337916 h 3455581"/>
                <a:gd name="connsiteX1" fmla="*/ 12228511 w 12228511"/>
                <a:gd name="connsiteY1" fmla="*/ 272937 h 3455581"/>
                <a:gd name="connsiteX2" fmla="*/ 12193677 w 12228511"/>
                <a:gd name="connsiteY2" fmla="*/ 3455581 h 3455581"/>
                <a:gd name="connsiteX3" fmla="*/ 1677 w 12228511"/>
                <a:gd name="connsiteY3" fmla="*/ 3455581 h 3455581"/>
                <a:gd name="connsiteX4" fmla="*/ 1677 w 12228511"/>
                <a:gd name="connsiteY4" fmla="*/ 337916 h 3455581"/>
                <a:gd name="connsiteX0" fmla="*/ 9763 w 12227889"/>
                <a:gd name="connsiteY0" fmla="*/ 314762 h 3515269"/>
                <a:gd name="connsiteX1" fmla="*/ 12227889 w 12227889"/>
                <a:gd name="connsiteY1" fmla="*/ 332625 h 3515269"/>
                <a:gd name="connsiteX2" fmla="*/ 12193055 w 12227889"/>
                <a:gd name="connsiteY2" fmla="*/ 3515269 h 3515269"/>
                <a:gd name="connsiteX3" fmla="*/ 1055 w 12227889"/>
                <a:gd name="connsiteY3" fmla="*/ 3515269 h 3515269"/>
                <a:gd name="connsiteX4" fmla="*/ 9763 w 12227889"/>
                <a:gd name="connsiteY4" fmla="*/ 314762 h 3515269"/>
                <a:gd name="connsiteX0" fmla="*/ 0 w 12252960"/>
                <a:gd name="connsiteY0" fmla="*/ 314762 h 3515269"/>
                <a:gd name="connsiteX1" fmla="*/ 12252960 w 12252960"/>
                <a:gd name="connsiteY1" fmla="*/ 332625 h 3515269"/>
                <a:gd name="connsiteX2" fmla="*/ 12218126 w 12252960"/>
                <a:gd name="connsiteY2" fmla="*/ 3515269 h 3515269"/>
                <a:gd name="connsiteX3" fmla="*/ 26126 w 12252960"/>
                <a:gd name="connsiteY3" fmla="*/ 3515269 h 3515269"/>
                <a:gd name="connsiteX4" fmla="*/ 0 w 12252960"/>
                <a:gd name="connsiteY4" fmla="*/ 314762 h 3515269"/>
                <a:gd name="connsiteX0" fmla="*/ 0 w 12235543"/>
                <a:gd name="connsiteY0" fmla="*/ 773677 h 3187175"/>
                <a:gd name="connsiteX1" fmla="*/ 12235543 w 12235543"/>
                <a:gd name="connsiteY1" fmla="*/ 4531 h 3187175"/>
                <a:gd name="connsiteX2" fmla="*/ 12200709 w 12235543"/>
                <a:gd name="connsiteY2" fmla="*/ 3187175 h 3187175"/>
                <a:gd name="connsiteX3" fmla="*/ 8709 w 12235543"/>
                <a:gd name="connsiteY3" fmla="*/ 3187175 h 3187175"/>
                <a:gd name="connsiteX4" fmla="*/ 0 w 12235543"/>
                <a:gd name="connsiteY4" fmla="*/ 773677 h 3187175"/>
                <a:gd name="connsiteX0" fmla="*/ 1676 w 12228511"/>
                <a:gd name="connsiteY0" fmla="*/ 320256 h 3500051"/>
                <a:gd name="connsiteX1" fmla="*/ 12228511 w 12228511"/>
                <a:gd name="connsiteY1" fmla="*/ 317407 h 3500051"/>
                <a:gd name="connsiteX2" fmla="*/ 12193677 w 12228511"/>
                <a:gd name="connsiteY2" fmla="*/ 3500051 h 3500051"/>
                <a:gd name="connsiteX3" fmla="*/ 1677 w 12228511"/>
                <a:gd name="connsiteY3" fmla="*/ 3500051 h 3500051"/>
                <a:gd name="connsiteX4" fmla="*/ 1676 w 12228511"/>
                <a:gd name="connsiteY4" fmla="*/ 320256 h 3500051"/>
                <a:gd name="connsiteX0" fmla="*/ 1676 w 12228511"/>
                <a:gd name="connsiteY0" fmla="*/ 99661 h 3279456"/>
                <a:gd name="connsiteX1" fmla="*/ 12228511 w 12228511"/>
                <a:gd name="connsiteY1" fmla="*/ 96812 h 3279456"/>
                <a:gd name="connsiteX2" fmla="*/ 12193677 w 12228511"/>
                <a:gd name="connsiteY2" fmla="*/ 3279456 h 3279456"/>
                <a:gd name="connsiteX3" fmla="*/ 1677 w 12228511"/>
                <a:gd name="connsiteY3" fmla="*/ 3279456 h 3279456"/>
                <a:gd name="connsiteX4" fmla="*/ 1676 w 12228511"/>
                <a:gd name="connsiteY4" fmla="*/ 99661 h 3279456"/>
                <a:gd name="connsiteX0" fmla="*/ 1676 w 12228511"/>
                <a:gd name="connsiteY0" fmla="*/ 5149 h 3184944"/>
                <a:gd name="connsiteX1" fmla="*/ 12228511 w 12228511"/>
                <a:gd name="connsiteY1" fmla="*/ 2300 h 3184944"/>
                <a:gd name="connsiteX2" fmla="*/ 12193677 w 12228511"/>
                <a:gd name="connsiteY2" fmla="*/ 3184944 h 3184944"/>
                <a:gd name="connsiteX3" fmla="*/ 1677 w 12228511"/>
                <a:gd name="connsiteY3" fmla="*/ 3184944 h 3184944"/>
                <a:gd name="connsiteX4" fmla="*/ 1676 w 12228511"/>
                <a:gd name="connsiteY4" fmla="*/ 5149 h 3184944"/>
                <a:gd name="connsiteX0" fmla="*/ 1676 w 12228511"/>
                <a:gd name="connsiteY0" fmla="*/ 2849 h 3182644"/>
                <a:gd name="connsiteX1" fmla="*/ 12228511 w 12228511"/>
                <a:gd name="connsiteY1" fmla="*/ 0 h 3182644"/>
                <a:gd name="connsiteX2" fmla="*/ 12193677 w 12228511"/>
                <a:gd name="connsiteY2" fmla="*/ 3182644 h 3182644"/>
                <a:gd name="connsiteX3" fmla="*/ 1677 w 12228511"/>
                <a:gd name="connsiteY3" fmla="*/ 3182644 h 3182644"/>
                <a:gd name="connsiteX4" fmla="*/ 1676 w 12228511"/>
                <a:gd name="connsiteY4" fmla="*/ 2849 h 3182644"/>
                <a:gd name="connsiteX0" fmla="*/ 18189 w 12227607"/>
                <a:gd name="connsiteY0" fmla="*/ 810570 h 3182644"/>
                <a:gd name="connsiteX1" fmla="*/ 12227607 w 12227607"/>
                <a:gd name="connsiteY1" fmla="*/ 0 h 3182644"/>
                <a:gd name="connsiteX2" fmla="*/ 12192773 w 12227607"/>
                <a:gd name="connsiteY2" fmla="*/ 3182644 h 3182644"/>
                <a:gd name="connsiteX3" fmla="*/ 773 w 12227607"/>
                <a:gd name="connsiteY3" fmla="*/ 3182644 h 3182644"/>
                <a:gd name="connsiteX4" fmla="*/ 18189 w 12227607"/>
                <a:gd name="connsiteY4" fmla="*/ 810570 h 3182644"/>
                <a:gd name="connsiteX0" fmla="*/ 18189 w 12227607"/>
                <a:gd name="connsiteY0" fmla="*/ 1514734 h 3182644"/>
                <a:gd name="connsiteX1" fmla="*/ 12227607 w 12227607"/>
                <a:gd name="connsiteY1" fmla="*/ 0 h 3182644"/>
                <a:gd name="connsiteX2" fmla="*/ 12192773 w 12227607"/>
                <a:gd name="connsiteY2" fmla="*/ 3182644 h 3182644"/>
                <a:gd name="connsiteX3" fmla="*/ 773 w 12227607"/>
                <a:gd name="connsiteY3" fmla="*/ 3182644 h 3182644"/>
                <a:gd name="connsiteX4" fmla="*/ 18189 w 12227607"/>
                <a:gd name="connsiteY4" fmla="*/ 1514734 h 3182644"/>
                <a:gd name="connsiteX0" fmla="*/ 1675 w 12228510"/>
                <a:gd name="connsiteY0" fmla="*/ 934833 h 3182644"/>
                <a:gd name="connsiteX1" fmla="*/ 12228510 w 12228510"/>
                <a:gd name="connsiteY1" fmla="*/ 0 h 3182644"/>
                <a:gd name="connsiteX2" fmla="*/ 12193676 w 12228510"/>
                <a:gd name="connsiteY2" fmla="*/ 3182644 h 3182644"/>
                <a:gd name="connsiteX3" fmla="*/ 1676 w 12228510"/>
                <a:gd name="connsiteY3" fmla="*/ 3182644 h 3182644"/>
                <a:gd name="connsiteX4" fmla="*/ 1675 w 12228510"/>
                <a:gd name="connsiteY4" fmla="*/ 934833 h 3182644"/>
                <a:gd name="connsiteX0" fmla="*/ 1675 w 12211093"/>
                <a:gd name="connsiteY0" fmla="*/ 230666 h 2478477"/>
                <a:gd name="connsiteX1" fmla="*/ 12211093 w 12211093"/>
                <a:gd name="connsiteY1" fmla="*/ 0 h 2478477"/>
                <a:gd name="connsiteX2" fmla="*/ 12193676 w 12211093"/>
                <a:gd name="connsiteY2" fmla="*/ 2478477 h 2478477"/>
                <a:gd name="connsiteX3" fmla="*/ 1676 w 12211093"/>
                <a:gd name="connsiteY3" fmla="*/ 2478477 h 2478477"/>
                <a:gd name="connsiteX4" fmla="*/ 1675 w 12211093"/>
                <a:gd name="connsiteY4" fmla="*/ 230666 h 2478477"/>
                <a:gd name="connsiteX0" fmla="*/ 1675 w 12193676"/>
                <a:gd name="connsiteY0" fmla="*/ -1 h 2247810"/>
                <a:gd name="connsiteX1" fmla="*/ 12167550 w 12193676"/>
                <a:gd name="connsiteY1" fmla="*/ 245680 h 2247810"/>
                <a:gd name="connsiteX2" fmla="*/ 12193676 w 12193676"/>
                <a:gd name="connsiteY2" fmla="*/ 2247810 h 2247810"/>
                <a:gd name="connsiteX3" fmla="*/ 1676 w 12193676"/>
                <a:gd name="connsiteY3" fmla="*/ 2247810 h 2247810"/>
                <a:gd name="connsiteX4" fmla="*/ 1675 w 12193676"/>
                <a:gd name="connsiteY4" fmla="*/ -1 h 2247810"/>
                <a:gd name="connsiteX0" fmla="*/ 1675 w 12219802"/>
                <a:gd name="connsiteY0" fmla="*/ -1 h 2247810"/>
                <a:gd name="connsiteX1" fmla="*/ 12219802 w 12219802"/>
                <a:gd name="connsiteY1" fmla="*/ 266390 h 2247810"/>
                <a:gd name="connsiteX2" fmla="*/ 12193676 w 12219802"/>
                <a:gd name="connsiteY2" fmla="*/ 2247810 h 2247810"/>
                <a:gd name="connsiteX3" fmla="*/ 1676 w 12219802"/>
                <a:gd name="connsiteY3" fmla="*/ 2247810 h 2247810"/>
                <a:gd name="connsiteX4" fmla="*/ 1675 w 12219802"/>
                <a:gd name="connsiteY4" fmla="*/ -1 h 2247810"/>
                <a:gd name="connsiteX0" fmla="*/ 1675 w 12219802"/>
                <a:gd name="connsiteY0" fmla="*/ -1 h 2247810"/>
                <a:gd name="connsiteX1" fmla="*/ 12219802 w 12219802"/>
                <a:gd name="connsiteY1" fmla="*/ 266390 h 2247810"/>
                <a:gd name="connsiteX2" fmla="*/ 12193676 w 12219802"/>
                <a:gd name="connsiteY2" fmla="*/ 2247810 h 2247810"/>
                <a:gd name="connsiteX3" fmla="*/ 1676 w 12219802"/>
                <a:gd name="connsiteY3" fmla="*/ 2247810 h 2247810"/>
                <a:gd name="connsiteX4" fmla="*/ 1675 w 12219802"/>
                <a:gd name="connsiteY4" fmla="*/ -1 h 2247810"/>
                <a:gd name="connsiteX0" fmla="*/ 1675 w 12228510"/>
                <a:gd name="connsiteY0" fmla="*/ 64981 h 2312792"/>
                <a:gd name="connsiteX1" fmla="*/ 12228510 w 12228510"/>
                <a:gd name="connsiteY1" fmla="*/ 0 h 2312792"/>
                <a:gd name="connsiteX2" fmla="*/ 12193676 w 12228510"/>
                <a:gd name="connsiteY2" fmla="*/ 2312792 h 2312792"/>
                <a:gd name="connsiteX3" fmla="*/ 1676 w 12228510"/>
                <a:gd name="connsiteY3" fmla="*/ 2312792 h 2312792"/>
                <a:gd name="connsiteX4" fmla="*/ 1675 w 12228510"/>
                <a:gd name="connsiteY4" fmla="*/ 64981 h 2312792"/>
                <a:gd name="connsiteX0" fmla="*/ 1675 w 12228510"/>
                <a:gd name="connsiteY0" fmla="*/ 64981 h 2354213"/>
                <a:gd name="connsiteX1" fmla="*/ 12228510 w 12228510"/>
                <a:gd name="connsiteY1" fmla="*/ 0 h 2354213"/>
                <a:gd name="connsiteX2" fmla="*/ 12202384 w 12228510"/>
                <a:gd name="connsiteY2" fmla="*/ 2354213 h 2354213"/>
                <a:gd name="connsiteX3" fmla="*/ 1676 w 12228510"/>
                <a:gd name="connsiteY3" fmla="*/ 2312792 h 2354213"/>
                <a:gd name="connsiteX4" fmla="*/ 1675 w 12228510"/>
                <a:gd name="connsiteY4" fmla="*/ 64981 h 235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8510" h="2354213">
                  <a:moveTo>
                    <a:pt x="1675" y="64981"/>
                  </a:moveTo>
                  <a:lnTo>
                    <a:pt x="12228510" y="0"/>
                  </a:lnTo>
                  <a:lnTo>
                    <a:pt x="12202384" y="2354213"/>
                  </a:lnTo>
                  <a:cubicBezTo>
                    <a:pt x="8512852" y="638624"/>
                    <a:pt x="3682499" y="902003"/>
                    <a:pt x="1676" y="2312792"/>
                  </a:cubicBezTo>
                  <a:cubicBezTo>
                    <a:pt x="-4130" y="1239052"/>
                    <a:pt x="7481" y="1138721"/>
                    <a:pt x="1675" y="64981"/>
                  </a:cubicBezTo>
                  <a:close/>
                </a:path>
              </a:pathLst>
            </a:custGeom>
            <a:gradFill>
              <a:gsLst>
                <a:gs pos="100000">
                  <a:srgbClr val="007457"/>
                </a:gs>
                <a:gs pos="0">
                  <a:srgbClr val="00923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 flipV="1">
              <a:off x="-10839" y="5940305"/>
              <a:ext cx="12218776" cy="907788"/>
            </a:xfrm>
            <a:custGeom>
              <a:avLst/>
              <a:gdLst>
                <a:gd name="connsiteX0" fmla="*/ 1055 w 13091088"/>
                <a:gd name="connsiteY0" fmla="*/ 1071792 h 1071792"/>
                <a:gd name="connsiteX1" fmla="*/ 6115562 w 13091088"/>
                <a:gd name="connsiteY1" fmla="*/ 591881 h 1071792"/>
                <a:gd name="connsiteX2" fmla="*/ 6549899 w 13091088"/>
                <a:gd name="connsiteY2" fmla="*/ 594172 h 1071792"/>
                <a:gd name="connsiteX3" fmla="*/ 6549899 w 13091088"/>
                <a:gd name="connsiteY3" fmla="*/ 592550 h 1071792"/>
                <a:gd name="connsiteX4" fmla="*/ 6948313 w 13091088"/>
                <a:gd name="connsiteY4" fmla="*/ 609619 h 1071792"/>
                <a:gd name="connsiteX5" fmla="*/ 13081325 w 13091088"/>
                <a:gd name="connsiteY5" fmla="*/ 649082 h 1071792"/>
                <a:gd name="connsiteX6" fmla="*/ 13090034 w 13091088"/>
                <a:gd name="connsiteY6" fmla="*/ 0 h 1071792"/>
                <a:gd name="connsiteX7" fmla="*/ 6975528 w 13091088"/>
                <a:gd name="connsiteY7" fmla="*/ 479911 h 1071792"/>
                <a:gd name="connsiteX8" fmla="*/ 6541190 w 13091088"/>
                <a:gd name="connsiteY8" fmla="*/ 477620 h 1071792"/>
                <a:gd name="connsiteX9" fmla="*/ 6541190 w 13091088"/>
                <a:gd name="connsiteY9" fmla="*/ 479242 h 1071792"/>
                <a:gd name="connsiteX10" fmla="*/ 6142776 w 13091088"/>
                <a:gd name="connsiteY10" fmla="*/ 462173 h 1071792"/>
                <a:gd name="connsiteX11" fmla="*/ 9764 w 13091088"/>
                <a:gd name="connsiteY11" fmla="*/ 422710 h 1071792"/>
                <a:gd name="connsiteX12" fmla="*/ 1055 w 13091088"/>
                <a:gd name="connsiteY12" fmla="*/ 1071792 h 1071792"/>
                <a:gd name="connsiteX0" fmla="*/ 1055 w 13091787"/>
                <a:gd name="connsiteY0" fmla="*/ 1071792 h 1071792"/>
                <a:gd name="connsiteX1" fmla="*/ 6115562 w 13091787"/>
                <a:gd name="connsiteY1" fmla="*/ 591881 h 1071792"/>
                <a:gd name="connsiteX2" fmla="*/ 6549899 w 13091787"/>
                <a:gd name="connsiteY2" fmla="*/ 594172 h 1071792"/>
                <a:gd name="connsiteX3" fmla="*/ 6549899 w 13091787"/>
                <a:gd name="connsiteY3" fmla="*/ 592550 h 1071792"/>
                <a:gd name="connsiteX4" fmla="*/ 6948313 w 13091787"/>
                <a:gd name="connsiteY4" fmla="*/ 609619 h 1071792"/>
                <a:gd name="connsiteX5" fmla="*/ 13090677 w 13091787"/>
                <a:gd name="connsiteY5" fmla="*/ 658432 h 1071792"/>
                <a:gd name="connsiteX6" fmla="*/ 13090034 w 13091787"/>
                <a:gd name="connsiteY6" fmla="*/ 0 h 1071792"/>
                <a:gd name="connsiteX7" fmla="*/ 6975528 w 13091787"/>
                <a:gd name="connsiteY7" fmla="*/ 479911 h 1071792"/>
                <a:gd name="connsiteX8" fmla="*/ 6541190 w 13091787"/>
                <a:gd name="connsiteY8" fmla="*/ 477620 h 1071792"/>
                <a:gd name="connsiteX9" fmla="*/ 6541190 w 13091787"/>
                <a:gd name="connsiteY9" fmla="*/ 479242 h 1071792"/>
                <a:gd name="connsiteX10" fmla="*/ 6142776 w 13091787"/>
                <a:gd name="connsiteY10" fmla="*/ 462173 h 1071792"/>
                <a:gd name="connsiteX11" fmla="*/ 9764 w 13091787"/>
                <a:gd name="connsiteY11" fmla="*/ 422710 h 1071792"/>
                <a:gd name="connsiteX12" fmla="*/ 1055 w 13091787"/>
                <a:gd name="connsiteY12" fmla="*/ 1071792 h 1071792"/>
                <a:gd name="connsiteX0" fmla="*/ 1055 w 13127921"/>
                <a:gd name="connsiteY0" fmla="*/ 838870 h 838870"/>
                <a:gd name="connsiteX1" fmla="*/ 6115562 w 13127921"/>
                <a:gd name="connsiteY1" fmla="*/ 358959 h 838870"/>
                <a:gd name="connsiteX2" fmla="*/ 6549899 w 13127921"/>
                <a:gd name="connsiteY2" fmla="*/ 361250 h 838870"/>
                <a:gd name="connsiteX3" fmla="*/ 6549899 w 13127921"/>
                <a:gd name="connsiteY3" fmla="*/ 359628 h 838870"/>
                <a:gd name="connsiteX4" fmla="*/ 6948313 w 13127921"/>
                <a:gd name="connsiteY4" fmla="*/ 376697 h 838870"/>
                <a:gd name="connsiteX5" fmla="*/ 13090677 w 13127921"/>
                <a:gd name="connsiteY5" fmla="*/ 425510 h 838870"/>
                <a:gd name="connsiteX6" fmla="*/ 13127437 w 13127921"/>
                <a:gd name="connsiteY6" fmla="*/ 0 h 838870"/>
                <a:gd name="connsiteX7" fmla="*/ 6975528 w 13127921"/>
                <a:gd name="connsiteY7" fmla="*/ 246989 h 838870"/>
                <a:gd name="connsiteX8" fmla="*/ 6541190 w 13127921"/>
                <a:gd name="connsiteY8" fmla="*/ 244698 h 838870"/>
                <a:gd name="connsiteX9" fmla="*/ 6541190 w 13127921"/>
                <a:gd name="connsiteY9" fmla="*/ 246320 h 838870"/>
                <a:gd name="connsiteX10" fmla="*/ 6142776 w 13127921"/>
                <a:gd name="connsiteY10" fmla="*/ 229251 h 838870"/>
                <a:gd name="connsiteX11" fmla="*/ 9764 w 13127921"/>
                <a:gd name="connsiteY11" fmla="*/ 189788 h 838870"/>
                <a:gd name="connsiteX12" fmla="*/ 1055 w 13127921"/>
                <a:gd name="connsiteY12" fmla="*/ 838870 h 838870"/>
                <a:gd name="connsiteX0" fmla="*/ 1055 w 13118677"/>
                <a:gd name="connsiteY0" fmla="*/ 899257 h 899257"/>
                <a:gd name="connsiteX1" fmla="*/ 6115562 w 13118677"/>
                <a:gd name="connsiteY1" fmla="*/ 419346 h 899257"/>
                <a:gd name="connsiteX2" fmla="*/ 6549899 w 13118677"/>
                <a:gd name="connsiteY2" fmla="*/ 421637 h 899257"/>
                <a:gd name="connsiteX3" fmla="*/ 6549899 w 13118677"/>
                <a:gd name="connsiteY3" fmla="*/ 420015 h 899257"/>
                <a:gd name="connsiteX4" fmla="*/ 6948313 w 13118677"/>
                <a:gd name="connsiteY4" fmla="*/ 437084 h 899257"/>
                <a:gd name="connsiteX5" fmla="*/ 13090677 w 13118677"/>
                <a:gd name="connsiteY5" fmla="*/ 485897 h 899257"/>
                <a:gd name="connsiteX6" fmla="*/ 13118086 w 13118677"/>
                <a:gd name="connsiteY6" fmla="*/ 0 h 899257"/>
                <a:gd name="connsiteX7" fmla="*/ 6975528 w 13118677"/>
                <a:gd name="connsiteY7" fmla="*/ 307376 h 899257"/>
                <a:gd name="connsiteX8" fmla="*/ 6541190 w 13118677"/>
                <a:gd name="connsiteY8" fmla="*/ 305085 h 899257"/>
                <a:gd name="connsiteX9" fmla="*/ 6541190 w 13118677"/>
                <a:gd name="connsiteY9" fmla="*/ 306707 h 899257"/>
                <a:gd name="connsiteX10" fmla="*/ 6142776 w 13118677"/>
                <a:gd name="connsiteY10" fmla="*/ 289638 h 899257"/>
                <a:gd name="connsiteX11" fmla="*/ 9764 w 13118677"/>
                <a:gd name="connsiteY11" fmla="*/ 250175 h 899257"/>
                <a:gd name="connsiteX12" fmla="*/ 1055 w 13118677"/>
                <a:gd name="connsiteY12" fmla="*/ 899257 h 899257"/>
                <a:gd name="connsiteX0" fmla="*/ 1055 w 13119839"/>
                <a:gd name="connsiteY0" fmla="*/ 899257 h 899257"/>
                <a:gd name="connsiteX1" fmla="*/ 6115562 w 13119839"/>
                <a:gd name="connsiteY1" fmla="*/ 419346 h 899257"/>
                <a:gd name="connsiteX2" fmla="*/ 6549899 w 13119839"/>
                <a:gd name="connsiteY2" fmla="*/ 421637 h 899257"/>
                <a:gd name="connsiteX3" fmla="*/ 6549899 w 13119839"/>
                <a:gd name="connsiteY3" fmla="*/ 420015 h 899257"/>
                <a:gd name="connsiteX4" fmla="*/ 6948313 w 13119839"/>
                <a:gd name="connsiteY4" fmla="*/ 437084 h 899257"/>
                <a:gd name="connsiteX5" fmla="*/ 13118730 w 13119839"/>
                <a:gd name="connsiteY5" fmla="*/ 503152 h 899257"/>
                <a:gd name="connsiteX6" fmla="*/ 13118086 w 13119839"/>
                <a:gd name="connsiteY6" fmla="*/ 0 h 899257"/>
                <a:gd name="connsiteX7" fmla="*/ 6975528 w 13119839"/>
                <a:gd name="connsiteY7" fmla="*/ 307376 h 899257"/>
                <a:gd name="connsiteX8" fmla="*/ 6541190 w 13119839"/>
                <a:gd name="connsiteY8" fmla="*/ 305085 h 899257"/>
                <a:gd name="connsiteX9" fmla="*/ 6541190 w 13119839"/>
                <a:gd name="connsiteY9" fmla="*/ 306707 h 899257"/>
                <a:gd name="connsiteX10" fmla="*/ 6142776 w 13119839"/>
                <a:gd name="connsiteY10" fmla="*/ 289638 h 899257"/>
                <a:gd name="connsiteX11" fmla="*/ 9764 w 13119839"/>
                <a:gd name="connsiteY11" fmla="*/ 250175 h 899257"/>
                <a:gd name="connsiteX12" fmla="*/ 1055 w 13119839"/>
                <a:gd name="connsiteY12" fmla="*/ 899257 h 89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9839" h="899257">
                  <a:moveTo>
                    <a:pt x="1055" y="899257"/>
                  </a:moveTo>
                  <a:cubicBezTo>
                    <a:pt x="1841467" y="602649"/>
                    <a:pt x="3977969" y="428835"/>
                    <a:pt x="6115562" y="419346"/>
                  </a:cubicBezTo>
                  <a:lnTo>
                    <a:pt x="6549899" y="421637"/>
                  </a:lnTo>
                  <a:lnTo>
                    <a:pt x="6549899" y="420015"/>
                  </a:lnTo>
                  <a:lnTo>
                    <a:pt x="6948313" y="437084"/>
                  </a:lnTo>
                  <a:cubicBezTo>
                    <a:pt x="8989022" y="529962"/>
                    <a:pt x="11073667" y="651188"/>
                    <a:pt x="13118730" y="503152"/>
                  </a:cubicBezTo>
                  <a:cubicBezTo>
                    <a:pt x="13112924" y="51660"/>
                    <a:pt x="13123892" y="451492"/>
                    <a:pt x="13118086" y="0"/>
                  </a:cubicBezTo>
                  <a:cubicBezTo>
                    <a:pt x="11277674" y="296608"/>
                    <a:pt x="9113120" y="297887"/>
                    <a:pt x="6975528" y="307376"/>
                  </a:cubicBezTo>
                  <a:lnTo>
                    <a:pt x="6541190" y="305085"/>
                  </a:lnTo>
                  <a:lnTo>
                    <a:pt x="6541190" y="306707"/>
                  </a:lnTo>
                  <a:lnTo>
                    <a:pt x="6142776" y="289638"/>
                  </a:lnTo>
                  <a:cubicBezTo>
                    <a:pt x="4102067" y="196760"/>
                    <a:pt x="2054827" y="102139"/>
                    <a:pt x="9764" y="250175"/>
                  </a:cubicBezTo>
                  <a:cubicBezTo>
                    <a:pt x="15570" y="701667"/>
                    <a:pt x="-4751" y="447765"/>
                    <a:pt x="1055" y="899257"/>
                  </a:cubicBezTo>
                  <a:close/>
                </a:path>
              </a:pathLst>
            </a:custGeom>
            <a:gradFill>
              <a:gsLst>
                <a:gs pos="8000">
                  <a:srgbClr val="008549"/>
                </a:gs>
                <a:gs pos="100000">
                  <a:srgbClr val="00923F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 flipV="1">
              <a:off x="-10450" y="6105394"/>
              <a:ext cx="12219761" cy="565933"/>
            </a:xfrm>
            <a:custGeom>
              <a:avLst/>
              <a:gdLst>
                <a:gd name="connsiteX0" fmla="*/ 1055 w 13091088"/>
                <a:gd name="connsiteY0" fmla="*/ 1071792 h 1071792"/>
                <a:gd name="connsiteX1" fmla="*/ 6115562 w 13091088"/>
                <a:gd name="connsiteY1" fmla="*/ 591881 h 1071792"/>
                <a:gd name="connsiteX2" fmla="*/ 6549899 w 13091088"/>
                <a:gd name="connsiteY2" fmla="*/ 594172 h 1071792"/>
                <a:gd name="connsiteX3" fmla="*/ 6549899 w 13091088"/>
                <a:gd name="connsiteY3" fmla="*/ 592550 h 1071792"/>
                <a:gd name="connsiteX4" fmla="*/ 6948313 w 13091088"/>
                <a:gd name="connsiteY4" fmla="*/ 609619 h 1071792"/>
                <a:gd name="connsiteX5" fmla="*/ 13081325 w 13091088"/>
                <a:gd name="connsiteY5" fmla="*/ 649082 h 1071792"/>
                <a:gd name="connsiteX6" fmla="*/ 13090034 w 13091088"/>
                <a:gd name="connsiteY6" fmla="*/ 0 h 1071792"/>
                <a:gd name="connsiteX7" fmla="*/ 6975528 w 13091088"/>
                <a:gd name="connsiteY7" fmla="*/ 479911 h 1071792"/>
                <a:gd name="connsiteX8" fmla="*/ 6541190 w 13091088"/>
                <a:gd name="connsiteY8" fmla="*/ 477620 h 1071792"/>
                <a:gd name="connsiteX9" fmla="*/ 6541190 w 13091088"/>
                <a:gd name="connsiteY9" fmla="*/ 479242 h 1071792"/>
                <a:gd name="connsiteX10" fmla="*/ 6142776 w 13091088"/>
                <a:gd name="connsiteY10" fmla="*/ 462173 h 1071792"/>
                <a:gd name="connsiteX11" fmla="*/ 9764 w 13091088"/>
                <a:gd name="connsiteY11" fmla="*/ 422710 h 1071792"/>
                <a:gd name="connsiteX12" fmla="*/ 1055 w 13091088"/>
                <a:gd name="connsiteY12" fmla="*/ 1071792 h 1071792"/>
                <a:gd name="connsiteX0" fmla="*/ 19344 w 13109377"/>
                <a:gd name="connsiteY0" fmla="*/ 1071792 h 1071792"/>
                <a:gd name="connsiteX1" fmla="*/ 6133851 w 13109377"/>
                <a:gd name="connsiteY1" fmla="*/ 591881 h 1071792"/>
                <a:gd name="connsiteX2" fmla="*/ 6568188 w 13109377"/>
                <a:gd name="connsiteY2" fmla="*/ 594172 h 1071792"/>
                <a:gd name="connsiteX3" fmla="*/ 6568188 w 13109377"/>
                <a:gd name="connsiteY3" fmla="*/ 592550 h 1071792"/>
                <a:gd name="connsiteX4" fmla="*/ 6966602 w 13109377"/>
                <a:gd name="connsiteY4" fmla="*/ 609619 h 1071792"/>
                <a:gd name="connsiteX5" fmla="*/ 13099614 w 13109377"/>
                <a:gd name="connsiteY5" fmla="*/ 649082 h 1071792"/>
                <a:gd name="connsiteX6" fmla="*/ 13108323 w 13109377"/>
                <a:gd name="connsiteY6" fmla="*/ 0 h 1071792"/>
                <a:gd name="connsiteX7" fmla="*/ 6993817 w 13109377"/>
                <a:gd name="connsiteY7" fmla="*/ 479911 h 1071792"/>
                <a:gd name="connsiteX8" fmla="*/ 6559479 w 13109377"/>
                <a:gd name="connsiteY8" fmla="*/ 477620 h 1071792"/>
                <a:gd name="connsiteX9" fmla="*/ 6559479 w 13109377"/>
                <a:gd name="connsiteY9" fmla="*/ 479242 h 1071792"/>
                <a:gd name="connsiteX10" fmla="*/ 6161065 w 13109377"/>
                <a:gd name="connsiteY10" fmla="*/ 462173 h 1071792"/>
                <a:gd name="connsiteX11" fmla="*/ 0 w 13109377"/>
                <a:gd name="connsiteY11" fmla="*/ 432061 h 1071792"/>
                <a:gd name="connsiteX12" fmla="*/ 19344 w 13109377"/>
                <a:gd name="connsiteY12" fmla="*/ 1071792 h 1071792"/>
                <a:gd name="connsiteX0" fmla="*/ 19344 w 13109377"/>
                <a:gd name="connsiteY0" fmla="*/ 1071792 h 1071792"/>
                <a:gd name="connsiteX1" fmla="*/ 6133851 w 13109377"/>
                <a:gd name="connsiteY1" fmla="*/ 591881 h 1071792"/>
                <a:gd name="connsiteX2" fmla="*/ 6568188 w 13109377"/>
                <a:gd name="connsiteY2" fmla="*/ 594172 h 1071792"/>
                <a:gd name="connsiteX3" fmla="*/ 6568188 w 13109377"/>
                <a:gd name="connsiteY3" fmla="*/ 592550 h 1071792"/>
                <a:gd name="connsiteX4" fmla="*/ 6966602 w 13109377"/>
                <a:gd name="connsiteY4" fmla="*/ 609619 h 1071792"/>
                <a:gd name="connsiteX5" fmla="*/ 13099615 w 13109377"/>
                <a:gd name="connsiteY5" fmla="*/ 667783 h 1071792"/>
                <a:gd name="connsiteX6" fmla="*/ 13108323 w 13109377"/>
                <a:gd name="connsiteY6" fmla="*/ 0 h 1071792"/>
                <a:gd name="connsiteX7" fmla="*/ 6993817 w 13109377"/>
                <a:gd name="connsiteY7" fmla="*/ 479911 h 1071792"/>
                <a:gd name="connsiteX8" fmla="*/ 6559479 w 13109377"/>
                <a:gd name="connsiteY8" fmla="*/ 477620 h 1071792"/>
                <a:gd name="connsiteX9" fmla="*/ 6559479 w 13109377"/>
                <a:gd name="connsiteY9" fmla="*/ 479242 h 1071792"/>
                <a:gd name="connsiteX10" fmla="*/ 6161065 w 13109377"/>
                <a:gd name="connsiteY10" fmla="*/ 462173 h 1071792"/>
                <a:gd name="connsiteX11" fmla="*/ 0 w 13109377"/>
                <a:gd name="connsiteY11" fmla="*/ 432061 h 1071792"/>
                <a:gd name="connsiteX12" fmla="*/ 19344 w 13109377"/>
                <a:gd name="connsiteY12" fmla="*/ 1071792 h 1071792"/>
                <a:gd name="connsiteX0" fmla="*/ 19344 w 13127667"/>
                <a:gd name="connsiteY0" fmla="*/ 1071792 h 1071792"/>
                <a:gd name="connsiteX1" fmla="*/ 6133851 w 13127667"/>
                <a:gd name="connsiteY1" fmla="*/ 591881 h 1071792"/>
                <a:gd name="connsiteX2" fmla="*/ 6568188 w 13127667"/>
                <a:gd name="connsiteY2" fmla="*/ 594172 h 1071792"/>
                <a:gd name="connsiteX3" fmla="*/ 6568188 w 13127667"/>
                <a:gd name="connsiteY3" fmla="*/ 592550 h 1071792"/>
                <a:gd name="connsiteX4" fmla="*/ 6966602 w 13127667"/>
                <a:gd name="connsiteY4" fmla="*/ 609619 h 1071792"/>
                <a:gd name="connsiteX5" fmla="*/ 13127667 w 13127667"/>
                <a:gd name="connsiteY5" fmla="*/ 667783 h 1071792"/>
                <a:gd name="connsiteX6" fmla="*/ 13108323 w 13127667"/>
                <a:gd name="connsiteY6" fmla="*/ 0 h 1071792"/>
                <a:gd name="connsiteX7" fmla="*/ 6993817 w 13127667"/>
                <a:gd name="connsiteY7" fmla="*/ 479911 h 1071792"/>
                <a:gd name="connsiteX8" fmla="*/ 6559479 w 13127667"/>
                <a:gd name="connsiteY8" fmla="*/ 477620 h 1071792"/>
                <a:gd name="connsiteX9" fmla="*/ 6559479 w 13127667"/>
                <a:gd name="connsiteY9" fmla="*/ 479242 h 1071792"/>
                <a:gd name="connsiteX10" fmla="*/ 6161065 w 13127667"/>
                <a:gd name="connsiteY10" fmla="*/ 462173 h 1071792"/>
                <a:gd name="connsiteX11" fmla="*/ 0 w 13127667"/>
                <a:gd name="connsiteY11" fmla="*/ 432061 h 1071792"/>
                <a:gd name="connsiteX12" fmla="*/ 19344 w 13127667"/>
                <a:gd name="connsiteY12" fmla="*/ 1071792 h 1071792"/>
                <a:gd name="connsiteX0" fmla="*/ 19344 w 13143409"/>
                <a:gd name="connsiteY0" fmla="*/ 1071792 h 1071792"/>
                <a:gd name="connsiteX1" fmla="*/ 6133851 w 13143409"/>
                <a:gd name="connsiteY1" fmla="*/ 591881 h 1071792"/>
                <a:gd name="connsiteX2" fmla="*/ 6568188 w 13143409"/>
                <a:gd name="connsiteY2" fmla="*/ 594172 h 1071792"/>
                <a:gd name="connsiteX3" fmla="*/ 6568188 w 13143409"/>
                <a:gd name="connsiteY3" fmla="*/ 592550 h 1071792"/>
                <a:gd name="connsiteX4" fmla="*/ 6966602 w 13143409"/>
                <a:gd name="connsiteY4" fmla="*/ 609619 h 1071792"/>
                <a:gd name="connsiteX5" fmla="*/ 13127667 w 13143409"/>
                <a:gd name="connsiteY5" fmla="*/ 667783 h 1071792"/>
                <a:gd name="connsiteX6" fmla="*/ 13142573 w 13143409"/>
                <a:gd name="connsiteY6" fmla="*/ 0 h 1071792"/>
                <a:gd name="connsiteX7" fmla="*/ 6993817 w 13143409"/>
                <a:gd name="connsiteY7" fmla="*/ 479911 h 1071792"/>
                <a:gd name="connsiteX8" fmla="*/ 6559479 w 13143409"/>
                <a:gd name="connsiteY8" fmla="*/ 477620 h 1071792"/>
                <a:gd name="connsiteX9" fmla="*/ 6559479 w 13143409"/>
                <a:gd name="connsiteY9" fmla="*/ 479242 h 1071792"/>
                <a:gd name="connsiteX10" fmla="*/ 6161065 w 13143409"/>
                <a:gd name="connsiteY10" fmla="*/ 462173 h 1071792"/>
                <a:gd name="connsiteX11" fmla="*/ 0 w 13143409"/>
                <a:gd name="connsiteY11" fmla="*/ 432061 h 1071792"/>
                <a:gd name="connsiteX12" fmla="*/ 19344 w 13143409"/>
                <a:gd name="connsiteY12" fmla="*/ 1071792 h 1071792"/>
                <a:gd name="connsiteX0" fmla="*/ 19344 w 13143927"/>
                <a:gd name="connsiteY0" fmla="*/ 1071792 h 1071792"/>
                <a:gd name="connsiteX1" fmla="*/ 6133851 w 13143927"/>
                <a:gd name="connsiteY1" fmla="*/ 591881 h 1071792"/>
                <a:gd name="connsiteX2" fmla="*/ 6568188 w 13143927"/>
                <a:gd name="connsiteY2" fmla="*/ 594172 h 1071792"/>
                <a:gd name="connsiteX3" fmla="*/ 6568188 w 13143927"/>
                <a:gd name="connsiteY3" fmla="*/ 592550 h 1071792"/>
                <a:gd name="connsiteX4" fmla="*/ 6966602 w 13143927"/>
                <a:gd name="connsiteY4" fmla="*/ 609619 h 1071792"/>
                <a:gd name="connsiteX5" fmla="*/ 13139083 w 13143927"/>
                <a:gd name="connsiteY5" fmla="*/ 644950 h 1071792"/>
                <a:gd name="connsiteX6" fmla="*/ 13142573 w 13143927"/>
                <a:gd name="connsiteY6" fmla="*/ 0 h 1071792"/>
                <a:gd name="connsiteX7" fmla="*/ 6993817 w 13143927"/>
                <a:gd name="connsiteY7" fmla="*/ 479911 h 1071792"/>
                <a:gd name="connsiteX8" fmla="*/ 6559479 w 13143927"/>
                <a:gd name="connsiteY8" fmla="*/ 477620 h 1071792"/>
                <a:gd name="connsiteX9" fmla="*/ 6559479 w 13143927"/>
                <a:gd name="connsiteY9" fmla="*/ 479242 h 1071792"/>
                <a:gd name="connsiteX10" fmla="*/ 6161065 w 13143927"/>
                <a:gd name="connsiteY10" fmla="*/ 462173 h 1071792"/>
                <a:gd name="connsiteX11" fmla="*/ 0 w 13143927"/>
                <a:gd name="connsiteY11" fmla="*/ 432061 h 1071792"/>
                <a:gd name="connsiteX12" fmla="*/ 19344 w 13143927"/>
                <a:gd name="connsiteY12" fmla="*/ 1071792 h 1071792"/>
                <a:gd name="connsiteX0" fmla="*/ 19344 w 13142905"/>
                <a:gd name="connsiteY0" fmla="*/ 1071792 h 1071792"/>
                <a:gd name="connsiteX1" fmla="*/ 6133851 w 13142905"/>
                <a:gd name="connsiteY1" fmla="*/ 591881 h 1071792"/>
                <a:gd name="connsiteX2" fmla="*/ 6568188 w 13142905"/>
                <a:gd name="connsiteY2" fmla="*/ 594172 h 1071792"/>
                <a:gd name="connsiteX3" fmla="*/ 6568188 w 13142905"/>
                <a:gd name="connsiteY3" fmla="*/ 592550 h 1071792"/>
                <a:gd name="connsiteX4" fmla="*/ 6966602 w 13142905"/>
                <a:gd name="connsiteY4" fmla="*/ 609619 h 1071792"/>
                <a:gd name="connsiteX5" fmla="*/ 13082000 w 13142905"/>
                <a:gd name="connsiteY5" fmla="*/ 353210 h 1071792"/>
                <a:gd name="connsiteX6" fmla="*/ 13142573 w 13142905"/>
                <a:gd name="connsiteY6" fmla="*/ 0 h 1071792"/>
                <a:gd name="connsiteX7" fmla="*/ 6993817 w 13142905"/>
                <a:gd name="connsiteY7" fmla="*/ 479911 h 1071792"/>
                <a:gd name="connsiteX8" fmla="*/ 6559479 w 13142905"/>
                <a:gd name="connsiteY8" fmla="*/ 477620 h 1071792"/>
                <a:gd name="connsiteX9" fmla="*/ 6559479 w 13142905"/>
                <a:gd name="connsiteY9" fmla="*/ 479242 h 1071792"/>
                <a:gd name="connsiteX10" fmla="*/ 6161065 w 13142905"/>
                <a:gd name="connsiteY10" fmla="*/ 462173 h 1071792"/>
                <a:gd name="connsiteX11" fmla="*/ 0 w 13142905"/>
                <a:gd name="connsiteY11" fmla="*/ 432061 h 1071792"/>
                <a:gd name="connsiteX12" fmla="*/ 19344 w 13142905"/>
                <a:gd name="connsiteY12" fmla="*/ 1071792 h 1071792"/>
                <a:gd name="connsiteX0" fmla="*/ 19344 w 13143048"/>
                <a:gd name="connsiteY0" fmla="*/ 1071792 h 1071792"/>
                <a:gd name="connsiteX1" fmla="*/ 6133851 w 13143048"/>
                <a:gd name="connsiteY1" fmla="*/ 591881 h 1071792"/>
                <a:gd name="connsiteX2" fmla="*/ 6568188 w 13143048"/>
                <a:gd name="connsiteY2" fmla="*/ 594172 h 1071792"/>
                <a:gd name="connsiteX3" fmla="*/ 6568188 w 13143048"/>
                <a:gd name="connsiteY3" fmla="*/ 592550 h 1071792"/>
                <a:gd name="connsiteX4" fmla="*/ 6966602 w 13143048"/>
                <a:gd name="connsiteY4" fmla="*/ 609619 h 1071792"/>
                <a:gd name="connsiteX5" fmla="*/ 13104833 w 13143048"/>
                <a:gd name="connsiteY5" fmla="*/ 450456 h 1071792"/>
                <a:gd name="connsiteX6" fmla="*/ 13142573 w 13143048"/>
                <a:gd name="connsiteY6" fmla="*/ 0 h 1071792"/>
                <a:gd name="connsiteX7" fmla="*/ 6993817 w 13143048"/>
                <a:gd name="connsiteY7" fmla="*/ 479911 h 1071792"/>
                <a:gd name="connsiteX8" fmla="*/ 6559479 w 13143048"/>
                <a:gd name="connsiteY8" fmla="*/ 477620 h 1071792"/>
                <a:gd name="connsiteX9" fmla="*/ 6559479 w 13143048"/>
                <a:gd name="connsiteY9" fmla="*/ 479242 h 1071792"/>
                <a:gd name="connsiteX10" fmla="*/ 6161065 w 13143048"/>
                <a:gd name="connsiteY10" fmla="*/ 462173 h 1071792"/>
                <a:gd name="connsiteX11" fmla="*/ 0 w 13143048"/>
                <a:gd name="connsiteY11" fmla="*/ 432061 h 1071792"/>
                <a:gd name="connsiteX12" fmla="*/ 19344 w 13143048"/>
                <a:gd name="connsiteY12" fmla="*/ 1071792 h 1071792"/>
                <a:gd name="connsiteX0" fmla="*/ 19344 w 13131762"/>
                <a:gd name="connsiteY0" fmla="*/ 974546 h 974546"/>
                <a:gd name="connsiteX1" fmla="*/ 6133851 w 13131762"/>
                <a:gd name="connsiteY1" fmla="*/ 494635 h 974546"/>
                <a:gd name="connsiteX2" fmla="*/ 6568188 w 13131762"/>
                <a:gd name="connsiteY2" fmla="*/ 496926 h 974546"/>
                <a:gd name="connsiteX3" fmla="*/ 6568188 w 13131762"/>
                <a:gd name="connsiteY3" fmla="*/ 495304 h 974546"/>
                <a:gd name="connsiteX4" fmla="*/ 6966602 w 13131762"/>
                <a:gd name="connsiteY4" fmla="*/ 512373 h 974546"/>
                <a:gd name="connsiteX5" fmla="*/ 13104833 w 13131762"/>
                <a:gd name="connsiteY5" fmla="*/ 353210 h 974546"/>
                <a:gd name="connsiteX6" fmla="*/ 13131156 w 13131762"/>
                <a:gd name="connsiteY6" fmla="*/ 0 h 974546"/>
                <a:gd name="connsiteX7" fmla="*/ 6993817 w 13131762"/>
                <a:gd name="connsiteY7" fmla="*/ 382665 h 974546"/>
                <a:gd name="connsiteX8" fmla="*/ 6559479 w 13131762"/>
                <a:gd name="connsiteY8" fmla="*/ 380374 h 974546"/>
                <a:gd name="connsiteX9" fmla="*/ 6559479 w 13131762"/>
                <a:gd name="connsiteY9" fmla="*/ 381996 h 974546"/>
                <a:gd name="connsiteX10" fmla="*/ 6161065 w 13131762"/>
                <a:gd name="connsiteY10" fmla="*/ 364927 h 974546"/>
                <a:gd name="connsiteX11" fmla="*/ 0 w 13131762"/>
                <a:gd name="connsiteY11" fmla="*/ 334815 h 974546"/>
                <a:gd name="connsiteX12" fmla="*/ 19344 w 13131762"/>
                <a:gd name="connsiteY12" fmla="*/ 974546 h 974546"/>
                <a:gd name="connsiteX0" fmla="*/ 19344 w 13104832"/>
                <a:gd name="connsiteY0" fmla="*/ 974546 h 974546"/>
                <a:gd name="connsiteX1" fmla="*/ 6133851 w 13104832"/>
                <a:gd name="connsiteY1" fmla="*/ 494635 h 974546"/>
                <a:gd name="connsiteX2" fmla="*/ 6568188 w 13104832"/>
                <a:gd name="connsiteY2" fmla="*/ 496926 h 974546"/>
                <a:gd name="connsiteX3" fmla="*/ 6568188 w 13104832"/>
                <a:gd name="connsiteY3" fmla="*/ 495304 h 974546"/>
                <a:gd name="connsiteX4" fmla="*/ 6966602 w 13104832"/>
                <a:gd name="connsiteY4" fmla="*/ 512373 h 974546"/>
                <a:gd name="connsiteX5" fmla="*/ 13104833 w 13104832"/>
                <a:gd name="connsiteY5" fmla="*/ 353210 h 974546"/>
                <a:gd name="connsiteX6" fmla="*/ 13074073 w 13104832"/>
                <a:gd name="connsiteY6" fmla="*/ 0 h 974546"/>
                <a:gd name="connsiteX7" fmla="*/ 6993817 w 13104832"/>
                <a:gd name="connsiteY7" fmla="*/ 382665 h 974546"/>
                <a:gd name="connsiteX8" fmla="*/ 6559479 w 13104832"/>
                <a:gd name="connsiteY8" fmla="*/ 380374 h 974546"/>
                <a:gd name="connsiteX9" fmla="*/ 6559479 w 13104832"/>
                <a:gd name="connsiteY9" fmla="*/ 381996 h 974546"/>
                <a:gd name="connsiteX10" fmla="*/ 6161065 w 13104832"/>
                <a:gd name="connsiteY10" fmla="*/ 364927 h 974546"/>
                <a:gd name="connsiteX11" fmla="*/ 0 w 13104832"/>
                <a:gd name="connsiteY11" fmla="*/ 334815 h 974546"/>
                <a:gd name="connsiteX12" fmla="*/ 19344 w 13104832"/>
                <a:gd name="connsiteY12" fmla="*/ 974546 h 974546"/>
                <a:gd name="connsiteX0" fmla="*/ 19344 w 13109677"/>
                <a:gd name="connsiteY0" fmla="*/ 958338 h 958338"/>
                <a:gd name="connsiteX1" fmla="*/ 6133851 w 13109677"/>
                <a:gd name="connsiteY1" fmla="*/ 478427 h 958338"/>
                <a:gd name="connsiteX2" fmla="*/ 6568188 w 13109677"/>
                <a:gd name="connsiteY2" fmla="*/ 480718 h 958338"/>
                <a:gd name="connsiteX3" fmla="*/ 6568188 w 13109677"/>
                <a:gd name="connsiteY3" fmla="*/ 479096 h 958338"/>
                <a:gd name="connsiteX4" fmla="*/ 6966602 w 13109677"/>
                <a:gd name="connsiteY4" fmla="*/ 496165 h 958338"/>
                <a:gd name="connsiteX5" fmla="*/ 13104833 w 13109677"/>
                <a:gd name="connsiteY5" fmla="*/ 337002 h 958338"/>
                <a:gd name="connsiteX6" fmla="*/ 13108323 w 13109677"/>
                <a:gd name="connsiteY6" fmla="*/ 0 h 958338"/>
                <a:gd name="connsiteX7" fmla="*/ 6993817 w 13109677"/>
                <a:gd name="connsiteY7" fmla="*/ 366457 h 958338"/>
                <a:gd name="connsiteX8" fmla="*/ 6559479 w 13109677"/>
                <a:gd name="connsiteY8" fmla="*/ 364166 h 958338"/>
                <a:gd name="connsiteX9" fmla="*/ 6559479 w 13109677"/>
                <a:gd name="connsiteY9" fmla="*/ 365788 h 958338"/>
                <a:gd name="connsiteX10" fmla="*/ 6161065 w 13109677"/>
                <a:gd name="connsiteY10" fmla="*/ 348719 h 958338"/>
                <a:gd name="connsiteX11" fmla="*/ 0 w 13109677"/>
                <a:gd name="connsiteY11" fmla="*/ 318607 h 958338"/>
                <a:gd name="connsiteX12" fmla="*/ 19344 w 13109677"/>
                <a:gd name="connsiteY12" fmla="*/ 958338 h 958338"/>
                <a:gd name="connsiteX0" fmla="*/ 1019 w 13120230"/>
                <a:gd name="connsiteY0" fmla="*/ 862680 h 862680"/>
                <a:gd name="connsiteX1" fmla="*/ 6144404 w 13120230"/>
                <a:gd name="connsiteY1" fmla="*/ 478427 h 862680"/>
                <a:gd name="connsiteX2" fmla="*/ 6578741 w 13120230"/>
                <a:gd name="connsiteY2" fmla="*/ 480718 h 862680"/>
                <a:gd name="connsiteX3" fmla="*/ 6578741 w 13120230"/>
                <a:gd name="connsiteY3" fmla="*/ 479096 h 862680"/>
                <a:gd name="connsiteX4" fmla="*/ 6977155 w 13120230"/>
                <a:gd name="connsiteY4" fmla="*/ 496165 h 862680"/>
                <a:gd name="connsiteX5" fmla="*/ 13115386 w 13120230"/>
                <a:gd name="connsiteY5" fmla="*/ 337002 h 862680"/>
                <a:gd name="connsiteX6" fmla="*/ 13118876 w 13120230"/>
                <a:gd name="connsiteY6" fmla="*/ 0 h 862680"/>
                <a:gd name="connsiteX7" fmla="*/ 7004370 w 13120230"/>
                <a:gd name="connsiteY7" fmla="*/ 366457 h 862680"/>
                <a:gd name="connsiteX8" fmla="*/ 6570032 w 13120230"/>
                <a:gd name="connsiteY8" fmla="*/ 364166 h 862680"/>
                <a:gd name="connsiteX9" fmla="*/ 6570032 w 13120230"/>
                <a:gd name="connsiteY9" fmla="*/ 365788 h 862680"/>
                <a:gd name="connsiteX10" fmla="*/ 6171618 w 13120230"/>
                <a:gd name="connsiteY10" fmla="*/ 348719 h 862680"/>
                <a:gd name="connsiteX11" fmla="*/ 10553 w 13120230"/>
                <a:gd name="connsiteY11" fmla="*/ 318607 h 862680"/>
                <a:gd name="connsiteX12" fmla="*/ 1019 w 13120230"/>
                <a:gd name="connsiteY12" fmla="*/ 862680 h 862680"/>
                <a:gd name="connsiteX0" fmla="*/ 1686 w 13120897"/>
                <a:gd name="connsiteY0" fmla="*/ 862680 h 862680"/>
                <a:gd name="connsiteX1" fmla="*/ 6145071 w 13120897"/>
                <a:gd name="connsiteY1" fmla="*/ 478427 h 862680"/>
                <a:gd name="connsiteX2" fmla="*/ 6579408 w 13120897"/>
                <a:gd name="connsiteY2" fmla="*/ 480718 h 862680"/>
                <a:gd name="connsiteX3" fmla="*/ 6579408 w 13120897"/>
                <a:gd name="connsiteY3" fmla="*/ 479096 h 862680"/>
                <a:gd name="connsiteX4" fmla="*/ 6977822 w 13120897"/>
                <a:gd name="connsiteY4" fmla="*/ 496165 h 862680"/>
                <a:gd name="connsiteX5" fmla="*/ 13116053 w 13120897"/>
                <a:gd name="connsiteY5" fmla="*/ 337002 h 862680"/>
                <a:gd name="connsiteX6" fmla="*/ 13119543 w 13120897"/>
                <a:gd name="connsiteY6" fmla="*/ 0 h 862680"/>
                <a:gd name="connsiteX7" fmla="*/ 7005037 w 13120897"/>
                <a:gd name="connsiteY7" fmla="*/ 366457 h 862680"/>
                <a:gd name="connsiteX8" fmla="*/ 6570699 w 13120897"/>
                <a:gd name="connsiteY8" fmla="*/ 364166 h 862680"/>
                <a:gd name="connsiteX9" fmla="*/ 6570699 w 13120897"/>
                <a:gd name="connsiteY9" fmla="*/ 365788 h 862680"/>
                <a:gd name="connsiteX10" fmla="*/ 6172285 w 13120897"/>
                <a:gd name="connsiteY10" fmla="*/ 348719 h 862680"/>
                <a:gd name="connsiteX11" fmla="*/ 1594 w 13120897"/>
                <a:gd name="connsiteY11" fmla="*/ 318607 h 862680"/>
                <a:gd name="connsiteX12" fmla="*/ 1686 w 13120897"/>
                <a:gd name="connsiteY12" fmla="*/ 862680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20897" h="862680">
                  <a:moveTo>
                    <a:pt x="1686" y="862680"/>
                  </a:moveTo>
                  <a:cubicBezTo>
                    <a:pt x="1842098" y="566072"/>
                    <a:pt x="4007478" y="487916"/>
                    <a:pt x="6145071" y="478427"/>
                  </a:cubicBezTo>
                  <a:lnTo>
                    <a:pt x="6579408" y="480718"/>
                  </a:lnTo>
                  <a:lnTo>
                    <a:pt x="6579408" y="479096"/>
                  </a:lnTo>
                  <a:lnTo>
                    <a:pt x="6977822" y="496165"/>
                  </a:lnTo>
                  <a:cubicBezTo>
                    <a:pt x="9018531" y="589043"/>
                    <a:pt x="11070990" y="485038"/>
                    <a:pt x="13116053" y="337002"/>
                  </a:cubicBezTo>
                  <a:cubicBezTo>
                    <a:pt x="13110247" y="-114490"/>
                    <a:pt x="13125349" y="451492"/>
                    <a:pt x="13119543" y="0"/>
                  </a:cubicBezTo>
                  <a:cubicBezTo>
                    <a:pt x="11279131" y="296608"/>
                    <a:pt x="9142629" y="356968"/>
                    <a:pt x="7005037" y="366457"/>
                  </a:cubicBezTo>
                  <a:lnTo>
                    <a:pt x="6570699" y="364166"/>
                  </a:lnTo>
                  <a:lnTo>
                    <a:pt x="6570699" y="365788"/>
                  </a:lnTo>
                  <a:lnTo>
                    <a:pt x="6172285" y="348719"/>
                  </a:lnTo>
                  <a:cubicBezTo>
                    <a:pt x="4131576" y="255841"/>
                    <a:pt x="2046657" y="170571"/>
                    <a:pt x="1594" y="318607"/>
                  </a:cubicBezTo>
                  <a:cubicBezTo>
                    <a:pt x="7400" y="770099"/>
                    <a:pt x="-4120" y="411188"/>
                    <a:pt x="1686" y="8626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08997" y="1206607"/>
            <a:ext cx="6870247" cy="2143887"/>
            <a:chOff x="337921" y="-1450883"/>
            <a:chExt cx="6870247" cy="214388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21" y="-1450883"/>
              <a:ext cx="6870247" cy="2143887"/>
            </a:xfrm>
            <a:prstGeom prst="rect">
              <a:avLst/>
            </a:prstGeom>
          </p:spPr>
        </p:pic>
        <p:sp>
          <p:nvSpPr>
            <p:cNvPr id="29" name="TextBox 22"/>
            <p:cNvSpPr txBox="1"/>
            <p:nvPr/>
          </p:nvSpPr>
          <p:spPr>
            <a:xfrm rot="21389056">
              <a:off x="2089151" y="-377770"/>
              <a:ext cx="2005726" cy="6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itchFamily="34" charset="0"/>
                  <a:ea typeface="微软雅黑"/>
                  <a:cs typeface="Arial" pitchFamily="34" charset="0"/>
                </a:rPr>
                <a:t>要因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294722" y="2948509"/>
            <a:ext cx="6870247" cy="2143887"/>
            <a:chOff x="337921" y="-1450883"/>
            <a:chExt cx="6870247" cy="21438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5A5A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21" y="-1450883"/>
              <a:ext cx="6870247" cy="2143887"/>
            </a:xfrm>
            <a:prstGeom prst="rect">
              <a:avLst/>
            </a:prstGeom>
          </p:spPr>
        </p:pic>
        <p:sp>
          <p:nvSpPr>
            <p:cNvPr id="35" name="TextBox 22"/>
            <p:cNvSpPr txBox="1"/>
            <p:nvPr/>
          </p:nvSpPr>
          <p:spPr>
            <a:xfrm rot="21389056">
              <a:off x="2089151" y="-377770"/>
              <a:ext cx="2005726" cy="6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itchFamily="34" charset="0"/>
                  <a:ea typeface="微软雅黑"/>
                  <a:cs typeface="Arial" pitchFamily="34" charset="0"/>
                </a:rPr>
                <a:t>非要因</a:t>
              </a: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464" y="3024702"/>
            <a:ext cx="2248015" cy="224801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164969" y="366400"/>
            <a:ext cx="4127891" cy="5664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7638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3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19314" y="29754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ED67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备用图标图表配图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109" y="3144115"/>
            <a:ext cx="2243522" cy="224352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88"/>
          <a:stretch/>
        </p:blipFill>
        <p:spPr>
          <a:xfrm>
            <a:off x="8064109" y="452157"/>
            <a:ext cx="4127891" cy="566476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133855" y="567949"/>
            <a:ext cx="4474895" cy="5304103"/>
            <a:chOff x="1449387" y="252417"/>
            <a:chExt cx="4474895" cy="5304103"/>
          </a:xfrm>
        </p:grpSpPr>
        <p:grpSp>
          <p:nvGrpSpPr>
            <p:cNvPr id="25" name="组合 24"/>
            <p:cNvGrpSpPr/>
            <p:nvPr/>
          </p:nvGrpSpPr>
          <p:grpSpPr>
            <a:xfrm>
              <a:off x="1449387" y="2746645"/>
              <a:ext cx="4474895" cy="2809875"/>
              <a:chOff x="1449387" y="2746645"/>
              <a:chExt cx="4474895" cy="2809875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1449387" y="2746645"/>
                <a:ext cx="4191001" cy="2809875"/>
                <a:chOff x="1455738" y="2651126"/>
                <a:chExt cx="4191001" cy="2809875"/>
              </a:xfrm>
            </p:grpSpPr>
            <p:pic>
              <p:nvPicPr>
                <p:cNvPr id="67" name="Picture 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5738" y="2651126"/>
                  <a:ext cx="3097213" cy="411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" name="Freeform 44"/>
                <p:cNvSpPr>
                  <a:spLocks noEditPoints="1"/>
                </p:cNvSpPr>
                <p:nvPr/>
              </p:nvSpPr>
              <p:spPr bwMode="auto">
                <a:xfrm>
                  <a:off x="2093913" y="2665413"/>
                  <a:ext cx="3211513" cy="2795588"/>
                </a:xfrm>
                <a:custGeom>
                  <a:avLst/>
                  <a:gdLst>
                    <a:gd name="T0" fmla="*/ 484 w 1815"/>
                    <a:gd name="T1" fmla="*/ 237 h 1582"/>
                    <a:gd name="T2" fmla="*/ 468 w 1815"/>
                    <a:gd name="T3" fmla="*/ 363 h 1582"/>
                    <a:gd name="T4" fmla="*/ 561 w 1815"/>
                    <a:gd name="T5" fmla="*/ 690 h 1582"/>
                    <a:gd name="T6" fmla="*/ 723 w 1815"/>
                    <a:gd name="T7" fmla="*/ 925 h 1582"/>
                    <a:gd name="T8" fmla="*/ 595 w 1815"/>
                    <a:gd name="T9" fmla="*/ 1180 h 1582"/>
                    <a:gd name="T10" fmla="*/ 598 w 1815"/>
                    <a:gd name="T11" fmla="*/ 1167 h 1582"/>
                    <a:gd name="T12" fmla="*/ 532 w 1815"/>
                    <a:gd name="T13" fmla="*/ 861 h 1582"/>
                    <a:gd name="T14" fmla="*/ 439 w 1815"/>
                    <a:gd name="T15" fmla="*/ 679 h 1582"/>
                    <a:gd name="T16" fmla="*/ 297 w 1815"/>
                    <a:gd name="T17" fmla="*/ 231 h 1582"/>
                    <a:gd name="T18" fmla="*/ 297 w 1815"/>
                    <a:gd name="T19" fmla="*/ 230 h 1582"/>
                    <a:gd name="T20" fmla="*/ 284 w 1815"/>
                    <a:gd name="T21" fmla="*/ 231 h 1582"/>
                    <a:gd name="T22" fmla="*/ 329 w 1815"/>
                    <a:gd name="T23" fmla="*/ 595 h 1582"/>
                    <a:gd name="T24" fmla="*/ 549 w 1815"/>
                    <a:gd name="T25" fmla="*/ 950 h 1582"/>
                    <a:gd name="T26" fmla="*/ 616 w 1815"/>
                    <a:gd name="T27" fmla="*/ 1238 h 1582"/>
                    <a:gd name="T28" fmla="*/ 764 w 1815"/>
                    <a:gd name="T29" fmla="*/ 900 h 1582"/>
                    <a:gd name="T30" fmla="*/ 528 w 1815"/>
                    <a:gd name="T31" fmla="*/ 215 h 1582"/>
                    <a:gd name="T32" fmla="*/ 918 w 1815"/>
                    <a:gd name="T33" fmla="*/ 125 h 1582"/>
                    <a:gd name="T34" fmla="*/ 948 w 1815"/>
                    <a:gd name="T35" fmla="*/ 197 h 1582"/>
                    <a:gd name="T36" fmla="*/ 1090 w 1815"/>
                    <a:gd name="T37" fmla="*/ 874 h 1582"/>
                    <a:gd name="T38" fmla="*/ 1120 w 1815"/>
                    <a:gd name="T39" fmla="*/ 1037 h 1582"/>
                    <a:gd name="T40" fmla="*/ 796 w 1815"/>
                    <a:gd name="T41" fmla="*/ 1559 h 1582"/>
                    <a:gd name="T42" fmla="*/ 627 w 1815"/>
                    <a:gd name="T43" fmla="*/ 1458 h 1582"/>
                    <a:gd name="T44" fmla="*/ 456 w 1815"/>
                    <a:gd name="T45" fmla="*/ 1333 h 1582"/>
                    <a:gd name="T46" fmla="*/ 308 w 1815"/>
                    <a:gd name="T47" fmla="*/ 955 h 1582"/>
                    <a:gd name="T48" fmla="*/ 196 w 1815"/>
                    <a:gd name="T49" fmla="*/ 789 h 1582"/>
                    <a:gd name="T50" fmla="*/ 227 w 1815"/>
                    <a:gd name="T51" fmla="*/ 676 h 1582"/>
                    <a:gd name="T52" fmla="*/ 81 w 1815"/>
                    <a:gd name="T53" fmla="*/ 165 h 1582"/>
                    <a:gd name="T54" fmla="*/ 0 w 1815"/>
                    <a:gd name="T55" fmla="*/ 261 h 1582"/>
                    <a:gd name="T56" fmla="*/ 156 w 1815"/>
                    <a:gd name="T57" fmla="*/ 756 h 1582"/>
                    <a:gd name="T58" fmla="*/ 279 w 1815"/>
                    <a:gd name="T59" fmla="*/ 974 h 1582"/>
                    <a:gd name="T60" fmla="*/ 584 w 1815"/>
                    <a:gd name="T61" fmla="*/ 1463 h 1582"/>
                    <a:gd name="T62" fmla="*/ 842 w 1815"/>
                    <a:gd name="T63" fmla="*/ 1564 h 1582"/>
                    <a:gd name="T64" fmla="*/ 891 w 1815"/>
                    <a:gd name="T65" fmla="*/ 1459 h 1582"/>
                    <a:gd name="T66" fmla="*/ 1153 w 1815"/>
                    <a:gd name="T67" fmla="*/ 1062 h 1582"/>
                    <a:gd name="T68" fmla="*/ 1204 w 1815"/>
                    <a:gd name="T69" fmla="*/ 1067 h 1582"/>
                    <a:gd name="T70" fmla="*/ 1200 w 1815"/>
                    <a:gd name="T71" fmla="*/ 994 h 1582"/>
                    <a:gd name="T72" fmla="*/ 1158 w 1815"/>
                    <a:gd name="T73" fmla="*/ 667 h 1582"/>
                    <a:gd name="T74" fmla="*/ 1048 w 1815"/>
                    <a:gd name="T75" fmla="*/ 225 h 1582"/>
                    <a:gd name="T76" fmla="*/ 979 w 1815"/>
                    <a:gd name="T77" fmla="*/ 151 h 1582"/>
                    <a:gd name="T78" fmla="*/ 803 w 1815"/>
                    <a:gd name="T79" fmla="*/ 121 h 1582"/>
                    <a:gd name="T80" fmla="*/ 781 w 1815"/>
                    <a:gd name="T81" fmla="*/ 191 h 1582"/>
                    <a:gd name="T82" fmla="*/ 815 w 1815"/>
                    <a:gd name="T83" fmla="*/ 393 h 1582"/>
                    <a:gd name="T84" fmla="*/ 815 w 1815"/>
                    <a:gd name="T85" fmla="*/ 394 h 1582"/>
                    <a:gd name="T86" fmla="*/ 815 w 1815"/>
                    <a:gd name="T87" fmla="*/ 394 h 1582"/>
                    <a:gd name="T88" fmla="*/ 815 w 1815"/>
                    <a:gd name="T89" fmla="*/ 394 h 1582"/>
                    <a:gd name="T90" fmla="*/ 815 w 1815"/>
                    <a:gd name="T91" fmla="*/ 394 h 1582"/>
                    <a:gd name="T92" fmla="*/ 836 w 1815"/>
                    <a:gd name="T93" fmla="*/ 665 h 1582"/>
                    <a:gd name="T94" fmla="*/ 688 w 1815"/>
                    <a:gd name="T95" fmla="*/ 244 h 1582"/>
                    <a:gd name="T96" fmla="*/ 673 w 1815"/>
                    <a:gd name="T97" fmla="*/ 184 h 1582"/>
                    <a:gd name="T98" fmla="*/ 638 w 1815"/>
                    <a:gd name="T99" fmla="*/ 212 h 1582"/>
                    <a:gd name="T100" fmla="*/ 849 w 1815"/>
                    <a:gd name="T101" fmla="*/ 739 h 1582"/>
                    <a:gd name="T102" fmla="*/ 830 w 1815"/>
                    <a:gd name="T103" fmla="*/ 175 h 1582"/>
                    <a:gd name="T104" fmla="*/ 803 w 1815"/>
                    <a:gd name="T105" fmla="*/ 121 h 1582"/>
                    <a:gd name="T106" fmla="*/ 1392 w 1815"/>
                    <a:gd name="T107" fmla="*/ 21 h 1582"/>
                    <a:gd name="T108" fmla="*/ 1388 w 1815"/>
                    <a:gd name="T109" fmla="*/ 39 h 1582"/>
                    <a:gd name="T110" fmla="*/ 1703 w 1815"/>
                    <a:gd name="T111" fmla="*/ 12 h 1582"/>
                    <a:gd name="T112" fmla="*/ 1815 w 1815"/>
                    <a:gd name="T113" fmla="*/ 5 h 1582"/>
                    <a:gd name="T114" fmla="*/ 1453 w 1815"/>
                    <a:gd name="T115" fmla="*/ 1 h 1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15" h="1582">
                      <a:moveTo>
                        <a:pt x="525" y="213"/>
                      </a:moveTo>
                      <a:cubicBezTo>
                        <a:pt x="520" y="227"/>
                        <a:pt x="503" y="237"/>
                        <a:pt x="484" y="237"/>
                      </a:cubicBezTo>
                      <a:cubicBezTo>
                        <a:pt x="481" y="237"/>
                        <a:pt x="478" y="237"/>
                        <a:pt x="475" y="237"/>
                      </a:cubicBezTo>
                      <a:cubicBezTo>
                        <a:pt x="473" y="280"/>
                        <a:pt x="471" y="324"/>
                        <a:pt x="468" y="363"/>
                      </a:cubicBezTo>
                      <a:cubicBezTo>
                        <a:pt x="468" y="373"/>
                        <a:pt x="467" y="382"/>
                        <a:pt x="467" y="391"/>
                      </a:cubicBezTo>
                      <a:cubicBezTo>
                        <a:pt x="467" y="514"/>
                        <a:pt x="518" y="596"/>
                        <a:pt x="561" y="690"/>
                      </a:cubicBezTo>
                      <a:cubicBezTo>
                        <a:pt x="608" y="790"/>
                        <a:pt x="684" y="853"/>
                        <a:pt x="718" y="906"/>
                      </a:cubicBezTo>
                      <a:cubicBezTo>
                        <a:pt x="721" y="911"/>
                        <a:pt x="723" y="917"/>
                        <a:pt x="723" y="925"/>
                      </a:cubicBezTo>
                      <a:cubicBezTo>
                        <a:pt x="723" y="999"/>
                        <a:pt x="595" y="1180"/>
                        <a:pt x="595" y="1180"/>
                      </a:cubicBezTo>
                      <a:cubicBezTo>
                        <a:pt x="595" y="1180"/>
                        <a:pt x="595" y="1180"/>
                        <a:pt x="595" y="1180"/>
                      </a:cubicBezTo>
                      <a:cubicBezTo>
                        <a:pt x="595" y="1180"/>
                        <a:pt x="596" y="1175"/>
                        <a:pt x="598" y="1167"/>
                      </a:cubicBezTo>
                      <a:cubicBezTo>
                        <a:pt x="598" y="1167"/>
                        <a:pt x="598" y="1167"/>
                        <a:pt x="598" y="1167"/>
                      </a:cubicBezTo>
                      <a:cubicBezTo>
                        <a:pt x="604" y="1133"/>
                        <a:pt x="621" y="1042"/>
                        <a:pt x="621" y="989"/>
                      </a:cubicBezTo>
                      <a:cubicBezTo>
                        <a:pt x="621" y="922"/>
                        <a:pt x="532" y="900"/>
                        <a:pt x="532" y="861"/>
                      </a:cubicBezTo>
                      <a:cubicBezTo>
                        <a:pt x="532" y="822"/>
                        <a:pt x="540" y="820"/>
                        <a:pt x="519" y="798"/>
                      </a:cubicBezTo>
                      <a:cubicBezTo>
                        <a:pt x="498" y="775"/>
                        <a:pt x="468" y="712"/>
                        <a:pt x="439" y="679"/>
                      </a:cubicBezTo>
                      <a:cubicBezTo>
                        <a:pt x="418" y="655"/>
                        <a:pt x="368" y="420"/>
                        <a:pt x="339" y="280"/>
                      </a:cubicBezTo>
                      <a:cubicBezTo>
                        <a:pt x="314" y="271"/>
                        <a:pt x="297" y="253"/>
                        <a:pt x="297" y="231"/>
                      </a:cubicBezTo>
                      <a:cubicBezTo>
                        <a:pt x="297" y="231"/>
                        <a:pt x="297" y="231"/>
                        <a:pt x="297" y="231"/>
                      </a:cubicBezTo>
                      <a:cubicBezTo>
                        <a:pt x="297" y="230"/>
                        <a:pt x="297" y="230"/>
                        <a:pt x="297" y="230"/>
                      </a:cubicBezTo>
                      <a:cubicBezTo>
                        <a:pt x="297" y="230"/>
                        <a:pt x="297" y="230"/>
                        <a:pt x="297" y="230"/>
                      </a:cubicBezTo>
                      <a:cubicBezTo>
                        <a:pt x="293" y="231"/>
                        <a:pt x="288" y="231"/>
                        <a:pt x="284" y="231"/>
                      </a:cubicBezTo>
                      <a:cubicBezTo>
                        <a:pt x="274" y="231"/>
                        <a:pt x="264" y="230"/>
                        <a:pt x="255" y="228"/>
                      </a:cubicBezTo>
                      <a:cubicBezTo>
                        <a:pt x="276" y="352"/>
                        <a:pt x="311" y="531"/>
                        <a:pt x="329" y="595"/>
                      </a:cubicBezTo>
                      <a:cubicBezTo>
                        <a:pt x="354" y="690"/>
                        <a:pt x="413" y="751"/>
                        <a:pt x="413" y="822"/>
                      </a:cubicBezTo>
                      <a:cubicBezTo>
                        <a:pt x="413" y="894"/>
                        <a:pt x="485" y="886"/>
                        <a:pt x="549" y="950"/>
                      </a:cubicBezTo>
                      <a:cubicBezTo>
                        <a:pt x="612" y="1013"/>
                        <a:pt x="544" y="1072"/>
                        <a:pt x="515" y="1144"/>
                      </a:cubicBezTo>
                      <a:cubicBezTo>
                        <a:pt x="485" y="1216"/>
                        <a:pt x="574" y="1238"/>
                        <a:pt x="616" y="1238"/>
                      </a:cubicBezTo>
                      <a:cubicBezTo>
                        <a:pt x="659" y="1238"/>
                        <a:pt x="735" y="1130"/>
                        <a:pt x="752" y="1088"/>
                      </a:cubicBezTo>
                      <a:cubicBezTo>
                        <a:pt x="769" y="1047"/>
                        <a:pt x="781" y="961"/>
                        <a:pt x="764" y="900"/>
                      </a:cubicBezTo>
                      <a:cubicBezTo>
                        <a:pt x="747" y="839"/>
                        <a:pt x="553" y="562"/>
                        <a:pt x="523" y="481"/>
                      </a:cubicBezTo>
                      <a:cubicBezTo>
                        <a:pt x="507" y="434"/>
                        <a:pt x="516" y="315"/>
                        <a:pt x="528" y="215"/>
                      </a:cubicBezTo>
                      <a:cubicBezTo>
                        <a:pt x="527" y="214"/>
                        <a:pt x="526" y="214"/>
                        <a:pt x="525" y="213"/>
                      </a:cubicBezTo>
                      <a:moveTo>
                        <a:pt x="918" y="125"/>
                      </a:moveTo>
                      <a:cubicBezTo>
                        <a:pt x="916" y="129"/>
                        <a:pt x="913" y="132"/>
                        <a:pt x="910" y="136"/>
                      </a:cubicBezTo>
                      <a:cubicBezTo>
                        <a:pt x="920" y="157"/>
                        <a:pt x="933" y="180"/>
                        <a:pt x="948" y="197"/>
                      </a:cubicBezTo>
                      <a:cubicBezTo>
                        <a:pt x="991" y="243"/>
                        <a:pt x="1086" y="319"/>
                        <a:pt x="1088" y="364"/>
                      </a:cubicBezTo>
                      <a:cubicBezTo>
                        <a:pt x="1090" y="410"/>
                        <a:pt x="1098" y="836"/>
                        <a:pt x="1090" y="874"/>
                      </a:cubicBezTo>
                      <a:cubicBezTo>
                        <a:pt x="1082" y="911"/>
                        <a:pt x="1103" y="983"/>
                        <a:pt x="1132" y="1000"/>
                      </a:cubicBezTo>
                      <a:cubicBezTo>
                        <a:pt x="1162" y="1016"/>
                        <a:pt x="1147" y="1027"/>
                        <a:pt x="1120" y="1037"/>
                      </a:cubicBezTo>
                      <a:cubicBezTo>
                        <a:pt x="1092" y="1047"/>
                        <a:pt x="1048" y="1072"/>
                        <a:pt x="1022" y="1101"/>
                      </a:cubicBezTo>
                      <a:cubicBezTo>
                        <a:pt x="997" y="1130"/>
                        <a:pt x="809" y="1557"/>
                        <a:pt x="796" y="1559"/>
                      </a:cubicBezTo>
                      <a:cubicBezTo>
                        <a:pt x="796" y="1559"/>
                        <a:pt x="796" y="1559"/>
                        <a:pt x="796" y="1559"/>
                      </a:cubicBezTo>
                      <a:cubicBezTo>
                        <a:pt x="781" y="1559"/>
                        <a:pt x="656" y="1488"/>
                        <a:pt x="627" y="1458"/>
                      </a:cubicBezTo>
                      <a:cubicBezTo>
                        <a:pt x="597" y="1427"/>
                        <a:pt x="583" y="1411"/>
                        <a:pt x="566" y="1398"/>
                      </a:cubicBezTo>
                      <a:cubicBezTo>
                        <a:pt x="549" y="1386"/>
                        <a:pt x="487" y="1366"/>
                        <a:pt x="456" y="1333"/>
                      </a:cubicBezTo>
                      <a:cubicBezTo>
                        <a:pt x="424" y="1300"/>
                        <a:pt x="454" y="1254"/>
                        <a:pt x="458" y="1216"/>
                      </a:cubicBezTo>
                      <a:cubicBezTo>
                        <a:pt x="462" y="1177"/>
                        <a:pt x="320" y="976"/>
                        <a:pt x="308" y="955"/>
                      </a:cubicBezTo>
                      <a:cubicBezTo>
                        <a:pt x="295" y="935"/>
                        <a:pt x="306" y="886"/>
                        <a:pt x="289" y="865"/>
                      </a:cubicBezTo>
                      <a:cubicBezTo>
                        <a:pt x="272" y="845"/>
                        <a:pt x="204" y="799"/>
                        <a:pt x="196" y="789"/>
                      </a:cubicBezTo>
                      <a:cubicBezTo>
                        <a:pt x="187" y="780"/>
                        <a:pt x="202" y="769"/>
                        <a:pt x="215" y="745"/>
                      </a:cubicBezTo>
                      <a:cubicBezTo>
                        <a:pt x="227" y="721"/>
                        <a:pt x="234" y="698"/>
                        <a:pt x="227" y="676"/>
                      </a:cubicBezTo>
                      <a:cubicBezTo>
                        <a:pt x="221" y="654"/>
                        <a:pt x="58" y="292"/>
                        <a:pt x="56" y="269"/>
                      </a:cubicBezTo>
                      <a:cubicBezTo>
                        <a:pt x="55" y="258"/>
                        <a:pt x="67" y="212"/>
                        <a:pt x="81" y="165"/>
                      </a:cubicBezTo>
                      <a:cubicBezTo>
                        <a:pt x="62" y="163"/>
                        <a:pt x="46" y="155"/>
                        <a:pt x="37" y="145"/>
                      </a:cubicBezTo>
                      <a:cubicBezTo>
                        <a:pt x="18" y="199"/>
                        <a:pt x="0" y="251"/>
                        <a:pt x="0" y="261"/>
                      </a:cubicBezTo>
                      <a:cubicBezTo>
                        <a:pt x="0" y="284"/>
                        <a:pt x="16" y="354"/>
                        <a:pt x="32" y="386"/>
                      </a:cubicBezTo>
                      <a:cubicBezTo>
                        <a:pt x="49" y="418"/>
                        <a:pt x="149" y="724"/>
                        <a:pt x="156" y="756"/>
                      </a:cubicBezTo>
                      <a:cubicBezTo>
                        <a:pt x="162" y="787"/>
                        <a:pt x="110" y="813"/>
                        <a:pt x="182" y="855"/>
                      </a:cubicBezTo>
                      <a:cubicBezTo>
                        <a:pt x="253" y="898"/>
                        <a:pt x="266" y="945"/>
                        <a:pt x="279" y="974"/>
                      </a:cubicBezTo>
                      <a:cubicBezTo>
                        <a:pt x="292" y="1004"/>
                        <a:pt x="402" y="1157"/>
                        <a:pt x="412" y="1274"/>
                      </a:cubicBezTo>
                      <a:cubicBezTo>
                        <a:pt x="422" y="1391"/>
                        <a:pt x="545" y="1414"/>
                        <a:pt x="584" y="1463"/>
                      </a:cubicBezTo>
                      <a:cubicBezTo>
                        <a:pt x="623" y="1512"/>
                        <a:pt x="766" y="1582"/>
                        <a:pt x="785" y="1582"/>
                      </a:cubicBezTo>
                      <a:cubicBezTo>
                        <a:pt x="794" y="1582"/>
                        <a:pt x="817" y="1576"/>
                        <a:pt x="842" y="1564"/>
                      </a:cubicBezTo>
                      <a:cubicBezTo>
                        <a:pt x="841" y="1565"/>
                        <a:pt x="839" y="1566"/>
                        <a:pt x="838" y="1566"/>
                      </a:cubicBezTo>
                      <a:cubicBezTo>
                        <a:pt x="891" y="1459"/>
                        <a:pt x="891" y="1459"/>
                        <a:pt x="891" y="1459"/>
                      </a:cubicBezTo>
                      <a:cubicBezTo>
                        <a:pt x="891" y="1459"/>
                        <a:pt x="929" y="1379"/>
                        <a:pt x="1027" y="1191"/>
                      </a:cubicBezTo>
                      <a:cubicBezTo>
                        <a:pt x="1084" y="1080"/>
                        <a:pt x="1119" y="1062"/>
                        <a:pt x="1153" y="1062"/>
                      </a:cubicBezTo>
                      <a:cubicBezTo>
                        <a:pt x="1161" y="1062"/>
                        <a:pt x="1169" y="1063"/>
                        <a:pt x="1178" y="1064"/>
                      </a:cubicBezTo>
                      <a:cubicBezTo>
                        <a:pt x="1186" y="1066"/>
                        <a:pt x="1195" y="1067"/>
                        <a:pt x="1204" y="1067"/>
                      </a:cubicBezTo>
                      <a:cubicBezTo>
                        <a:pt x="1212" y="1067"/>
                        <a:pt x="1220" y="1066"/>
                        <a:pt x="1230" y="1063"/>
                      </a:cubicBezTo>
                      <a:cubicBezTo>
                        <a:pt x="1301" y="1044"/>
                        <a:pt x="1301" y="1038"/>
                        <a:pt x="1200" y="994"/>
                      </a:cubicBezTo>
                      <a:cubicBezTo>
                        <a:pt x="1098" y="950"/>
                        <a:pt x="1132" y="961"/>
                        <a:pt x="1137" y="925"/>
                      </a:cubicBezTo>
                      <a:cubicBezTo>
                        <a:pt x="1141" y="889"/>
                        <a:pt x="1158" y="737"/>
                        <a:pt x="1158" y="667"/>
                      </a:cubicBezTo>
                      <a:cubicBezTo>
                        <a:pt x="1158" y="598"/>
                        <a:pt x="1166" y="535"/>
                        <a:pt x="1166" y="407"/>
                      </a:cubicBezTo>
                      <a:cubicBezTo>
                        <a:pt x="1166" y="280"/>
                        <a:pt x="1141" y="305"/>
                        <a:pt x="1048" y="225"/>
                      </a:cubicBezTo>
                      <a:cubicBezTo>
                        <a:pt x="1022" y="202"/>
                        <a:pt x="1001" y="176"/>
                        <a:pt x="984" y="150"/>
                      </a:cubicBezTo>
                      <a:cubicBezTo>
                        <a:pt x="982" y="151"/>
                        <a:pt x="980" y="151"/>
                        <a:pt x="979" y="151"/>
                      </a:cubicBezTo>
                      <a:cubicBezTo>
                        <a:pt x="952" y="151"/>
                        <a:pt x="929" y="140"/>
                        <a:pt x="918" y="125"/>
                      </a:cubicBezTo>
                      <a:moveTo>
                        <a:pt x="803" y="121"/>
                      </a:moveTo>
                      <a:cubicBezTo>
                        <a:pt x="801" y="126"/>
                        <a:pt x="797" y="130"/>
                        <a:pt x="794" y="134"/>
                      </a:cubicBezTo>
                      <a:cubicBezTo>
                        <a:pt x="790" y="154"/>
                        <a:pt x="785" y="174"/>
                        <a:pt x="781" y="191"/>
                      </a:cubicBezTo>
                      <a:cubicBezTo>
                        <a:pt x="777" y="209"/>
                        <a:pt x="775" y="225"/>
                        <a:pt x="775" y="240"/>
                      </a:cubicBezTo>
                      <a:cubicBezTo>
                        <a:pt x="775" y="286"/>
                        <a:pt x="793" y="325"/>
                        <a:pt x="815" y="393"/>
                      </a:cubicBezTo>
                      <a:cubicBezTo>
                        <a:pt x="815" y="393"/>
                        <a:pt x="815" y="393"/>
                        <a:pt x="815" y="393"/>
                      </a:cubicBezTo>
                      <a:cubicBezTo>
                        <a:pt x="815" y="393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15" y="394"/>
                        <a:pt x="815" y="394"/>
                        <a:pt x="815" y="394"/>
                      </a:cubicBezTo>
                      <a:cubicBezTo>
                        <a:pt x="830" y="440"/>
                        <a:pt x="835" y="509"/>
                        <a:pt x="837" y="566"/>
                      </a:cubicBezTo>
                      <a:cubicBezTo>
                        <a:pt x="838" y="621"/>
                        <a:pt x="836" y="665"/>
                        <a:pt x="836" y="665"/>
                      </a:cubicBezTo>
                      <a:cubicBezTo>
                        <a:pt x="836" y="665"/>
                        <a:pt x="807" y="576"/>
                        <a:pt x="786" y="540"/>
                      </a:cubicBezTo>
                      <a:cubicBezTo>
                        <a:pt x="764" y="504"/>
                        <a:pt x="726" y="402"/>
                        <a:pt x="688" y="244"/>
                      </a:cubicBezTo>
                      <a:cubicBezTo>
                        <a:pt x="683" y="222"/>
                        <a:pt x="679" y="202"/>
                        <a:pt x="677" y="183"/>
                      </a:cubicBezTo>
                      <a:cubicBezTo>
                        <a:pt x="675" y="184"/>
                        <a:pt x="674" y="184"/>
                        <a:pt x="673" y="184"/>
                      </a:cubicBezTo>
                      <a:cubicBezTo>
                        <a:pt x="668" y="184"/>
                        <a:pt x="665" y="183"/>
                        <a:pt x="661" y="183"/>
                      </a:cubicBezTo>
                      <a:cubicBezTo>
                        <a:pt x="658" y="194"/>
                        <a:pt x="650" y="204"/>
                        <a:pt x="638" y="212"/>
                      </a:cubicBezTo>
                      <a:cubicBezTo>
                        <a:pt x="657" y="334"/>
                        <a:pt x="731" y="604"/>
                        <a:pt x="764" y="659"/>
                      </a:cubicBezTo>
                      <a:cubicBezTo>
                        <a:pt x="802" y="723"/>
                        <a:pt x="849" y="739"/>
                        <a:pt x="849" y="739"/>
                      </a:cubicBezTo>
                      <a:cubicBezTo>
                        <a:pt x="849" y="739"/>
                        <a:pt x="904" y="573"/>
                        <a:pt x="934" y="463"/>
                      </a:cubicBezTo>
                      <a:cubicBezTo>
                        <a:pt x="963" y="352"/>
                        <a:pt x="832" y="245"/>
                        <a:pt x="830" y="175"/>
                      </a:cubicBezTo>
                      <a:cubicBezTo>
                        <a:pt x="830" y="165"/>
                        <a:pt x="830" y="156"/>
                        <a:pt x="830" y="148"/>
                      </a:cubicBezTo>
                      <a:cubicBezTo>
                        <a:pt x="818" y="142"/>
                        <a:pt x="808" y="132"/>
                        <a:pt x="803" y="121"/>
                      </a:cubicBezTo>
                      <a:moveTo>
                        <a:pt x="1387" y="0"/>
                      </a:moveTo>
                      <a:cubicBezTo>
                        <a:pt x="1390" y="6"/>
                        <a:pt x="1392" y="13"/>
                        <a:pt x="1392" y="21"/>
                      </a:cubicBezTo>
                      <a:cubicBezTo>
                        <a:pt x="1392" y="21"/>
                        <a:pt x="1392" y="21"/>
                        <a:pt x="1392" y="21"/>
                      </a:cubicBezTo>
                      <a:cubicBezTo>
                        <a:pt x="1392" y="27"/>
                        <a:pt x="1391" y="33"/>
                        <a:pt x="1388" y="39"/>
                      </a:cubicBezTo>
                      <a:cubicBezTo>
                        <a:pt x="1548" y="32"/>
                        <a:pt x="1665" y="14"/>
                        <a:pt x="1703" y="12"/>
                      </a:cubicBezTo>
                      <a:cubicBezTo>
                        <a:pt x="1703" y="12"/>
                        <a:pt x="1703" y="12"/>
                        <a:pt x="1703" y="12"/>
                      </a:cubicBezTo>
                      <a:cubicBezTo>
                        <a:pt x="1703" y="12"/>
                        <a:pt x="1703" y="12"/>
                        <a:pt x="1703" y="12"/>
                      </a:cubicBezTo>
                      <a:cubicBezTo>
                        <a:pt x="1740" y="11"/>
                        <a:pt x="1784" y="8"/>
                        <a:pt x="1815" y="5"/>
                      </a:cubicBezTo>
                      <a:cubicBezTo>
                        <a:pt x="1657" y="5"/>
                        <a:pt x="1448" y="1"/>
                        <a:pt x="1448" y="1"/>
                      </a:cubicBezTo>
                      <a:cubicBezTo>
                        <a:pt x="1450" y="1"/>
                        <a:pt x="1452" y="1"/>
                        <a:pt x="1453" y="1"/>
                      </a:cubicBezTo>
                      <a:cubicBezTo>
                        <a:pt x="1433" y="0"/>
                        <a:pt x="1411" y="0"/>
                        <a:pt x="1387" y="0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9" name="Freeform 53"/>
                <p:cNvSpPr>
                  <a:spLocks/>
                </p:cNvSpPr>
                <p:nvPr/>
              </p:nvSpPr>
              <p:spPr bwMode="auto">
                <a:xfrm>
                  <a:off x="3584576" y="5324476"/>
                  <a:ext cx="139700" cy="104775"/>
                </a:xfrm>
                <a:custGeom>
                  <a:avLst/>
                  <a:gdLst>
                    <a:gd name="T0" fmla="*/ 79 w 79"/>
                    <a:gd name="T1" fmla="*/ 0 h 59"/>
                    <a:gd name="T2" fmla="*/ 0 w 79"/>
                    <a:gd name="T3" fmla="*/ 59 h 59"/>
                    <a:gd name="T4" fmla="*/ 79 w 79"/>
                    <a:gd name="T5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9" h="59">
                      <a:moveTo>
                        <a:pt x="79" y="0"/>
                      </a:moveTo>
                      <a:cubicBezTo>
                        <a:pt x="58" y="27"/>
                        <a:pt x="27" y="47"/>
                        <a:pt x="0" y="59"/>
                      </a:cubicBezTo>
                      <a:cubicBezTo>
                        <a:pt x="27" y="47"/>
                        <a:pt x="58" y="27"/>
                        <a:pt x="79" y="0"/>
                      </a:cubicBezTo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Freeform 54"/>
                <p:cNvSpPr>
                  <a:spLocks/>
                </p:cNvSpPr>
                <p:nvPr/>
              </p:nvSpPr>
              <p:spPr bwMode="auto">
                <a:xfrm>
                  <a:off x="3576638" y="2760663"/>
                  <a:ext cx="985838" cy="2671763"/>
                </a:xfrm>
                <a:custGeom>
                  <a:avLst/>
                  <a:gdLst>
                    <a:gd name="T0" fmla="*/ 259 w 557"/>
                    <a:gd name="T1" fmla="*/ 0 h 1512"/>
                    <a:gd name="T2" fmla="*/ 255 w 557"/>
                    <a:gd name="T3" fmla="*/ 2 h 1512"/>
                    <a:gd name="T4" fmla="*/ 255 w 557"/>
                    <a:gd name="T5" fmla="*/ 2 h 1512"/>
                    <a:gd name="T6" fmla="*/ 262 w 557"/>
                    <a:gd name="T7" fmla="*/ 27 h 1512"/>
                    <a:gd name="T8" fmla="*/ 262 w 557"/>
                    <a:gd name="T9" fmla="*/ 27 h 1512"/>
                    <a:gd name="T10" fmla="*/ 224 w 557"/>
                    <a:gd name="T11" fmla="*/ 70 h 1512"/>
                    <a:gd name="T12" fmla="*/ 206 w 557"/>
                    <a:gd name="T13" fmla="*/ 65 h 1512"/>
                    <a:gd name="T14" fmla="*/ 146 w 557"/>
                    <a:gd name="T15" fmla="*/ 96 h 1512"/>
                    <a:gd name="T16" fmla="*/ 210 w 557"/>
                    <a:gd name="T17" fmla="*/ 171 h 1512"/>
                    <a:gd name="T18" fmla="*/ 328 w 557"/>
                    <a:gd name="T19" fmla="*/ 353 h 1512"/>
                    <a:gd name="T20" fmla="*/ 320 w 557"/>
                    <a:gd name="T21" fmla="*/ 613 h 1512"/>
                    <a:gd name="T22" fmla="*/ 299 w 557"/>
                    <a:gd name="T23" fmla="*/ 871 h 1512"/>
                    <a:gd name="T24" fmla="*/ 362 w 557"/>
                    <a:gd name="T25" fmla="*/ 940 h 1512"/>
                    <a:gd name="T26" fmla="*/ 392 w 557"/>
                    <a:gd name="T27" fmla="*/ 1009 h 1512"/>
                    <a:gd name="T28" fmla="*/ 366 w 557"/>
                    <a:gd name="T29" fmla="*/ 1013 h 1512"/>
                    <a:gd name="T30" fmla="*/ 340 w 557"/>
                    <a:gd name="T31" fmla="*/ 1010 h 1512"/>
                    <a:gd name="T32" fmla="*/ 315 w 557"/>
                    <a:gd name="T33" fmla="*/ 1008 h 1512"/>
                    <a:gd name="T34" fmla="*/ 189 w 557"/>
                    <a:gd name="T35" fmla="*/ 1137 h 1512"/>
                    <a:gd name="T36" fmla="*/ 53 w 557"/>
                    <a:gd name="T37" fmla="*/ 1405 h 1512"/>
                    <a:gd name="T38" fmla="*/ 0 w 557"/>
                    <a:gd name="T39" fmla="*/ 1512 h 1512"/>
                    <a:gd name="T40" fmla="*/ 4 w 557"/>
                    <a:gd name="T41" fmla="*/ 1510 h 1512"/>
                    <a:gd name="T42" fmla="*/ 83 w 557"/>
                    <a:gd name="T43" fmla="*/ 1451 h 1512"/>
                    <a:gd name="T44" fmla="*/ 83 w 557"/>
                    <a:gd name="T45" fmla="*/ 1451 h 1512"/>
                    <a:gd name="T46" fmla="*/ 157 w 557"/>
                    <a:gd name="T47" fmla="*/ 1405 h 1512"/>
                    <a:gd name="T48" fmla="*/ 110 w 557"/>
                    <a:gd name="T49" fmla="*/ 1426 h 1512"/>
                    <a:gd name="T50" fmla="*/ 233 w 557"/>
                    <a:gd name="T51" fmla="*/ 1134 h 1512"/>
                    <a:gd name="T52" fmla="*/ 423 w 557"/>
                    <a:gd name="T53" fmla="*/ 1045 h 1512"/>
                    <a:gd name="T54" fmla="*/ 548 w 557"/>
                    <a:gd name="T55" fmla="*/ 924 h 1512"/>
                    <a:gd name="T56" fmla="*/ 506 w 557"/>
                    <a:gd name="T57" fmla="*/ 816 h 1512"/>
                    <a:gd name="T58" fmla="*/ 489 w 557"/>
                    <a:gd name="T59" fmla="*/ 320 h 1512"/>
                    <a:gd name="T60" fmla="*/ 347 w 557"/>
                    <a:gd name="T61" fmla="*/ 7 h 1512"/>
                    <a:gd name="T62" fmla="*/ 312 w 557"/>
                    <a:gd name="T63" fmla="*/ 12 h 1512"/>
                    <a:gd name="T64" fmla="*/ 259 w 557"/>
                    <a:gd name="T65" fmla="*/ 0 h 1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57" h="1512">
                      <a:moveTo>
                        <a:pt x="259" y="0"/>
                      </a:moveTo>
                      <a:cubicBezTo>
                        <a:pt x="258" y="1"/>
                        <a:pt x="257" y="1"/>
                        <a:pt x="255" y="2"/>
                      </a:cubicBezTo>
                      <a:cubicBezTo>
                        <a:pt x="255" y="2"/>
                        <a:pt x="255" y="2"/>
                        <a:pt x="255" y="2"/>
                      </a:cubicBezTo>
                      <a:cubicBezTo>
                        <a:pt x="260" y="9"/>
                        <a:pt x="262" y="17"/>
                        <a:pt x="262" y="27"/>
                      </a:cubicBezTo>
                      <a:cubicBezTo>
                        <a:pt x="262" y="27"/>
                        <a:pt x="262" y="27"/>
                        <a:pt x="262" y="27"/>
                      </a:cubicBezTo>
                      <a:cubicBezTo>
                        <a:pt x="262" y="50"/>
                        <a:pt x="245" y="70"/>
                        <a:pt x="224" y="70"/>
                      </a:cubicBezTo>
                      <a:cubicBezTo>
                        <a:pt x="217" y="70"/>
                        <a:pt x="211" y="68"/>
                        <a:pt x="206" y="65"/>
                      </a:cubicBezTo>
                      <a:cubicBezTo>
                        <a:pt x="197" y="82"/>
                        <a:pt x="174" y="95"/>
                        <a:pt x="146" y="96"/>
                      </a:cubicBezTo>
                      <a:cubicBezTo>
                        <a:pt x="163" y="122"/>
                        <a:pt x="184" y="148"/>
                        <a:pt x="210" y="171"/>
                      </a:cubicBezTo>
                      <a:cubicBezTo>
                        <a:pt x="303" y="251"/>
                        <a:pt x="328" y="226"/>
                        <a:pt x="328" y="353"/>
                      </a:cubicBezTo>
                      <a:cubicBezTo>
                        <a:pt x="328" y="481"/>
                        <a:pt x="320" y="544"/>
                        <a:pt x="320" y="613"/>
                      </a:cubicBezTo>
                      <a:cubicBezTo>
                        <a:pt x="320" y="683"/>
                        <a:pt x="303" y="835"/>
                        <a:pt x="299" y="871"/>
                      </a:cubicBezTo>
                      <a:cubicBezTo>
                        <a:pt x="294" y="907"/>
                        <a:pt x="260" y="896"/>
                        <a:pt x="362" y="940"/>
                      </a:cubicBezTo>
                      <a:cubicBezTo>
                        <a:pt x="463" y="984"/>
                        <a:pt x="463" y="990"/>
                        <a:pt x="392" y="1009"/>
                      </a:cubicBezTo>
                      <a:cubicBezTo>
                        <a:pt x="382" y="1012"/>
                        <a:pt x="374" y="1013"/>
                        <a:pt x="366" y="1013"/>
                      </a:cubicBezTo>
                      <a:cubicBezTo>
                        <a:pt x="357" y="1013"/>
                        <a:pt x="348" y="1012"/>
                        <a:pt x="340" y="1010"/>
                      </a:cubicBezTo>
                      <a:cubicBezTo>
                        <a:pt x="331" y="1009"/>
                        <a:pt x="323" y="1008"/>
                        <a:pt x="315" y="1008"/>
                      </a:cubicBezTo>
                      <a:cubicBezTo>
                        <a:pt x="281" y="1008"/>
                        <a:pt x="246" y="1026"/>
                        <a:pt x="189" y="1137"/>
                      </a:cubicBezTo>
                      <a:cubicBezTo>
                        <a:pt x="91" y="1325"/>
                        <a:pt x="53" y="1405"/>
                        <a:pt x="53" y="1405"/>
                      </a:cubicBezTo>
                      <a:cubicBezTo>
                        <a:pt x="0" y="1512"/>
                        <a:pt x="0" y="1512"/>
                        <a:pt x="0" y="1512"/>
                      </a:cubicBezTo>
                      <a:cubicBezTo>
                        <a:pt x="1" y="1512"/>
                        <a:pt x="3" y="1511"/>
                        <a:pt x="4" y="1510"/>
                      </a:cubicBezTo>
                      <a:cubicBezTo>
                        <a:pt x="31" y="1498"/>
                        <a:pt x="62" y="1478"/>
                        <a:pt x="83" y="1451"/>
                      </a:cubicBezTo>
                      <a:cubicBezTo>
                        <a:pt x="83" y="1451"/>
                        <a:pt x="83" y="1451"/>
                        <a:pt x="83" y="1451"/>
                      </a:cubicBezTo>
                      <a:cubicBezTo>
                        <a:pt x="106" y="1423"/>
                        <a:pt x="135" y="1410"/>
                        <a:pt x="157" y="1405"/>
                      </a:cubicBezTo>
                      <a:cubicBezTo>
                        <a:pt x="143" y="1408"/>
                        <a:pt x="126" y="1415"/>
                        <a:pt x="110" y="1426"/>
                      </a:cubicBezTo>
                      <a:cubicBezTo>
                        <a:pt x="110" y="1426"/>
                        <a:pt x="159" y="1227"/>
                        <a:pt x="233" y="1134"/>
                      </a:cubicBezTo>
                      <a:cubicBezTo>
                        <a:pt x="307" y="1041"/>
                        <a:pt x="376" y="1057"/>
                        <a:pt x="423" y="1045"/>
                      </a:cubicBezTo>
                      <a:cubicBezTo>
                        <a:pt x="471" y="1034"/>
                        <a:pt x="557" y="954"/>
                        <a:pt x="548" y="924"/>
                      </a:cubicBezTo>
                      <a:cubicBezTo>
                        <a:pt x="540" y="893"/>
                        <a:pt x="502" y="907"/>
                        <a:pt x="506" y="816"/>
                      </a:cubicBezTo>
                      <a:cubicBezTo>
                        <a:pt x="510" y="724"/>
                        <a:pt x="506" y="478"/>
                        <a:pt x="489" y="320"/>
                      </a:cubicBezTo>
                      <a:cubicBezTo>
                        <a:pt x="475" y="195"/>
                        <a:pt x="384" y="59"/>
                        <a:pt x="347" y="7"/>
                      </a:cubicBezTo>
                      <a:cubicBezTo>
                        <a:pt x="337" y="10"/>
                        <a:pt x="325" y="12"/>
                        <a:pt x="312" y="12"/>
                      </a:cubicBezTo>
                      <a:cubicBezTo>
                        <a:pt x="290" y="12"/>
                        <a:pt x="271" y="7"/>
                        <a:pt x="259" y="0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Freeform 56"/>
                <p:cNvSpPr>
                  <a:spLocks noEditPoints="1"/>
                </p:cNvSpPr>
                <p:nvPr/>
              </p:nvSpPr>
              <p:spPr bwMode="auto">
                <a:xfrm>
                  <a:off x="3854451" y="3268663"/>
                  <a:ext cx="1792288" cy="2054225"/>
                </a:xfrm>
                <a:custGeom>
                  <a:avLst/>
                  <a:gdLst>
                    <a:gd name="T0" fmla="*/ 0 w 1013"/>
                    <a:gd name="T1" fmla="*/ 1118 h 1163"/>
                    <a:gd name="T2" fmla="*/ 0 w 1013"/>
                    <a:gd name="T3" fmla="*/ 1118 h 1163"/>
                    <a:gd name="T4" fmla="*/ 0 w 1013"/>
                    <a:gd name="T5" fmla="*/ 1118 h 1163"/>
                    <a:gd name="T6" fmla="*/ 0 w 1013"/>
                    <a:gd name="T7" fmla="*/ 1118 h 1163"/>
                    <a:gd name="T8" fmla="*/ 0 w 1013"/>
                    <a:gd name="T9" fmla="*/ 1118 h 1163"/>
                    <a:gd name="T10" fmla="*/ 0 w 1013"/>
                    <a:gd name="T11" fmla="*/ 1118 h 1163"/>
                    <a:gd name="T12" fmla="*/ 0 w 1013"/>
                    <a:gd name="T13" fmla="*/ 1117 h 1163"/>
                    <a:gd name="T14" fmla="*/ 1 w 1013"/>
                    <a:gd name="T15" fmla="*/ 1117 h 1163"/>
                    <a:gd name="T16" fmla="*/ 1 w 1013"/>
                    <a:gd name="T17" fmla="*/ 1117 h 1163"/>
                    <a:gd name="T18" fmla="*/ 1 w 1013"/>
                    <a:gd name="T19" fmla="*/ 1117 h 1163"/>
                    <a:gd name="T20" fmla="*/ 33 w 1013"/>
                    <a:gd name="T21" fmla="*/ 1113 h 1163"/>
                    <a:gd name="T22" fmla="*/ 33 w 1013"/>
                    <a:gd name="T23" fmla="*/ 1113 h 1163"/>
                    <a:gd name="T24" fmla="*/ 33 w 1013"/>
                    <a:gd name="T25" fmla="*/ 1113 h 1163"/>
                    <a:gd name="T26" fmla="*/ 32 w 1013"/>
                    <a:gd name="T27" fmla="*/ 1113 h 1163"/>
                    <a:gd name="T28" fmla="*/ 32 w 1013"/>
                    <a:gd name="T29" fmla="*/ 1113 h 1163"/>
                    <a:gd name="T30" fmla="*/ 147 w 1013"/>
                    <a:gd name="T31" fmla="*/ 829 h 1163"/>
                    <a:gd name="T32" fmla="*/ 147 w 1013"/>
                    <a:gd name="T33" fmla="*/ 829 h 1163"/>
                    <a:gd name="T34" fmla="*/ 147 w 1013"/>
                    <a:gd name="T35" fmla="*/ 829 h 1163"/>
                    <a:gd name="T36" fmla="*/ 101 w 1013"/>
                    <a:gd name="T37" fmla="*/ 899 h 1163"/>
                    <a:gd name="T38" fmla="*/ 33 w 1013"/>
                    <a:gd name="T39" fmla="*/ 1113 h 1163"/>
                    <a:gd name="T40" fmla="*/ 101 w 1013"/>
                    <a:gd name="T41" fmla="*/ 899 h 1163"/>
                    <a:gd name="T42" fmla="*/ 147 w 1013"/>
                    <a:gd name="T43" fmla="*/ 829 h 1163"/>
                    <a:gd name="T44" fmla="*/ 147 w 1013"/>
                    <a:gd name="T45" fmla="*/ 829 h 1163"/>
                    <a:gd name="T46" fmla="*/ 865 w 1013"/>
                    <a:gd name="T47" fmla="*/ 0 h 1163"/>
                    <a:gd name="T48" fmla="*/ 704 w 1013"/>
                    <a:gd name="T49" fmla="*/ 434 h 1163"/>
                    <a:gd name="T50" fmla="*/ 622 w 1013"/>
                    <a:gd name="T51" fmla="*/ 804 h 1163"/>
                    <a:gd name="T52" fmla="*/ 528 w 1013"/>
                    <a:gd name="T53" fmla="*/ 658 h 1163"/>
                    <a:gd name="T54" fmla="*/ 361 w 1013"/>
                    <a:gd name="T55" fmla="*/ 944 h 1163"/>
                    <a:gd name="T56" fmla="*/ 311 w 1013"/>
                    <a:gd name="T57" fmla="*/ 819 h 1163"/>
                    <a:gd name="T58" fmla="*/ 147 w 1013"/>
                    <a:gd name="T59" fmla="*/ 833 h 1163"/>
                    <a:gd name="T60" fmla="*/ 315 w 1013"/>
                    <a:gd name="T61" fmla="*/ 1156 h 1163"/>
                    <a:gd name="T62" fmla="*/ 358 w 1013"/>
                    <a:gd name="T63" fmla="*/ 1066 h 1163"/>
                    <a:gd name="T64" fmla="*/ 465 w 1013"/>
                    <a:gd name="T65" fmla="*/ 1033 h 1163"/>
                    <a:gd name="T66" fmla="*/ 461 w 1013"/>
                    <a:gd name="T67" fmla="*/ 962 h 1163"/>
                    <a:gd name="T68" fmla="*/ 515 w 1013"/>
                    <a:gd name="T69" fmla="*/ 927 h 1163"/>
                    <a:gd name="T70" fmla="*/ 572 w 1013"/>
                    <a:gd name="T71" fmla="*/ 941 h 1163"/>
                    <a:gd name="T72" fmla="*/ 711 w 1013"/>
                    <a:gd name="T73" fmla="*/ 810 h 1163"/>
                    <a:gd name="T74" fmla="*/ 877 w 1013"/>
                    <a:gd name="T75" fmla="*/ 406 h 1163"/>
                    <a:gd name="T76" fmla="*/ 932 w 1013"/>
                    <a:gd name="T77" fmla="*/ 229 h 1163"/>
                    <a:gd name="T78" fmla="*/ 932 w 1013"/>
                    <a:gd name="T79" fmla="*/ 229 h 1163"/>
                    <a:gd name="T80" fmla="*/ 932 w 1013"/>
                    <a:gd name="T81" fmla="*/ 228 h 1163"/>
                    <a:gd name="T82" fmla="*/ 932 w 1013"/>
                    <a:gd name="T83" fmla="*/ 228 h 1163"/>
                    <a:gd name="T84" fmla="*/ 938 w 1013"/>
                    <a:gd name="T85" fmla="*/ 136 h 1163"/>
                    <a:gd name="T86" fmla="*/ 1013 w 1013"/>
                    <a:gd name="T87" fmla="*/ 19 h 1163"/>
                    <a:gd name="T88" fmla="*/ 987 w 1013"/>
                    <a:gd name="T89" fmla="*/ 62 h 1163"/>
                    <a:gd name="T90" fmla="*/ 873 w 1013"/>
                    <a:gd name="T91" fmla="*/ 25 h 1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13" h="1163"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0" y="1118"/>
                      </a:moveTo>
                      <a:cubicBezTo>
                        <a:pt x="0" y="1118"/>
                        <a:pt x="0" y="1118"/>
                        <a:pt x="0" y="1118"/>
                      </a:cubicBezTo>
                      <a:cubicBezTo>
                        <a:pt x="0" y="1118"/>
                        <a:pt x="0" y="1118"/>
                        <a:pt x="0" y="1118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0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1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1" y="1117"/>
                      </a:moveTo>
                      <a:cubicBezTo>
                        <a:pt x="1" y="1117"/>
                        <a:pt x="1" y="1117"/>
                        <a:pt x="1" y="1117"/>
                      </a:cubicBezTo>
                      <a:cubicBezTo>
                        <a:pt x="1" y="1117"/>
                        <a:pt x="1" y="1117"/>
                        <a:pt x="1" y="1117"/>
                      </a:cubicBezTo>
                      <a:moveTo>
                        <a:pt x="33" y="1113"/>
                      </a:move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moveTo>
                        <a:pt x="33" y="1113"/>
                      </a:move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moveTo>
                        <a:pt x="32" y="1113"/>
                      </a:moveTo>
                      <a:cubicBezTo>
                        <a:pt x="32" y="1113"/>
                        <a:pt x="32" y="1113"/>
                        <a:pt x="32" y="1113"/>
                      </a:cubicBezTo>
                      <a:cubicBezTo>
                        <a:pt x="32" y="1113"/>
                        <a:pt x="32" y="1113"/>
                        <a:pt x="32" y="1113"/>
                      </a:cubicBezTo>
                      <a:moveTo>
                        <a:pt x="147" y="829"/>
                      </a:move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moveTo>
                        <a:pt x="147" y="829"/>
                      </a:move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moveTo>
                        <a:pt x="142" y="822"/>
                      </a:moveTo>
                      <a:cubicBezTo>
                        <a:pt x="131" y="822"/>
                        <a:pt x="106" y="849"/>
                        <a:pt x="101" y="899"/>
                      </a:cubicBezTo>
                      <a:cubicBezTo>
                        <a:pt x="95" y="962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33" y="1113"/>
                        <a:pt x="33" y="1113"/>
                      </a:cubicBezTo>
                      <a:cubicBezTo>
                        <a:pt x="33" y="1113"/>
                        <a:pt x="95" y="962"/>
                        <a:pt x="101" y="899"/>
                      </a:cubicBezTo>
                      <a:cubicBezTo>
                        <a:pt x="106" y="849"/>
                        <a:pt x="131" y="822"/>
                        <a:pt x="142" y="822"/>
                      </a:cubicBezTo>
                      <a:cubicBezTo>
                        <a:pt x="145" y="822"/>
                        <a:pt x="147" y="824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9"/>
                        <a:pt x="147" y="829"/>
                        <a:pt x="147" y="829"/>
                      </a:cubicBezTo>
                      <a:cubicBezTo>
                        <a:pt x="147" y="824"/>
                        <a:pt x="145" y="822"/>
                        <a:pt x="142" y="822"/>
                      </a:cubicBezTo>
                      <a:moveTo>
                        <a:pt x="865" y="0"/>
                      </a:moveTo>
                      <a:cubicBezTo>
                        <a:pt x="859" y="0"/>
                        <a:pt x="865" y="129"/>
                        <a:pt x="814" y="230"/>
                      </a:cubicBezTo>
                      <a:cubicBezTo>
                        <a:pt x="751" y="354"/>
                        <a:pt x="776" y="329"/>
                        <a:pt x="704" y="434"/>
                      </a:cubicBezTo>
                      <a:cubicBezTo>
                        <a:pt x="632" y="540"/>
                        <a:pt x="662" y="717"/>
                        <a:pt x="632" y="783"/>
                      </a:cubicBezTo>
                      <a:cubicBezTo>
                        <a:pt x="625" y="798"/>
                        <a:pt x="623" y="804"/>
                        <a:pt x="622" y="804"/>
                      </a:cubicBezTo>
                      <a:cubicBezTo>
                        <a:pt x="618" y="804"/>
                        <a:pt x="634" y="730"/>
                        <a:pt x="569" y="678"/>
                      </a:cubicBezTo>
                      <a:cubicBezTo>
                        <a:pt x="551" y="664"/>
                        <a:pt x="538" y="658"/>
                        <a:pt x="528" y="658"/>
                      </a:cubicBezTo>
                      <a:cubicBezTo>
                        <a:pt x="492" y="658"/>
                        <a:pt x="498" y="741"/>
                        <a:pt x="438" y="803"/>
                      </a:cubicBezTo>
                      <a:cubicBezTo>
                        <a:pt x="361" y="880"/>
                        <a:pt x="400" y="927"/>
                        <a:pt x="361" y="944"/>
                      </a:cubicBezTo>
                      <a:cubicBezTo>
                        <a:pt x="357" y="946"/>
                        <a:pt x="352" y="947"/>
                        <a:pt x="349" y="947"/>
                      </a:cubicBezTo>
                      <a:cubicBezTo>
                        <a:pt x="325" y="947"/>
                        <a:pt x="329" y="899"/>
                        <a:pt x="311" y="819"/>
                      </a:cubicBezTo>
                      <a:cubicBezTo>
                        <a:pt x="304" y="791"/>
                        <a:pt x="290" y="781"/>
                        <a:pt x="273" y="781"/>
                      </a:cubicBezTo>
                      <a:cubicBezTo>
                        <a:pt x="234" y="781"/>
                        <a:pt x="178" y="829"/>
                        <a:pt x="147" y="833"/>
                      </a:cubicBezTo>
                      <a:cubicBezTo>
                        <a:pt x="153" y="855"/>
                        <a:pt x="196" y="891"/>
                        <a:pt x="199" y="901"/>
                      </a:cubicBezTo>
                      <a:cubicBezTo>
                        <a:pt x="202" y="911"/>
                        <a:pt x="306" y="1115"/>
                        <a:pt x="315" y="1156"/>
                      </a:cubicBezTo>
                      <a:cubicBezTo>
                        <a:pt x="317" y="1161"/>
                        <a:pt x="319" y="1163"/>
                        <a:pt x="321" y="1163"/>
                      </a:cubicBezTo>
                      <a:cubicBezTo>
                        <a:pt x="333" y="1163"/>
                        <a:pt x="358" y="1066"/>
                        <a:pt x="358" y="1066"/>
                      </a:cubicBezTo>
                      <a:cubicBezTo>
                        <a:pt x="358" y="1066"/>
                        <a:pt x="367" y="1068"/>
                        <a:pt x="381" y="1068"/>
                      </a:cubicBezTo>
                      <a:cubicBezTo>
                        <a:pt x="410" y="1068"/>
                        <a:pt x="456" y="1063"/>
                        <a:pt x="465" y="1033"/>
                      </a:cubicBezTo>
                      <a:cubicBezTo>
                        <a:pt x="467" y="1026"/>
                        <a:pt x="467" y="1020"/>
                        <a:pt x="467" y="1014"/>
                      </a:cubicBezTo>
                      <a:cubicBezTo>
                        <a:pt x="467" y="995"/>
                        <a:pt x="461" y="977"/>
                        <a:pt x="461" y="962"/>
                      </a:cubicBezTo>
                      <a:cubicBezTo>
                        <a:pt x="461" y="946"/>
                        <a:pt x="468" y="933"/>
                        <a:pt x="497" y="928"/>
                      </a:cubicBezTo>
                      <a:cubicBezTo>
                        <a:pt x="504" y="927"/>
                        <a:pt x="510" y="927"/>
                        <a:pt x="515" y="927"/>
                      </a:cubicBezTo>
                      <a:cubicBezTo>
                        <a:pt x="530" y="927"/>
                        <a:pt x="539" y="930"/>
                        <a:pt x="548" y="934"/>
                      </a:cubicBezTo>
                      <a:cubicBezTo>
                        <a:pt x="556" y="938"/>
                        <a:pt x="563" y="941"/>
                        <a:pt x="572" y="941"/>
                      </a:cubicBezTo>
                      <a:cubicBezTo>
                        <a:pt x="583" y="941"/>
                        <a:pt x="596" y="937"/>
                        <a:pt x="617" y="922"/>
                      </a:cubicBezTo>
                      <a:cubicBezTo>
                        <a:pt x="682" y="878"/>
                        <a:pt x="711" y="873"/>
                        <a:pt x="711" y="810"/>
                      </a:cubicBezTo>
                      <a:cubicBezTo>
                        <a:pt x="711" y="746"/>
                        <a:pt x="731" y="599"/>
                        <a:pt x="747" y="570"/>
                      </a:cubicBezTo>
                      <a:cubicBezTo>
                        <a:pt x="763" y="540"/>
                        <a:pt x="854" y="459"/>
                        <a:pt x="877" y="406"/>
                      </a:cubicBezTo>
                      <a:cubicBezTo>
                        <a:pt x="899" y="353"/>
                        <a:pt x="893" y="334"/>
                        <a:pt x="912" y="311"/>
                      </a:cubicBezTo>
                      <a:cubicBezTo>
                        <a:pt x="932" y="287"/>
                        <a:pt x="932" y="277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9"/>
                        <a:pt x="932" y="229"/>
                        <a:pt x="932" y="229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228"/>
                        <a:pt x="932" y="228"/>
                        <a:pt x="932" y="228"/>
                      </a:cubicBezTo>
                      <a:cubicBezTo>
                        <a:pt x="932" y="198"/>
                        <a:pt x="922" y="181"/>
                        <a:pt x="922" y="165"/>
                      </a:cubicBezTo>
                      <a:cubicBezTo>
                        <a:pt x="922" y="156"/>
                        <a:pt x="926" y="147"/>
                        <a:pt x="938" y="136"/>
                      </a:cubicBezTo>
                      <a:cubicBezTo>
                        <a:pt x="971" y="109"/>
                        <a:pt x="984" y="83"/>
                        <a:pt x="987" y="62"/>
                      </a:cubicBezTo>
                      <a:cubicBezTo>
                        <a:pt x="990" y="44"/>
                        <a:pt x="1013" y="56"/>
                        <a:pt x="1013" y="19"/>
                      </a:cubicBezTo>
                      <a:cubicBezTo>
                        <a:pt x="1013" y="19"/>
                        <a:pt x="1013" y="19"/>
                        <a:pt x="1013" y="19"/>
                      </a:cubicBezTo>
                      <a:cubicBezTo>
                        <a:pt x="1013" y="56"/>
                        <a:pt x="990" y="44"/>
                        <a:pt x="987" y="62"/>
                      </a:cubicBezTo>
                      <a:cubicBezTo>
                        <a:pt x="984" y="82"/>
                        <a:pt x="972" y="106"/>
                        <a:pt x="944" y="132"/>
                      </a:cubicBezTo>
                      <a:cubicBezTo>
                        <a:pt x="910" y="114"/>
                        <a:pt x="886" y="80"/>
                        <a:pt x="873" y="25"/>
                      </a:cubicBezTo>
                      <a:cubicBezTo>
                        <a:pt x="869" y="8"/>
                        <a:pt x="867" y="0"/>
                        <a:pt x="865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Freeform 57"/>
                <p:cNvSpPr>
                  <a:spLocks/>
                </p:cNvSpPr>
                <p:nvPr/>
              </p:nvSpPr>
              <p:spPr bwMode="auto">
                <a:xfrm>
                  <a:off x="3292476" y="2906713"/>
                  <a:ext cx="284163" cy="933450"/>
                </a:xfrm>
                <a:custGeom>
                  <a:avLst/>
                  <a:gdLst>
                    <a:gd name="T0" fmla="*/ 61 w 161"/>
                    <a:gd name="T1" fmla="*/ 0 h 529"/>
                    <a:gd name="T2" fmla="*/ 50 w 161"/>
                    <a:gd name="T3" fmla="*/ 4 h 529"/>
                    <a:gd name="T4" fmla="*/ 50 w 161"/>
                    <a:gd name="T5" fmla="*/ 4 h 529"/>
                    <a:gd name="T6" fmla="*/ 51 w 161"/>
                    <a:gd name="T7" fmla="*/ 8 h 529"/>
                    <a:gd name="T8" fmla="*/ 51 w 161"/>
                    <a:gd name="T9" fmla="*/ 8 h 529"/>
                    <a:gd name="T10" fmla="*/ 0 w 161"/>
                    <a:gd name="T11" fmla="*/ 47 h 529"/>
                    <a:gd name="T12" fmla="*/ 11 w 161"/>
                    <a:gd name="T13" fmla="*/ 108 h 529"/>
                    <a:gd name="T14" fmla="*/ 109 w 161"/>
                    <a:gd name="T15" fmla="*/ 404 h 529"/>
                    <a:gd name="T16" fmla="*/ 159 w 161"/>
                    <a:gd name="T17" fmla="*/ 529 h 529"/>
                    <a:gd name="T18" fmla="*/ 160 w 161"/>
                    <a:gd name="T19" fmla="*/ 430 h 529"/>
                    <a:gd name="T20" fmla="*/ 160 w 161"/>
                    <a:gd name="T21" fmla="*/ 466 h 529"/>
                    <a:gd name="T22" fmla="*/ 160 w 161"/>
                    <a:gd name="T23" fmla="*/ 466 h 529"/>
                    <a:gd name="T24" fmla="*/ 100 w 161"/>
                    <a:gd name="T25" fmla="*/ 252 h 529"/>
                    <a:gd name="T26" fmla="*/ 61 w 161"/>
                    <a:gd name="T27" fmla="*/ 0 h 5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1" h="529">
                      <a:moveTo>
                        <a:pt x="61" y="0"/>
                      </a:moveTo>
                      <a:cubicBezTo>
                        <a:pt x="58" y="2"/>
                        <a:pt x="54" y="3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1" y="6"/>
                        <a:pt x="51" y="7"/>
                        <a:pt x="51" y="8"/>
                      </a:cubicBezTo>
                      <a:cubicBezTo>
                        <a:pt x="51" y="8"/>
                        <a:pt x="51" y="8"/>
                        <a:pt x="51" y="8"/>
                      </a:cubicBezTo>
                      <a:cubicBezTo>
                        <a:pt x="51" y="29"/>
                        <a:pt x="28" y="46"/>
                        <a:pt x="0" y="47"/>
                      </a:cubicBezTo>
                      <a:cubicBezTo>
                        <a:pt x="2" y="66"/>
                        <a:pt x="6" y="86"/>
                        <a:pt x="11" y="108"/>
                      </a:cubicBezTo>
                      <a:cubicBezTo>
                        <a:pt x="49" y="266"/>
                        <a:pt x="87" y="368"/>
                        <a:pt x="109" y="404"/>
                      </a:cubicBezTo>
                      <a:cubicBezTo>
                        <a:pt x="130" y="440"/>
                        <a:pt x="159" y="529"/>
                        <a:pt x="159" y="529"/>
                      </a:cubicBezTo>
                      <a:cubicBezTo>
                        <a:pt x="159" y="529"/>
                        <a:pt x="161" y="485"/>
                        <a:pt x="160" y="430"/>
                      </a:cubicBezTo>
                      <a:cubicBezTo>
                        <a:pt x="160" y="443"/>
                        <a:pt x="160" y="455"/>
                        <a:pt x="160" y="466"/>
                      </a:cubicBezTo>
                      <a:cubicBezTo>
                        <a:pt x="160" y="466"/>
                        <a:pt x="160" y="466"/>
                        <a:pt x="160" y="466"/>
                      </a:cubicBezTo>
                      <a:cubicBezTo>
                        <a:pt x="159" y="404"/>
                        <a:pt x="147" y="308"/>
                        <a:pt x="100" y="252"/>
                      </a:cubicBezTo>
                      <a:cubicBezTo>
                        <a:pt x="59" y="202"/>
                        <a:pt x="55" y="90"/>
                        <a:pt x="61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59"/>
                <p:cNvSpPr>
                  <a:spLocks noEditPoints="1"/>
                </p:cNvSpPr>
                <p:nvPr/>
              </p:nvSpPr>
              <p:spPr bwMode="auto">
                <a:xfrm>
                  <a:off x="3535363" y="3360738"/>
                  <a:ext cx="0" cy="1588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  <a:gd name="T3" fmla="*/ 1 h 1"/>
                    <a:gd name="T4" fmla="*/ 1 h 1"/>
                    <a:gd name="T5" fmla="*/ 1 h 1"/>
                    <a:gd name="T6" fmla="*/ 1 h 1"/>
                    <a:gd name="T7" fmla="*/ 1 h 1"/>
                    <a:gd name="T8" fmla="*/ 1 h 1"/>
                    <a:gd name="T9" fmla="*/ 0 h 1"/>
                    <a:gd name="T10" fmla="*/ 1 h 1"/>
                    <a:gd name="T11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Freeform 60"/>
                <p:cNvSpPr>
                  <a:spLocks/>
                </p:cNvSpPr>
                <p:nvPr/>
              </p:nvSpPr>
              <p:spPr bwMode="auto">
                <a:xfrm>
                  <a:off x="2693988" y="3159126"/>
                  <a:ext cx="585788" cy="1568450"/>
                </a:xfrm>
                <a:custGeom>
                  <a:avLst/>
                  <a:gdLst>
                    <a:gd name="T0" fmla="*/ 63 w 331"/>
                    <a:gd name="T1" fmla="*/ 0 h 888"/>
                    <a:gd name="T2" fmla="*/ 30 w 331"/>
                    <a:gd name="T3" fmla="*/ 6 h 888"/>
                    <a:gd name="T4" fmla="*/ 0 w 331"/>
                    <a:gd name="T5" fmla="*/ 1 h 888"/>
                    <a:gd name="T6" fmla="*/ 100 w 331"/>
                    <a:gd name="T7" fmla="*/ 400 h 888"/>
                    <a:gd name="T8" fmla="*/ 180 w 331"/>
                    <a:gd name="T9" fmla="*/ 519 h 888"/>
                    <a:gd name="T10" fmla="*/ 193 w 331"/>
                    <a:gd name="T11" fmla="*/ 582 h 888"/>
                    <a:gd name="T12" fmla="*/ 282 w 331"/>
                    <a:gd name="T13" fmla="*/ 710 h 888"/>
                    <a:gd name="T14" fmla="*/ 259 w 331"/>
                    <a:gd name="T15" fmla="*/ 888 h 888"/>
                    <a:gd name="T16" fmla="*/ 328 w 331"/>
                    <a:gd name="T17" fmla="*/ 676 h 888"/>
                    <a:gd name="T18" fmla="*/ 248 w 331"/>
                    <a:gd name="T19" fmla="*/ 546 h 888"/>
                    <a:gd name="T20" fmla="*/ 215 w 331"/>
                    <a:gd name="T21" fmla="*/ 480 h 888"/>
                    <a:gd name="T22" fmla="*/ 102 w 331"/>
                    <a:gd name="T23" fmla="*/ 275 h 888"/>
                    <a:gd name="T24" fmla="*/ 63 w 331"/>
                    <a:gd name="T25" fmla="*/ 0 h 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1" h="888">
                      <a:moveTo>
                        <a:pt x="63" y="0"/>
                      </a:moveTo>
                      <a:cubicBezTo>
                        <a:pt x="53" y="3"/>
                        <a:pt x="42" y="6"/>
                        <a:pt x="30" y="6"/>
                      </a:cubicBezTo>
                      <a:cubicBezTo>
                        <a:pt x="19" y="6"/>
                        <a:pt x="9" y="4"/>
                        <a:pt x="0" y="1"/>
                      </a:cubicBezTo>
                      <a:cubicBezTo>
                        <a:pt x="29" y="141"/>
                        <a:pt x="79" y="376"/>
                        <a:pt x="100" y="400"/>
                      </a:cubicBezTo>
                      <a:cubicBezTo>
                        <a:pt x="129" y="433"/>
                        <a:pt x="159" y="496"/>
                        <a:pt x="180" y="519"/>
                      </a:cubicBezTo>
                      <a:cubicBezTo>
                        <a:pt x="201" y="541"/>
                        <a:pt x="193" y="543"/>
                        <a:pt x="193" y="582"/>
                      </a:cubicBezTo>
                      <a:cubicBezTo>
                        <a:pt x="193" y="621"/>
                        <a:pt x="282" y="643"/>
                        <a:pt x="282" y="710"/>
                      </a:cubicBezTo>
                      <a:cubicBezTo>
                        <a:pt x="282" y="763"/>
                        <a:pt x="265" y="854"/>
                        <a:pt x="259" y="888"/>
                      </a:cubicBezTo>
                      <a:cubicBezTo>
                        <a:pt x="281" y="837"/>
                        <a:pt x="326" y="733"/>
                        <a:pt x="328" y="676"/>
                      </a:cubicBezTo>
                      <a:cubicBezTo>
                        <a:pt x="331" y="600"/>
                        <a:pt x="248" y="562"/>
                        <a:pt x="248" y="546"/>
                      </a:cubicBezTo>
                      <a:cubicBezTo>
                        <a:pt x="248" y="529"/>
                        <a:pt x="237" y="515"/>
                        <a:pt x="215" y="480"/>
                      </a:cubicBezTo>
                      <a:cubicBezTo>
                        <a:pt x="193" y="445"/>
                        <a:pt x="121" y="333"/>
                        <a:pt x="102" y="275"/>
                      </a:cubicBezTo>
                      <a:cubicBezTo>
                        <a:pt x="90" y="238"/>
                        <a:pt x="74" y="98"/>
                        <a:pt x="63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62"/>
                <p:cNvSpPr>
                  <a:spLocks/>
                </p:cNvSpPr>
                <p:nvPr/>
              </p:nvSpPr>
              <p:spPr bwMode="auto">
                <a:xfrm>
                  <a:off x="2192318" y="2901184"/>
                  <a:ext cx="1933509" cy="2518542"/>
                </a:xfrm>
                <a:custGeom>
                  <a:avLst/>
                  <a:gdLst>
                    <a:gd name="T0" fmla="*/ 855 w 1107"/>
                    <a:gd name="T1" fmla="*/ 0 h 1423"/>
                    <a:gd name="T2" fmla="*/ 807 w 1107"/>
                    <a:gd name="T3" fmla="*/ 19 h 1423"/>
                    <a:gd name="T4" fmla="*/ 775 w 1107"/>
                    <a:gd name="T5" fmla="*/ 12 h 1423"/>
                    <a:gd name="T6" fmla="*/ 775 w 1107"/>
                    <a:gd name="T7" fmla="*/ 39 h 1423"/>
                    <a:gd name="T8" fmla="*/ 879 w 1107"/>
                    <a:gd name="T9" fmla="*/ 327 h 1423"/>
                    <a:gd name="T10" fmla="*/ 794 w 1107"/>
                    <a:gd name="T11" fmla="*/ 603 h 1423"/>
                    <a:gd name="T12" fmla="*/ 709 w 1107"/>
                    <a:gd name="T13" fmla="*/ 523 h 1423"/>
                    <a:gd name="T14" fmla="*/ 583 w 1107"/>
                    <a:gd name="T15" fmla="*/ 76 h 1423"/>
                    <a:gd name="T16" fmla="*/ 525 w 1107"/>
                    <a:gd name="T17" fmla="*/ 91 h 1423"/>
                    <a:gd name="T18" fmla="*/ 473 w 1107"/>
                    <a:gd name="T19" fmla="*/ 79 h 1423"/>
                    <a:gd name="T20" fmla="*/ 468 w 1107"/>
                    <a:gd name="T21" fmla="*/ 345 h 1423"/>
                    <a:gd name="T22" fmla="*/ 709 w 1107"/>
                    <a:gd name="T23" fmla="*/ 764 h 1423"/>
                    <a:gd name="T24" fmla="*/ 697 w 1107"/>
                    <a:gd name="T25" fmla="*/ 952 h 1423"/>
                    <a:gd name="T26" fmla="*/ 561 w 1107"/>
                    <a:gd name="T27" fmla="*/ 1102 h 1423"/>
                    <a:gd name="T28" fmla="*/ 460 w 1107"/>
                    <a:gd name="T29" fmla="*/ 1008 h 1423"/>
                    <a:gd name="T30" fmla="*/ 494 w 1107"/>
                    <a:gd name="T31" fmla="*/ 814 h 1423"/>
                    <a:gd name="T32" fmla="*/ 358 w 1107"/>
                    <a:gd name="T33" fmla="*/ 686 h 1423"/>
                    <a:gd name="T34" fmla="*/ 274 w 1107"/>
                    <a:gd name="T35" fmla="*/ 459 h 1423"/>
                    <a:gd name="T36" fmla="*/ 200 w 1107"/>
                    <a:gd name="T37" fmla="*/ 92 h 1423"/>
                    <a:gd name="T38" fmla="*/ 143 w 1107"/>
                    <a:gd name="T39" fmla="*/ 49 h 1423"/>
                    <a:gd name="T40" fmla="*/ 143 w 1107"/>
                    <a:gd name="T41" fmla="*/ 49 h 1423"/>
                    <a:gd name="T42" fmla="*/ 143 w 1107"/>
                    <a:gd name="T43" fmla="*/ 46 h 1423"/>
                    <a:gd name="T44" fmla="*/ 143 w 1107"/>
                    <a:gd name="T45" fmla="*/ 46 h 1423"/>
                    <a:gd name="T46" fmla="*/ 127 w 1107"/>
                    <a:gd name="T47" fmla="*/ 48 h 1423"/>
                    <a:gd name="T48" fmla="*/ 73 w 1107"/>
                    <a:gd name="T49" fmla="*/ 21 h 1423"/>
                    <a:gd name="T50" fmla="*/ 36 w 1107"/>
                    <a:gd name="T51" fmla="*/ 29 h 1423"/>
                    <a:gd name="T52" fmla="*/ 26 w 1107"/>
                    <a:gd name="T53" fmla="*/ 29 h 1423"/>
                    <a:gd name="T54" fmla="*/ 1 w 1107"/>
                    <a:gd name="T55" fmla="*/ 133 h 1423"/>
                    <a:gd name="T56" fmla="*/ 172 w 1107"/>
                    <a:gd name="T57" fmla="*/ 540 h 1423"/>
                    <a:gd name="T58" fmla="*/ 160 w 1107"/>
                    <a:gd name="T59" fmla="*/ 609 h 1423"/>
                    <a:gd name="T60" fmla="*/ 141 w 1107"/>
                    <a:gd name="T61" fmla="*/ 653 h 1423"/>
                    <a:gd name="T62" fmla="*/ 234 w 1107"/>
                    <a:gd name="T63" fmla="*/ 729 h 1423"/>
                    <a:gd name="T64" fmla="*/ 253 w 1107"/>
                    <a:gd name="T65" fmla="*/ 819 h 1423"/>
                    <a:gd name="T66" fmla="*/ 403 w 1107"/>
                    <a:gd name="T67" fmla="*/ 1080 h 1423"/>
                    <a:gd name="T68" fmla="*/ 401 w 1107"/>
                    <a:gd name="T69" fmla="*/ 1197 h 1423"/>
                    <a:gd name="T70" fmla="*/ 511 w 1107"/>
                    <a:gd name="T71" fmla="*/ 1262 h 1423"/>
                    <a:gd name="T72" fmla="*/ 572 w 1107"/>
                    <a:gd name="T73" fmla="*/ 1322 h 1423"/>
                    <a:gd name="T74" fmla="*/ 741 w 1107"/>
                    <a:gd name="T75" fmla="*/ 1423 h 1423"/>
                    <a:gd name="T76" fmla="*/ 741 w 1107"/>
                    <a:gd name="T77" fmla="*/ 1423 h 1423"/>
                    <a:gd name="T78" fmla="*/ 967 w 1107"/>
                    <a:gd name="T79" fmla="*/ 965 h 1423"/>
                    <a:gd name="T80" fmla="*/ 1065 w 1107"/>
                    <a:gd name="T81" fmla="*/ 901 h 1423"/>
                    <a:gd name="T82" fmla="*/ 1077 w 1107"/>
                    <a:gd name="T83" fmla="*/ 864 h 1423"/>
                    <a:gd name="T84" fmla="*/ 1035 w 1107"/>
                    <a:gd name="T85" fmla="*/ 738 h 1423"/>
                    <a:gd name="T86" fmla="*/ 1033 w 1107"/>
                    <a:gd name="T87" fmla="*/ 228 h 1423"/>
                    <a:gd name="T88" fmla="*/ 893 w 1107"/>
                    <a:gd name="T89" fmla="*/ 61 h 1423"/>
                    <a:gd name="T90" fmla="*/ 855 w 1107"/>
                    <a:gd name="T91" fmla="*/ 0 h 1423"/>
                    <a:gd name="connsiteX0" fmla="*/ 7716 w 9870"/>
                    <a:gd name="connsiteY0" fmla="*/ 22 h 10022"/>
                    <a:gd name="connsiteX1" fmla="*/ 7282 w 9870"/>
                    <a:gd name="connsiteY1" fmla="*/ 156 h 10022"/>
                    <a:gd name="connsiteX2" fmla="*/ 6993 w 9870"/>
                    <a:gd name="connsiteY2" fmla="*/ 106 h 10022"/>
                    <a:gd name="connsiteX3" fmla="*/ 6993 w 9870"/>
                    <a:gd name="connsiteY3" fmla="*/ 296 h 10022"/>
                    <a:gd name="connsiteX4" fmla="*/ 7932 w 9870"/>
                    <a:gd name="connsiteY4" fmla="*/ 2320 h 10022"/>
                    <a:gd name="connsiteX5" fmla="*/ 7165 w 9870"/>
                    <a:gd name="connsiteY5" fmla="*/ 4260 h 10022"/>
                    <a:gd name="connsiteX6" fmla="*/ 6397 w 9870"/>
                    <a:gd name="connsiteY6" fmla="*/ 3697 h 10022"/>
                    <a:gd name="connsiteX7" fmla="*/ 5258 w 9870"/>
                    <a:gd name="connsiteY7" fmla="*/ 556 h 10022"/>
                    <a:gd name="connsiteX8" fmla="*/ 4735 w 9870"/>
                    <a:gd name="connsiteY8" fmla="*/ 661 h 10022"/>
                    <a:gd name="connsiteX9" fmla="*/ 4265 w 9870"/>
                    <a:gd name="connsiteY9" fmla="*/ 577 h 10022"/>
                    <a:gd name="connsiteX10" fmla="*/ 4220 w 9870"/>
                    <a:gd name="connsiteY10" fmla="*/ 2446 h 10022"/>
                    <a:gd name="connsiteX11" fmla="*/ 6397 w 9870"/>
                    <a:gd name="connsiteY11" fmla="*/ 5391 h 10022"/>
                    <a:gd name="connsiteX12" fmla="*/ 6288 w 9870"/>
                    <a:gd name="connsiteY12" fmla="*/ 6712 h 10022"/>
                    <a:gd name="connsiteX13" fmla="*/ 5060 w 9870"/>
                    <a:gd name="connsiteY13" fmla="*/ 7766 h 10022"/>
                    <a:gd name="connsiteX14" fmla="*/ 4147 w 9870"/>
                    <a:gd name="connsiteY14" fmla="*/ 7106 h 10022"/>
                    <a:gd name="connsiteX15" fmla="*/ 4455 w 9870"/>
                    <a:gd name="connsiteY15" fmla="*/ 5742 h 10022"/>
                    <a:gd name="connsiteX16" fmla="*/ 3226 w 9870"/>
                    <a:gd name="connsiteY16" fmla="*/ 4843 h 10022"/>
                    <a:gd name="connsiteX17" fmla="*/ 2467 w 9870"/>
                    <a:gd name="connsiteY17" fmla="*/ 3248 h 10022"/>
                    <a:gd name="connsiteX18" fmla="*/ 2259 w 9870"/>
                    <a:gd name="connsiteY18" fmla="*/ 3 h 10022"/>
                    <a:gd name="connsiteX19" fmla="*/ 1284 w 9870"/>
                    <a:gd name="connsiteY19" fmla="*/ 366 h 10022"/>
                    <a:gd name="connsiteX20" fmla="*/ 1284 w 9870"/>
                    <a:gd name="connsiteY20" fmla="*/ 366 h 10022"/>
                    <a:gd name="connsiteX21" fmla="*/ 1284 w 9870"/>
                    <a:gd name="connsiteY21" fmla="*/ 345 h 10022"/>
                    <a:gd name="connsiteX22" fmla="*/ 1284 w 9870"/>
                    <a:gd name="connsiteY22" fmla="*/ 345 h 10022"/>
                    <a:gd name="connsiteX23" fmla="*/ 1139 w 9870"/>
                    <a:gd name="connsiteY23" fmla="*/ 359 h 10022"/>
                    <a:gd name="connsiteX24" fmla="*/ 651 w 9870"/>
                    <a:gd name="connsiteY24" fmla="*/ 170 h 10022"/>
                    <a:gd name="connsiteX25" fmla="*/ 317 w 9870"/>
                    <a:gd name="connsiteY25" fmla="*/ 226 h 10022"/>
                    <a:gd name="connsiteX26" fmla="*/ 227 w 9870"/>
                    <a:gd name="connsiteY26" fmla="*/ 226 h 10022"/>
                    <a:gd name="connsiteX27" fmla="*/ 1 w 9870"/>
                    <a:gd name="connsiteY27" fmla="*/ 957 h 10022"/>
                    <a:gd name="connsiteX28" fmla="*/ 1546 w 9870"/>
                    <a:gd name="connsiteY28" fmla="*/ 3817 h 10022"/>
                    <a:gd name="connsiteX29" fmla="*/ 1437 w 9870"/>
                    <a:gd name="connsiteY29" fmla="*/ 4302 h 10022"/>
                    <a:gd name="connsiteX30" fmla="*/ 1266 w 9870"/>
                    <a:gd name="connsiteY30" fmla="*/ 4611 h 10022"/>
                    <a:gd name="connsiteX31" fmla="*/ 2106 w 9870"/>
                    <a:gd name="connsiteY31" fmla="*/ 5145 h 10022"/>
                    <a:gd name="connsiteX32" fmla="*/ 2277 w 9870"/>
                    <a:gd name="connsiteY32" fmla="*/ 5777 h 10022"/>
                    <a:gd name="connsiteX33" fmla="*/ 3632 w 9870"/>
                    <a:gd name="connsiteY33" fmla="*/ 7612 h 10022"/>
                    <a:gd name="connsiteX34" fmla="*/ 3614 w 9870"/>
                    <a:gd name="connsiteY34" fmla="*/ 8434 h 10022"/>
                    <a:gd name="connsiteX35" fmla="*/ 4608 w 9870"/>
                    <a:gd name="connsiteY35" fmla="*/ 8891 h 10022"/>
                    <a:gd name="connsiteX36" fmla="*/ 5159 w 9870"/>
                    <a:gd name="connsiteY36" fmla="*/ 9312 h 10022"/>
                    <a:gd name="connsiteX37" fmla="*/ 6686 w 9870"/>
                    <a:gd name="connsiteY37" fmla="*/ 10022 h 10022"/>
                    <a:gd name="connsiteX38" fmla="*/ 6686 w 9870"/>
                    <a:gd name="connsiteY38" fmla="*/ 10022 h 10022"/>
                    <a:gd name="connsiteX39" fmla="*/ 8727 w 9870"/>
                    <a:gd name="connsiteY39" fmla="*/ 6803 h 10022"/>
                    <a:gd name="connsiteX40" fmla="*/ 9613 w 9870"/>
                    <a:gd name="connsiteY40" fmla="*/ 6354 h 10022"/>
                    <a:gd name="connsiteX41" fmla="*/ 9721 w 9870"/>
                    <a:gd name="connsiteY41" fmla="*/ 6094 h 10022"/>
                    <a:gd name="connsiteX42" fmla="*/ 9342 w 9870"/>
                    <a:gd name="connsiteY42" fmla="*/ 5208 h 10022"/>
                    <a:gd name="connsiteX43" fmla="*/ 9324 w 9870"/>
                    <a:gd name="connsiteY43" fmla="*/ 1624 h 10022"/>
                    <a:gd name="connsiteX44" fmla="*/ 8059 w 9870"/>
                    <a:gd name="connsiteY44" fmla="*/ 451 h 10022"/>
                    <a:gd name="connsiteX45" fmla="*/ 7716 w 9870"/>
                    <a:gd name="connsiteY45" fmla="*/ 22 h 1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9870" h="10022">
                      <a:moveTo>
                        <a:pt x="7716" y="22"/>
                      </a:moveTo>
                      <a:cubicBezTo>
                        <a:pt x="7616" y="99"/>
                        <a:pt x="7454" y="156"/>
                        <a:pt x="7282" y="156"/>
                      </a:cubicBezTo>
                      <a:cubicBezTo>
                        <a:pt x="7174" y="156"/>
                        <a:pt x="7083" y="134"/>
                        <a:pt x="6993" y="106"/>
                      </a:cubicBezTo>
                      <a:lnTo>
                        <a:pt x="6993" y="296"/>
                      </a:lnTo>
                      <a:cubicBezTo>
                        <a:pt x="7011" y="788"/>
                        <a:pt x="8194" y="1540"/>
                        <a:pt x="7932" y="2320"/>
                      </a:cubicBezTo>
                      <a:cubicBezTo>
                        <a:pt x="7661" y="3093"/>
                        <a:pt x="7165" y="4260"/>
                        <a:pt x="7165" y="4260"/>
                      </a:cubicBezTo>
                      <a:cubicBezTo>
                        <a:pt x="7165" y="4260"/>
                        <a:pt x="6740" y="4147"/>
                        <a:pt x="6397" y="3697"/>
                      </a:cubicBezTo>
                      <a:cubicBezTo>
                        <a:pt x="6099" y="3311"/>
                        <a:pt x="5430" y="1413"/>
                        <a:pt x="5258" y="556"/>
                      </a:cubicBezTo>
                      <a:cubicBezTo>
                        <a:pt x="5123" y="619"/>
                        <a:pt x="4942" y="661"/>
                        <a:pt x="4735" y="661"/>
                      </a:cubicBezTo>
                      <a:cubicBezTo>
                        <a:pt x="4554" y="661"/>
                        <a:pt x="4391" y="626"/>
                        <a:pt x="4265" y="577"/>
                      </a:cubicBezTo>
                      <a:cubicBezTo>
                        <a:pt x="4156" y="1280"/>
                        <a:pt x="4075" y="2116"/>
                        <a:pt x="4220" y="2446"/>
                      </a:cubicBezTo>
                      <a:cubicBezTo>
                        <a:pt x="4491" y="3016"/>
                        <a:pt x="6243" y="4962"/>
                        <a:pt x="6397" y="5391"/>
                      </a:cubicBezTo>
                      <a:cubicBezTo>
                        <a:pt x="6550" y="5820"/>
                        <a:pt x="6442" y="6424"/>
                        <a:pt x="6288" y="6712"/>
                      </a:cubicBezTo>
                      <a:cubicBezTo>
                        <a:pt x="6135" y="7007"/>
                        <a:pt x="5448" y="7766"/>
                        <a:pt x="5060" y="7766"/>
                      </a:cubicBezTo>
                      <a:cubicBezTo>
                        <a:pt x="4680" y="7766"/>
                        <a:pt x="3876" y="7612"/>
                        <a:pt x="4147" y="7106"/>
                      </a:cubicBezTo>
                      <a:cubicBezTo>
                        <a:pt x="4409" y="6600"/>
                        <a:pt x="5024" y="6185"/>
                        <a:pt x="4455" y="5742"/>
                      </a:cubicBezTo>
                      <a:cubicBezTo>
                        <a:pt x="3876" y="5293"/>
                        <a:pt x="3226" y="5349"/>
                        <a:pt x="3226" y="4843"/>
                      </a:cubicBezTo>
                      <a:cubicBezTo>
                        <a:pt x="3226" y="4344"/>
                        <a:pt x="2693" y="3915"/>
                        <a:pt x="2467" y="3248"/>
                      </a:cubicBezTo>
                      <a:cubicBezTo>
                        <a:pt x="2305" y="2798"/>
                        <a:pt x="2448" y="874"/>
                        <a:pt x="2259" y="3"/>
                      </a:cubicBezTo>
                      <a:cubicBezTo>
                        <a:pt x="1961" y="-40"/>
                        <a:pt x="1446" y="306"/>
                        <a:pt x="1284" y="366"/>
                      </a:cubicBezTo>
                      <a:lnTo>
                        <a:pt x="1284" y="366"/>
                      </a:lnTo>
                      <a:lnTo>
                        <a:pt x="1284" y="345"/>
                      </a:lnTo>
                      <a:lnTo>
                        <a:pt x="1284" y="345"/>
                      </a:lnTo>
                      <a:cubicBezTo>
                        <a:pt x="1239" y="352"/>
                        <a:pt x="1184" y="359"/>
                        <a:pt x="1139" y="359"/>
                      </a:cubicBezTo>
                      <a:cubicBezTo>
                        <a:pt x="904" y="359"/>
                        <a:pt x="706" y="275"/>
                        <a:pt x="651" y="170"/>
                      </a:cubicBezTo>
                      <a:cubicBezTo>
                        <a:pt x="561" y="205"/>
                        <a:pt x="444" y="226"/>
                        <a:pt x="317" y="226"/>
                      </a:cubicBezTo>
                      <a:lnTo>
                        <a:pt x="227" y="226"/>
                      </a:lnTo>
                      <a:cubicBezTo>
                        <a:pt x="100" y="556"/>
                        <a:pt x="-8" y="879"/>
                        <a:pt x="1" y="957"/>
                      </a:cubicBezTo>
                      <a:cubicBezTo>
                        <a:pt x="19" y="1118"/>
                        <a:pt x="1492" y="3662"/>
                        <a:pt x="1546" y="3817"/>
                      </a:cubicBezTo>
                      <a:cubicBezTo>
                        <a:pt x="1609" y="3971"/>
                        <a:pt x="1546" y="4133"/>
                        <a:pt x="1437" y="4302"/>
                      </a:cubicBezTo>
                      <a:cubicBezTo>
                        <a:pt x="1320" y="4470"/>
                        <a:pt x="1184" y="4548"/>
                        <a:pt x="1266" y="4611"/>
                      </a:cubicBezTo>
                      <a:cubicBezTo>
                        <a:pt x="1338" y="4681"/>
                        <a:pt x="1952" y="5004"/>
                        <a:pt x="2106" y="5145"/>
                      </a:cubicBezTo>
                      <a:cubicBezTo>
                        <a:pt x="2259" y="5293"/>
                        <a:pt x="2160" y="5637"/>
                        <a:pt x="2277" y="5777"/>
                      </a:cubicBezTo>
                      <a:cubicBezTo>
                        <a:pt x="2386" y="5925"/>
                        <a:pt x="3669" y="7338"/>
                        <a:pt x="3632" y="7612"/>
                      </a:cubicBezTo>
                      <a:cubicBezTo>
                        <a:pt x="3596" y="7879"/>
                        <a:pt x="3325" y="8202"/>
                        <a:pt x="3614" y="8434"/>
                      </a:cubicBezTo>
                      <a:cubicBezTo>
                        <a:pt x="3894" y="8666"/>
                        <a:pt x="4455" y="8806"/>
                        <a:pt x="4608" y="8891"/>
                      </a:cubicBezTo>
                      <a:cubicBezTo>
                        <a:pt x="4762" y="8982"/>
                        <a:pt x="4888" y="9094"/>
                        <a:pt x="5159" y="9312"/>
                      </a:cubicBezTo>
                      <a:cubicBezTo>
                        <a:pt x="5421" y="9523"/>
                        <a:pt x="6550" y="10022"/>
                        <a:pt x="6686" y="10022"/>
                      </a:cubicBezTo>
                      <a:lnTo>
                        <a:pt x="6686" y="10022"/>
                      </a:lnTo>
                      <a:cubicBezTo>
                        <a:pt x="6803" y="10008"/>
                        <a:pt x="8501" y="7007"/>
                        <a:pt x="8727" y="6803"/>
                      </a:cubicBezTo>
                      <a:cubicBezTo>
                        <a:pt x="8962" y="6600"/>
                        <a:pt x="9360" y="6424"/>
                        <a:pt x="9613" y="6354"/>
                      </a:cubicBezTo>
                      <a:cubicBezTo>
                        <a:pt x="9856" y="6283"/>
                        <a:pt x="9992" y="6206"/>
                        <a:pt x="9721" y="6094"/>
                      </a:cubicBezTo>
                      <a:cubicBezTo>
                        <a:pt x="9459" y="5974"/>
                        <a:pt x="9269" y="5468"/>
                        <a:pt x="9342" y="5208"/>
                      </a:cubicBezTo>
                      <a:cubicBezTo>
                        <a:pt x="9414" y="4941"/>
                        <a:pt x="9342" y="1948"/>
                        <a:pt x="9324" y="1624"/>
                      </a:cubicBezTo>
                      <a:cubicBezTo>
                        <a:pt x="9305" y="1308"/>
                        <a:pt x="8447" y="774"/>
                        <a:pt x="8059" y="451"/>
                      </a:cubicBezTo>
                      <a:cubicBezTo>
                        <a:pt x="7923" y="331"/>
                        <a:pt x="7806" y="170"/>
                        <a:pt x="7716" y="22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64"/>
                <p:cNvSpPr>
                  <a:spLocks/>
                </p:cNvSpPr>
                <p:nvPr/>
              </p:nvSpPr>
              <p:spPr bwMode="auto">
                <a:xfrm>
                  <a:off x="3146426" y="4727576"/>
                  <a:ext cx="6350" cy="23813"/>
                </a:xfrm>
                <a:custGeom>
                  <a:avLst/>
                  <a:gdLst>
                    <a:gd name="T0" fmla="*/ 3 w 3"/>
                    <a:gd name="T1" fmla="*/ 0 h 13"/>
                    <a:gd name="T2" fmla="*/ 3 w 3"/>
                    <a:gd name="T3" fmla="*/ 0 h 13"/>
                    <a:gd name="T4" fmla="*/ 0 w 3"/>
                    <a:gd name="T5" fmla="*/ 13 h 13"/>
                    <a:gd name="T6" fmla="*/ 3 w 3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3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8"/>
                        <a:pt x="0" y="13"/>
                        <a:pt x="0" y="13"/>
                      </a:cubicBezTo>
                      <a:cubicBezTo>
                        <a:pt x="0" y="13"/>
                        <a:pt x="1" y="8"/>
                        <a:pt x="3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65"/>
                <p:cNvSpPr>
                  <a:spLocks/>
                </p:cNvSpPr>
                <p:nvPr/>
              </p:nvSpPr>
              <p:spPr bwMode="auto">
                <a:xfrm>
                  <a:off x="2805113" y="3049588"/>
                  <a:ext cx="568325" cy="1701800"/>
                </a:xfrm>
                <a:custGeom>
                  <a:avLst/>
                  <a:gdLst>
                    <a:gd name="T0" fmla="*/ 42 w 321"/>
                    <a:gd name="T1" fmla="*/ 0 h 963"/>
                    <a:gd name="T2" fmla="*/ 37 w 321"/>
                    <a:gd name="T3" fmla="*/ 1 h 963"/>
                    <a:gd name="T4" fmla="*/ 37 w 321"/>
                    <a:gd name="T5" fmla="*/ 1 h 963"/>
                    <a:gd name="T6" fmla="*/ 39 w 321"/>
                    <a:gd name="T7" fmla="*/ 14 h 963"/>
                    <a:gd name="T8" fmla="*/ 39 w 321"/>
                    <a:gd name="T9" fmla="*/ 14 h 963"/>
                    <a:gd name="T10" fmla="*/ 0 w 321"/>
                    <a:gd name="T11" fmla="*/ 62 h 963"/>
                    <a:gd name="T12" fmla="*/ 39 w 321"/>
                    <a:gd name="T13" fmla="*/ 337 h 963"/>
                    <a:gd name="T14" fmla="*/ 152 w 321"/>
                    <a:gd name="T15" fmla="*/ 542 h 963"/>
                    <a:gd name="T16" fmla="*/ 185 w 321"/>
                    <a:gd name="T17" fmla="*/ 608 h 963"/>
                    <a:gd name="T18" fmla="*/ 265 w 321"/>
                    <a:gd name="T19" fmla="*/ 738 h 963"/>
                    <a:gd name="T20" fmla="*/ 196 w 321"/>
                    <a:gd name="T21" fmla="*/ 950 h 963"/>
                    <a:gd name="T22" fmla="*/ 193 w 321"/>
                    <a:gd name="T23" fmla="*/ 963 h 963"/>
                    <a:gd name="T24" fmla="*/ 193 w 321"/>
                    <a:gd name="T25" fmla="*/ 963 h 963"/>
                    <a:gd name="T26" fmla="*/ 321 w 321"/>
                    <a:gd name="T27" fmla="*/ 708 h 963"/>
                    <a:gd name="T28" fmla="*/ 316 w 321"/>
                    <a:gd name="T29" fmla="*/ 689 h 963"/>
                    <a:gd name="T30" fmla="*/ 159 w 321"/>
                    <a:gd name="T31" fmla="*/ 473 h 963"/>
                    <a:gd name="T32" fmla="*/ 65 w 321"/>
                    <a:gd name="T33" fmla="*/ 174 h 963"/>
                    <a:gd name="T34" fmla="*/ 66 w 321"/>
                    <a:gd name="T35" fmla="*/ 146 h 963"/>
                    <a:gd name="T36" fmla="*/ 73 w 321"/>
                    <a:gd name="T37" fmla="*/ 20 h 963"/>
                    <a:gd name="T38" fmla="*/ 42 w 321"/>
                    <a:gd name="T39" fmla="*/ 0 h 9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21" h="963">
                      <a:moveTo>
                        <a:pt x="42" y="0"/>
                      </a:moveTo>
                      <a:cubicBezTo>
                        <a:pt x="40" y="0"/>
                        <a:pt x="39" y="1"/>
                        <a:pt x="37" y="1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8" y="6"/>
                        <a:pt x="39" y="10"/>
                        <a:pt x="39" y="14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35"/>
                        <a:pt x="23" y="53"/>
                        <a:pt x="0" y="62"/>
                      </a:cubicBezTo>
                      <a:cubicBezTo>
                        <a:pt x="11" y="160"/>
                        <a:pt x="27" y="300"/>
                        <a:pt x="39" y="337"/>
                      </a:cubicBezTo>
                      <a:cubicBezTo>
                        <a:pt x="58" y="395"/>
                        <a:pt x="130" y="507"/>
                        <a:pt x="152" y="542"/>
                      </a:cubicBezTo>
                      <a:cubicBezTo>
                        <a:pt x="174" y="577"/>
                        <a:pt x="185" y="591"/>
                        <a:pt x="185" y="608"/>
                      </a:cubicBezTo>
                      <a:cubicBezTo>
                        <a:pt x="185" y="624"/>
                        <a:pt x="268" y="662"/>
                        <a:pt x="265" y="738"/>
                      </a:cubicBezTo>
                      <a:cubicBezTo>
                        <a:pt x="263" y="795"/>
                        <a:pt x="218" y="899"/>
                        <a:pt x="196" y="950"/>
                      </a:cubicBezTo>
                      <a:cubicBezTo>
                        <a:pt x="194" y="958"/>
                        <a:pt x="193" y="963"/>
                        <a:pt x="193" y="963"/>
                      </a:cubicBezTo>
                      <a:cubicBezTo>
                        <a:pt x="193" y="963"/>
                        <a:pt x="193" y="963"/>
                        <a:pt x="193" y="963"/>
                      </a:cubicBezTo>
                      <a:cubicBezTo>
                        <a:pt x="193" y="963"/>
                        <a:pt x="321" y="782"/>
                        <a:pt x="321" y="708"/>
                      </a:cubicBezTo>
                      <a:cubicBezTo>
                        <a:pt x="321" y="700"/>
                        <a:pt x="319" y="694"/>
                        <a:pt x="316" y="689"/>
                      </a:cubicBezTo>
                      <a:cubicBezTo>
                        <a:pt x="282" y="636"/>
                        <a:pt x="206" y="573"/>
                        <a:pt x="159" y="473"/>
                      </a:cubicBezTo>
                      <a:cubicBezTo>
                        <a:pt x="116" y="379"/>
                        <a:pt x="65" y="297"/>
                        <a:pt x="65" y="174"/>
                      </a:cubicBezTo>
                      <a:cubicBezTo>
                        <a:pt x="65" y="165"/>
                        <a:pt x="66" y="156"/>
                        <a:pt x="66" y="146"/>
                      </a:cubicBezTo>
                      <a:cubicBezTo>
                        <a:pt x="69" y="107"/>
                        <a:pt x="71" y="63"/>
                        <a:pt x="73" y="20"/>
                      </a:cubicBezTo>
                      <a:cubicBezTo>
                        <a:pt x="59" y="17"/>
                        <a:pt x="47" y="10"/>
                        <a:pt x="42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67"/>
                <p:cNvSpPr>
                  <a:spLocks noEditPoints="1"/>
                </p:cNvSpPr>
                <p:nvPr/>
              </p:nvSpPr>
              <p:spPr bwMode="auto">
                <a:xfrm>
                  <a:off x="3535363" y="3362326"/>
                  <a:ext cx="39688" cy="303213"/>
                </a:xfrm>
                <a:custGeom>
                  <a:avLst/>
                  <a:gdLst>
                    <a:gd name="T0" fmla="*/ 0 w 22"/>
                    <a:gd name="T1" fmla="*/ 0 h 172"/>
                    <a:gd name="T2" fmla="*/ 22 w 22"/>
                    <a:gd name="T3" fmla="*/ 172 h 172"/>
                    <a:gd name="T4" fmla="*/ 0 w 22"/>
                    <a:gd name="T5" fmla="*/ 0 h 172"/>
                    <a:gd name="T6" fmla="*/ 0 w 22"/>
                    <a:gd name="T7" fmla="*/ 0 h 172"/>
                    <a:gd name="T8" fmla="*/ 0 w 22"/>
                    <a:gd name="T9" fmla="*/ 0 h 172"/>
                    <a:gd name="T10" fmla="*/ 0 w 22"/>
                    <a:gd name="T11" fmla="*/ 0 h 172"/>
                    <a:gd name="T12" fmla="*/ 0 w 22"/>
                    <a:gd name="T13" fmla="*/ 0 h 172"/>
                    <a:gd name="T14" fmla="*/ 0 w 22"/>
                    <a:gd name="T15" fmla="*/ 0 h 172"/>
                    <a:gd name="T16" fmla="*/ 0 w 22"/>
                    <a:gd name="T17" fmla="*/ 0 h 172"/>
                    <a:gd name="T18" fmla="*/ 0 w 22"/>
                    <a:gd name="T19" fmla="*/ 0 h 172"/>
                    <a:gd name="T20" fmla="*/ 0 w 22"/>
                    <a:gd name="T21" fmla="*/ 0 h 172"/>
                    <a:gd name="T22" fmla="*/ 0 w 22"/>
                    <a:gd name="T23" fmla="*/ 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2" h="172">
                      <a:moveTo>
                        <a:pt x="0" y="0"/>
                      </a:moveTo>
                      <a:cubicBezTo>
                        <a:pt x="15" y="46"/>
                        <a:pt x="20" y="115"/>
                        <a:pt x="22" y="172"/>
                      </a:cubicBezTo>
                      <a:cubicBezTo>
                        <a:pt x="20" y="115"/>
                        <a:pt x="15" y="46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2DA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68"/>
                <p:cNvSpPr>
                  <a:spLocks/>
                </p:cNvSpPr>
                <p:nvPr/>
              </p:nvSpPr>
              <p:spPr bwMode="auto">
                <a:xfrm>
                  <a:off x="3389313" y="2903538"/>
                  <a:ext cx="185738" cy="825500"/>
                </a:xfrm>
                <a:custGeom>
                  <a:avLst/>
                  <a:gdLst>
                    <a:gd name="T0" fmla="*/ 9 w 105"/>
                    <a:gd name="T1" fmla="*/ 0 h 468"/>
                    <a:gd name="T2" fmla="*/ 6 w 105"/>
                    <a:gd name="T3" fmla="*/ 2 h 468"/>
                    <a:gd name="T4" fmla="*/ 45 w 105"/>
                    <a:gd name="T5" fmla="*/ 254 h 468"/>
                    <a:gd name="T6" fmla="*/ 105 w 105"/>
                    <a:gd name="T7" fmla="*/ 468 h 468"/>
                    <a:gd name="T8" fmla="*/ 105 w 105"/>
                    <a:gd name="T9" fmla="*/ 468 h 468"/>
                    <a:gd name="T10" fmla="*/ 105 w 105"/>
                    <a:gd name="T11" fmla="*/ 432 h 468"/>
                    <a:gd name="T12" fmla="*/ 83 w 105"/>
                    <a:gd name="T13" fmla="*/ 260 h 468"/>
                    <a:gd name="T14" fmla="*/ 83 w 105"/>
                    <a:gd name="T15" fmla="*/ 260 h 468"/>
                    <a:gd name="T16" fmla="*/ 83 w 105"/>
                    <a:gd name="T17" fmla="*/ 260 h 468"/>
                    <a:gd name="T18" fmla="*/ 83 w 105"/>
                    <a:gd name="T19" fmla="*/ 260 h 468"/>
                    <a:gd name="T20" fmla="*/ 83 w 105"/>
                    <a:gd name="T21" fmla="*/ 260 h 468"/>
                    <a:gd name="T22" fmla="*/ 83 w 105"/>
                    <a:gd name="T23" fmla="*/ 260 h 468"/>
                    <a:gd name="T24" fmla="*/ 83 w 105"/>
                    <a:gd name="T25" fmla="*/ 260 h 468"/>
                    <a:gd name="T26" fmla="*/ 83 w 105"/>
                    <a:gd name="T27" fmla="*/ 259 h 468"/>
                    <a:gd name="T28" fmla="*/ 83 w 105"/>
                    <a:gd name="T29" fmla="*/ 259 h 468"/>
                    <a:gd name="T30" fmla="*/ 43 w 105"/>
                    <a:gd name="T31" fmla="*/ 106 h 468"/>
                    <a:gd name="T32" fmla="*/ 49 w 105"/>
                    <a:gd name="T33" fmla="*/ 57 h 468"/>
                    <a:gd name="T34" fmla="*/ 62 w 105"/>
                    <a:gd name="T35" fmla="*/ 0 h 468"/>
                    <a:gd name="T36" fmla="*/ 36 w 105"/>
                    <a:gd name="T37" fmla="*/ 10 h 468"/>
                    <a:gd name="T38" fmla="*/ 9 w 105"/>
                    <a:gd name="T39" fmla="*/ 0 h 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468">
                      <a:moveTo>
                        <a:pt x="9" y="0"/>
                      </a:moveTo>
                      <a:cubicBezTo>
                        <a:pt x="8" y="0"/>
                        <a:pt x="7" y="1"/>
                        <a:pt x="6" y="2"/>
                      </a:cubicBezTo>
                      <a:cubicBezTo>
                        <a:pt x="0" y="92"/>
                        <a:pt x="4" y="204"/>
                        <a:pt x="45" y="254"/>
                      </a:cubicBezTo>
                      <a:cubicBezTo>
                        <a:pt x="92" y="310"/>
                        <a:pt x="104" y="406"/>
                        <a:pt x="105" y="468"/>
                      </a:cubicBezTo>
                      <a:cubicBezTo>
                        <a:pt x="105" y="468"/>
                        <a:pt x="105" y="468"/>
                        <a:pt x="105" y="468"/>
                      </a:cubicBezTo>
                      <a:cubicBezTo>
                        <a:pt x="105" y="457"/>
                        <a:pt x="105" y="445"/>
                        <a:pt x="105" y="432"/>
                      </a:cubicBezTo>
                      <a:cubicBezTo>
                        <a:pt x="103" y="375"/>
                        <a:pt x="98" y="306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60"/>
                        <a:pt x="83" y="260"/>
                      </a:cubicBezTo>
                      <a:cubicBezTo>
                        <a:pt x="83" y="260"/>
                        <a:pt x="83" y="259"/>
                        <a:pt x="83" y="259"/>
                      </a:cubicBezTo>
                      <a:cubicBezTo>
                        <a:pt x="83" y="259"/>
                        <a:pt x="83" y="259"/>
                        <a:pt x="83" y="259"/>
                      </a:cubicBezTo>
                      <a:cubicBezTo>
                        <a:pt x="61" y="191"/>
                        <a:pt x="43" y="152"/>
                        <a:pt x="43" y="106"/>
                      </a:cubicBezTo>
                      <a:cubicBezTo>
                        <a:pt x="43" y="91"/>
                        <a:pt x="45" y="75"/>
                        <a:pt x="49" y="57"/>
                      </a:cubicBezTo>
                      <a:cubicBezTo>
                        <a:pt x="53" y="40"/>
                        <a:pt x="58" y="20"/>
                        <a:pt x="62" y="0"/>
                      </a:cubicBezTo>
                      <a:cubicBezTo>
                        <a:pt x="55" y="6"/>
                        <a:pt x="46" y="10"/>
                        <a:pt x="36" y="10"/>
                      </a:cubicBezTo>
                      <a:cubicBezTo>
                        <a:pt x="26" y="10"/>
                        <a:pt x="16" y="6"/>
                        <a:pt x="9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70"/>
                <p:cNvSpPr>
                  <a:spLocks noEditPoints="1"/>
                </p:cNvSpPr>
                <p:nvPr/>
              </p:nvSpPr>
              <p:spPr bwMode="auto">
                <a:xfrm>
                  <a:off x="3854451" y="4732338"/>
                  <a:ext cx="260350" cy="511175"/>
                </a:xfrm>
                <a:custGeom>
                  <a:avLst/>
                  <a:gdLst>
                    <a:gd name="T0" fmla="*/ 0 w 147"/>
                    <a:gd name="T1" fmla="*/ 289 h 289"/>
                    <a:gd name="T2" fmla="*/ 0 w 147"/>
                    <a:gd name="T3" fmla="*/ 289 h 289"/>
                    <a:gd name="T4" fmla="*/ 0 w 147"/>
                    <a:gd name="T5" fmla="*/ 289 h 289"/>
                    <a:gd name="T6" fmla="*/ 0 w 147"/>
                    <a:gd name="T7" fmla="*/ 289 h 289"/>
                    <a:gd name="T8" fmla="*/ 0 w 147"/>
                    <a:gd name="T9" fmla="*/ 289 h 289"/>
                    <a:gd name="T10" fmla="*/ 0 w 147"/>
                    <a:gd name="T11" fmla="*/ 289 h 289"/>
                    <a:gd name="T12" fmla="*/ 0 w 147"/>
                    <a:gd name="T13" fmla="*/ 289 h 289"/>
                    <a:gd name="T14" fmla="*/ 0 w 147"/>
                    <a:gd name="T15" fmla="*/ 289 h 289"/>
                    <a:gd name="T16" fmla="*/ 0 w 147"/>
                    <a:gd name="T17" fmla="*/ 289 h 289"/>
                    <a:gd name="T18" fmla="*/ 0 w 147"/>
                    <a:gd name="T19" fmla="*/ 289 h 289"/>
                    <a:gd name="T20" fmla="*/ 0 w 147"/>
                    <a:gd name="T21" fmla="*/ 289 h 289"/>
                    <a:gd name="T22" fmla="*/ 0 w 147"/>
                    <a:gd name="T23" fmla="*/ 289 h 289"/>
                    <a:gd name="T24" fmla="*/ 0 w 147"/>
                    <a:gd name="T25" fmla="*/ 288 h 289"/>
                    <a:gd name="T26" fmla="*/ 0 w 147"/>
                    <a:gd name="T27" fmla="*/ 289 h 289"/>
                    <a:gd name="T28" fmla="*/ 0 w 147"/>
                    <a:gd name="T29" fmla="*/ 288 h 289"/>
                    <a:gd name="T30" fmla="*/ 1 w 147"/>
                    <a:gd name="T31" fmla="*/ 288 h 289"/>
                    <a:gd name="T32" fmla="*/ 1 w 147"/>
                    <a:gd name="T33" fmla="*/ 288 h 289"/>
                    <a:gd name="T34" fmla="*/ 1 w 147"/>
                    <a:gd name="T35" fmla="*/ 288 h 289"/>
                    <a:gd name="T36" fmla="*/ 1 w 147"/>
                    <a:gd name="T37" fmla="*/ 288 h 289"/>
                    <a:gd name="T38" fmla="*/ 1 w 147"/>
                    <a:gd name="T39" fmla="*/ 288 h 289"/>
                    <a:gd name="T40" fmla="*/ 1 w 147"/>
                    <a:gd name="T41" fmla="*/ 288 h 289"/>
                    <a:gd name="T42" fmla="*/ 33 w 147"/>
                    <a:gd name="T43" fmla="*/ 284 h 289"/>
                    <a:gd name="T44" fmla="*/ 33 w 147"/>
                    <a:gd name="T45" fmla="*/ 284 h 289"/>
                    <a:gd name="T46" fmla="*/ 33 w 147"/>
                    <a:gd name="T47" fmla="*/ 284 h 289"/>
                    <a:gd name="T48" fmla="*/ 33 w 147"/>
                    <a:gd name="T49" fmla="*/ 284 h 289"/>
                    <a:gd name="T50" fmla="*/ 33 w 147"/>
                    <a:gd name="T51" fmla="*/ 284 h 289"/>
                    <a:gd name="T52" fmla="*/ 33 w 147"/>
                    <a:gd name="T53" fmla="*/ 284 h 289"/>
                    <a:gd name="T54" fmla="*/ 32 w 147"/>
                    <a:gd name="T55" fmla="*/ 284 h 289"/>
                    <a:gd name="T56" fmla="*/ 1 w 147"/>
                    <a:gd name="T57" fmla="*/ 288 h 289"/>
                    <a:gd name="T58" fmla="*/ 32 w 147"/>
                    <a:gd name="T59" fmla="*/ 284 h 289"/>
                    <a:gd name="T60" fmla="*/ 32 w 147"/>
                    <a:gd name="T61" fmla="*/ 284 h 289"/>
                    <a:gd name="T62" fmla="*/ 32 w 147"/>
                    <a:gd name="T63" fmla="*/ 284 h 289"/>
                    <a:gd name="T64" fmla="*/ 32 w 147"/>
                    <a:gd name="T65" fmla="*/ 284 h 289"/>
                    <a:gd name="T66" fmla="*/ 33 w 147"/>
                    <a:gd name="T67" fmla="*/ 284 h 289"/>
                    <a:gd name="T68" fmla="*/ 32 w 147"/>
                    <a:gd name="T69" fmla="*/ 284 h 289"/>
                    <a:gd name="T70" fmla="*/ 147 w 147"/>
                    <a:gd name="T71" fmla="*/ 0 h 289"/>
                    <a:gd name="T72" fmla="*/ 147 w 147"/>
                    <a:gd name="T73" fmla="*/ 4 h 289"/>
                    <a:gd name="T74" fmla="*/ 147 w 147"/>
                    <a:gd name="T75" fmla="*/ 4 h 289"/>
                    <a:gd name="T76" fmla="*/ 147 w 147"/>
                    <a:gd name="T77" fmla="*/ 0 h 289"/>
                    <a:gd name="T78" fmla="*/ 147 w 147"/>
                    <a:gd name="T79" fmla="*/ 0 h 289"/>
                    <a:gd name="T80" fmla="*/ 147 w 147"/>
                    <a:gd name="T81" fmla="*/ 0 h 289"/>
                    <a:gd name="T82" fmla="*/ 147 w 147"/>
                    <a:gd name="T83" fmla="*/ 0 h 289"/>
                    <a:gd name="T84" fmla="*/ 147 w 147"/>
                    <a:gd name="T85" fmla="*/ 0 h 289"/>
                    <a:gd name="T86" fmla="*/ 147 w 147"/>
                    <a:gd name="T87" fmla="*/ 0 h 289"/>
                    <a:gd name="T88" fmla="*/ 147 w 147"/>
                    <a:gd name="T89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47" h="289"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9"/>
                      </a:move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moveTo>
                        <a:pt x="0" y="288"/>
                      </a:moveTo>
                      <a:cubicBezTo>
                        <a:pt x="0" y="288"/>
                        <a:pt x="0" y="288"/>
                        <a:pt x="0" y="289"/>
                      </a:cubicBezTo>
                      <a:cubicBezTo>
                        <a:pt x="0" y="288"/>
                        <a:pt x="0" y="288"/>
                        <a:pt x="0" y="288"/>
                      </a:cubicBezTo>
                      <a:moveTo>
                        <a:pt x="1" y="288"/>
                      </a:moveTo>
                      <a:cubicBezTo>
                        <a:pt x="1" y="288"/>
                        <a:pt x="1" y="288"/>
                        <a:pt x="1" y="288"/>
                      </a:cubicBezTo>
                      <a:cubicBezTo>
                        <a:pt x="1" y="288"/>
                        <a:pt x="1" y="288"/>
                        <a:pt x="1" y="288"/>
                      </a:cubicBezTo>
                      <a:moveTo>
                        <a:pt x="1" y="288"/>
                      </a:moveTo>
                      <a:cubicBezTo>
                        <a:pt x="1" y="288"/>
                        <a:pt x="1" y="288"/>
                        <a:pt x="1" y="288"/>
                      </a:cubicBezTo>
                      <a:cubicBezTo>
                        <a:pt x="1" y="288"/>
                        <a:pt x="1" y="288"/>
                        <a:pt x="1" y="288"/>
                      </a:cubicBezTo>
                      <a:moveTo>
                        <a:pt x="33" y="284"/>
                      </a:move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moveTo>
                        <a:pt x="33" y="284"/>
                      </a:move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moveTo>
                        <a:pt x="32" y="284"/>
                      </a:moveTo>
                      <a:cubicBezTo>
                        <a:pt x="28" y="284"/>
                        <a:pt x="16" y="285"/>
                        <a:pt x="1" y="288"/>
                      </a:cubicBezTo>
                      <a:cubicBezTo>
                        <a:pt x="16" y="285"/>
                        <a:pt x="28" y="284"/>
                        <a:pt x="32" y="284"/>
                      </a:cubicBezTo>
                      <a:moveTo>
                        <a:pt x="32" y="284"/>
                      </a:moveTo>
                      <a:cubicBezTo>
                        <a:pt x="32" y="284"/>
                        <a:pt x="32" y="284"/>
                        <a:pt x="32" y="284"/>
                      </a:cubicBezTo>
                      <a:cubicBezTo>
                        <a:pt x="32" y="284"/>
                        <a:pt x="32" y="284"/>
                        <a:pt x="32" y="284"/>
                      </a:cubicBezTo>
                      <a:cubicBezTo>
                        <a:pt x="33" y="284"/>
                        <a:pt x="33" y="284"/>
                        <a:pt x="33" y="284"/>
                      </a:cubicBezTo>
                      <a:cubicBezTo>
                        <a:pt x="33" y="284"/>
                        <a:pt x="33" y="284"/>
                        <a:pt x="32" y="284"/>
                      </a:cubicBezTo>
                      <a:moveTo>
                        <a:pt x="147" y="0"/>
                      </a:moveTo>
                      <a:cubicBezTo>
                        <a:pt x="147" y="1"/>
                        <a:pt x="147" y="3"/>
                        <a:pt x="147" y="4"/>
                      </a:cubicBez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7" y="3"/>
                        <a:pt x="147" y="1"/>
                        <a:pt x="147" y="0"/>
                      </a:cubicBezTo>
                      <a:moveTo>
                        <a:pt x="147" y="0"/>
                      </a:move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moveTo>
                        <a:pt x="147" y="0"/>
                      </a:move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</a:path>
                  </a:pathLst>
                </a:custGeom>
                <a:solidFill>
                  <a:srgbClr val="F8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72"/>
                <p:cNvSpPr>
                  <a:spLocks noEditPoints="1"/>
                </p:cNvSpPr>
                <p:nvPr/>
              </p:nvSpPr>
              <p:spPr bwMode="auto">
                <a:xfrm>
                  <a:off x="3771901" y="2687638"/>
                  <a:ext cx="1874838" cy="2592388"/>
                </a:xfrm>
                <a:custGeom>
                  <a:avLst/>
                  <a:gdLst>
                    <a:gd name="T0" fmla="*/ 298 w 1060"/>
                    <a:gd name="T1" fmla="*/ 46 h 1468"/>
                    <a:gd name="T2" fmla="*/ 237 w 1060"/>
                    <a:gd name="T3" fmla="*/ 49 h 1468"/>
                    <a:gd name="T4" fmla="*/ 396 w 1060"/>
                    <a:gd name="T5" fmla="*/ 858 h 1468"/>
                    <a:gd name="T6" fmla="*/ 313 w 1060"/>
                    <a:gd name="T7" fmla="*/ 1087 h 1468"/>
                    <a:gd name="T8" fmla="*/ 0 w 1060"/>
                    <a:gd name="T9" fmla="*/ 1468 h 1468"/>
                    <a:gd name="T10" fmla="*/ 47 w 1060"/>
                    <a:gd name="T11" fmla="*/ 1447 h 1468"/>
                    <a:gd name="T12" fmla="*/ 47 w 1060"/>
                    <a:gd name="T13" fmla="*/ 1447 h 1468"/>
                    <a:gd name="T14" fmla="*/ 47 w 1060"/>
                    <a:gd name="T15" fmla="*/ 1447 h 1468"/>
                    <a:gd name="T16" fmla="*/ 47 w 1060"/>
                    <a:gd name="T17" fmla="*/ 1447 h 1468"/>
                    <a:gd name="T18" fmla="*/ 47 w 1060"/>
                    <a:gd name="T19" fmla="*/ 1446 h 1468"/>
                    <a:gd name="T20" fmla="*/ 48 w 1060"/>
                    <a:gd name="T21" fmla="*/ 1446 h 1468"/>
                    <a:gd name="T22" fmla="*/ 48 w 1060"/>
                    <a:gd name="T23" fmla="*/ 1446 h 1468"/>
                    <a:gd name="T24" fmla="*/ 79 w 1060"/>
                    <a:gd name="T25" fmla="*/ 1442 h 1468"/>
                    <a:gd name="T26" fmla="*/ 79 w 1060"/>
                    <a:gd name="T27" fmla="*/ 1442 h 1468"/>
                    <a:gd name="T28" fmla="*/ 80 w 1060"/>
                    <a:gd name="T29" fmla="*/ 1442 h 1468"/>
                    <a:gd name="T30" fmla="*/ 80 w 1060"/>
                    <a:gd name="T31" fmla="*/ 1442 h 1468"/>
                    <a:gd name="T32" fmla="*/ 80 w 1060"/>
                    <a:gd name="T33" fmla="*/ 1442 h 1468"/>
                    <a:gd name="T34" fmla="*/ 189 w 1060"/>
                    <a:gd name="T35" fmla="*/ 1151 h 1468"/>
                    <a:gd name="T36" fmla="*/ 194 w 1060"/>
                    <a:gd name="T37" fmla="*/ 1158 h 1468"/>
                    <a:gd name="T38" fmla="*/ 194 w 1060"/>
                    <a:gd name="T39" fmla="*/ 1158 h 1468"/>
                    <a:gd name="T40" fmla="*/ 194 w 1060"/>
                    <a:gd name="T41" fmla="*/ 1158 h 1468"/>
                    <a:gd name="T42" fmla="*/ 320 w 1060"/>
                    <a:gd name="T43" fmla="*/ 1110 h 1468"/>
                    <a:gd name="T44" fmla="*/ 396 w 1060"/>
                    <a:gd name="T45" fmla="*/ 1276 h 1468"/>
                    <a:gd name="T46" fmla="*/ 485 w 1060"/>
                    <a:gd name="T47" fmla="*/ 1132 h 1468"/>
                    <a:gd name="T48" fmla="*/ 616 w 1060"/>
                    <a:gd name="T49" fmla="*/ 1007 h 1468"/>
                    <a:gd name="T50" fmla="*/ 679 w 1060"/>
                    <a:gd name="T51" fmla="*/ 1112 h 1468"/>
                    <a:gd name="T52" fmla="*/ 861 w 1060"/>
                    <a:gd name="T53" fmla="*/ 559 h 1468"/>
                    <a:gd name="T54" fmla="*/ 920 w 1060"/>
                    <a:gd name="T55" fmla="*/ 354 h 1468"/>
                    <a:gd name="T56" fmla="*/ 1034 w 1060"/>
                    <a:gd name="T57" fmla="*/ 391 h 1468"/>
                    <a:gd name="T58" fmla="*/ 1057 w 1060"/>
                    <a:gd name="T59" fmla="*/ 319 h 1468"/>
                    <a:gd name="T60" fmla="*/ 1056 w 1060"/>
                    <a:gd name="T61" fmla="*/ 358 h 1468"/>
                    <a:gd name="T62" fmla="*/ 886 w 1060"/>
                    <a:gd name="T63" fmla="*/ 214 h 1468"/>
                    <a:gd name="T64" fmla="*/ 810 w 1060"/>
                    <a:gd name="T65" fmla="*/ 297 h 1468"/>
                    <a:gd name="T66" fmla="*/ 643 w 1060"/>
                    <a:gd name="T67" fmla="*/ 859 h 1468"/>
                    <a:gd name="T68" fmla="*/ 605 w 1060"/>
                    <a:gd name="T69" fmla="*/ 856 h 1468"/>
                    <a:gd name="T70" fmla="*/ 502 w 1060"/>
                    <a:gd name="T71" fmla="*/ 1002 h 1468"/>
                    <a:gd name="T72" fmla="*/ 537 w 1060"/>
                    <a:gd name="T73" fmla="*/ 928 h 1468"/>
                    <a:gd name="T74" fmla="*/ 542 w 1060"/>
                    <a:gd name="T75" fmla="*/ 417 h 1468"/>
                    <a:gd name="T76" fmla="*/ 419 w 1060"/>
                    <a:gd name="T77" fmla="*/ 49 h 1468"/>
                    <a:gd name="T78" fmla="*/ 343 w 1060"/>
                    <a:gd name="T79" fmla="*/ 41 h 1468"/>
                    <a:gd name="T80" fmla="*/ 755 w 1060"/>
                    <a:gd name="T81" fmla="*/ 0 h 1468"/>
                    <a:gd name="T82" fmla="*/ 755 w 1060"/>
                    <a:gd name="T83" fmla="*/ 0 h 1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060" h="1468">
                      <a:moveTo>
                        <a:pt x="332" y="32"/>
                      </a:moveTo>
                      <a:cubicBezTo>
                        <a:pt x="325" y="40"/>
                        <a:pt x="313" y="46"/>
                        <a:pt x="298" y="46"/>
                      </a:cubicBezTo>
                      <a:cubicBezTo>
                        <a:pt x="284" y="46"/>
                        <a:pt x="272" y="40"/>
                        <a:pt x="265" y="32"/>
                      </a:cubicBezTo>
                      <a:cubicBezTo>
                        <a:pt x="260" y="40"/>
                        <a:pt x="250" y="46"/>
                        <a:pt x="237" y="49"/>
                      </a:cubicBezTo>
                      <a:cubicBezTo>
                        <a:pt x="274" y="101"/>
                        <a:pt x="365" y="237"/>
                        <a:pt x="379" y="362"/>
                      </a:cubicBezTo>
                      <a:cubicBezTo>
                        <a:pt x="396" y="520"/>
                        <a:pt x="400" y="766"/>
                        <a:pt x="396" y="858"/>
                      </a:cubicBezTo>
                      <a:cubicBezTo>
                        <a:pt x="392" y="949"/>
                        <a:pt x="430" y="935"/>
                        <a:pt x="438" y="966"/>
                      </a:cubicBezTo>
                      <a:cubicBezTo>
                        <a:pt x="447" y="996"/>
                        <a:pt x="361" y="1076"/>
                        <a:pt x="313" y="1087"/>
                      </a:cubicBezTo>
                      <a:cubicBezTo>
                        <a:pt x="266" y="1099"/>
                        <a:pt x="197" y="1083"/>
                        <a:pt x="123" y="1176"/>
                      </a:cubicBezTo>
                      <a:cubicBezTo>
                        <a:pt x="49" y="1269"/>
                        <a:pt x="0" y="1468"/>
                        <a:pt x="0" y="1468"/>
                      </a:cubicBezTo>
                      <a:cubicBezTo>
                        <a:pt x="16" y="1457"/>
                        <a:pt x="33" y="1450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7"/>
                        <a:pt x="47" y="1447"/>
                        <a:pt x="47" y="1447"/>
                      </a:cubicBezTo>
                      <a:cubicBezTo>
                        <a:pt x="47" y="1446"/>
                        <a:pt x="47" y="1446"/>
                        <a:pt x="47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48" y="1446"/>
                        <a:pt x="48" y="1446"/>
                        <a:pt x="48" y="1446"/>
                      </a:cubicBezTo>
                      <a:cubicBezTo>
                        <a:pt x="63" y="1443"/>
                        <a:pt x="75" y="1442"/>
                        <a:pt x="79" y="1442"/>
                      </a:cubicBezTo>
                      <a:cubicBezTo>
                        <a:pt x="79" y="1442"/>
                        <a:pt x="79" y="1442"/>
                        <a:pt x="79" y="1442"/>
                      </a:cubicBezTo>
                      <a:cubicBezTo>
                        <a:pt x="79" y="1442"/>
                        <a:pt x="79" y="1442"/>
                        <a:pt x="79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80" y="1442"/>
                        <a:pt x="80" y="1442"/>
                      </a:cubicBezTo>
                      <a:cubicBezTo>
                        <a:pt x="80" y="1442"/>
                        <a:pt x="142" y="1291"/>
                        <a:pt x="148" y="1228"/>
                      </a:cubicBezTo>
                      <a:cubicBezTo>
                        <a:pt x="153" y="1178"/>
                        <a:pt x="178" y="1151"/>
                        <a:pt x="189" y="1151"/>
                      </a:cubicBezTo>
                      <a:cubicBezTo>
                        <a:pt x="192" y="1151"/>
                        <a:pt x="194" y="1153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8"/>
                        <a:pt x="194" y="1158"/>
                        <a:pt x="194" y="1158"/>
                      </a:cubicBezTo>
                      <a:cubicBezTo>
                        <a:pt x="194" y="1159"/>
                        <a:pt x="194" y="1161"/>
                        <a:pt x="194" y="1162"/>
                      </a:cubicBezTo>
                      <a:cubicBezTo>
                        <a:pt x="225" y="1158"/>
                        <a:pt x="281" y="1110"/>
                        <a:pt x="320" y="1110"/>
                      </a:cubicBezTo>
                      <a:cubicBezTo>
                        <a:pt x="337" y="1110"/>
                        <a:pt x="351" y="1120"/>
                        <a:pt x="358" y="1148"/>
                      </a:cubicBezTo>
                      <a:cubicBezTo>
                        <a:pt x="376" y="1228"/>
                        <a:pt x="372" y="1276"/>
                        <a:pt x="396" y="1276"/>
                      </a:cubicBezTo>
                      <a:cubicBezTo>
                        <a:pt x="399" y="1276"/>
                        <a:pt x="404" y="1275"/>
                        <a:pt x="408" y="1273"/>
                      </a:cubicBezTo>
                      <a:cubicBezTo>
                        <a:pt x="447" y="1256"/>
                        <a:pt x="408" y="1209"/>
                        <a:pt x="485" y="1132"/>
                      </a:cubicBezTo>
                      <a:cubicBezTo>
                        <a:pt x="545" y="1070"/>
                        <a:pt x="539" y="987"/>
                        <a:pt x="575" y="987"/>
                      </a:cubicBezTo>
                      <a:cubicBezTo>
                        <a:pt x="585" y="987"/>
                        <a:pt x="598" y="993"/>
                        <a:pt x="616" y="1007"/>
                      </a:cubicBezTo>
                      <a:cubicBezTo>
                        <a:pt x="681" y="1059"/>
                        <a:pt x="665" y="1133"/>
                        <a:pt x="669" y="1133"/>
                      </a:cubicBezTo>
                      <a:cubicBezTo>
                        <a:pt x="670" y="1133"/>
                        <a:pt x="672" y="1127"/>
                        <a:pt x="679" y="1112"/>
                      </a:cubicBezTo>
                      <a:cubicBezTo>
                        <a:pt x="709" y="1046"/>
                        <a:pt x="679" y="869"/>
                        <a:pt x="751" y="763"/>
                      </a:cubicBezTo>
                      <a:cubicBezTo>
                        <a:pt x="823" y="658"/>
                        <a:pt x="798" y="683"/>
                        <a:pt x="861" y="559"/>
                      </a:cubicBezTo>
                      <a:cubicBezTo>
                        <a:pt x="912" y="458"/>
                        <a:pt x="906" y="329"/>
                        <a:pt x="912" y="329"/>
                      </a:cubicBezTo>
                      <a:cubicBezTo>
                        <a:pt x="914" y="329"/>
                        <a:pt x="916" y="337"/>
                        <a:pt x="920" y="354"/>
                      </a:cubicBezTo>
                      <a:cubicBezTo>
                        <a:pt x="933" y="409"/>
                        <a:pt x="957" y="443"/>
                        <a:pt x="991" y="461"/>
                      </a:cubicBezTo>
                      <a:cubicBezTo>
                        <a:pt x="1019" y="435"/>
                        <a:pt x="1031" y="411"/>
                        <a:pt x="1034" y="391"/>
                      </a:cubicBezTo>
                      <a:cubicBezTo>
                        <a:pt x="1037" y="373"/>
                        <a:pt x="1060" y="385"/>
                        <a:pt x="1060" y="348"/>
                      </a:cubicBezTo>
                      <a:cubicBezTo>
                        <a:pt x="1060" y="340"/>
                        <a:pt x="1059" y="331"/>
                        <a:pt x="1057" y="319"/>
                      </a:cubicBezTo>
                      <a:cubicBezTo>
                        <a:pt x="1060" y="337"/>
                        <a:pt x="1060" y="349"/>
                        <a:pt x="1059" y="358"/>
                      </a:cubicBezTo>
                      <a:cubicBezTo>
                        <a:pt x="1058" y="358"/>
                        <a:pt x="1057" y="358"/>
                        <a:pt x="1056" y="358"/>
                      </a:cubicBezTo>
                      <a:cubicBezTo>
                        <a:pt x="1011" y="358"/>
                        <a:pt x="941" y="298"/>
                        <a:pt x="930" y="265"/>
                      </a:cubicBezTo>
                      <a:cubicBezTo>
                        <a:pt x="918" y="232"/>
                        <a:pt x="908" y="221"/>
                        <a:pt x="886" y="214"/>
                      </a:cubicBezTo>
                      <a:cubicBezTo>
                        <a:pt x="885" y="213"/>
                        <a:pt x="883" y="213"/>
                        <a:pt x="881" y="213"/>
                      </a:cubicBezTo>
                      <a:cubicBezTo>
                        <a:pt x="859" y="213"/>
                        <a:pt x="824" y="252"/>
                        <a:pt x="810" y="297"/>
                      </a:cubicBezTo>
                      <a:cubicBezTo>
                        <a:pt x="795" y="345"/>
                        <a:pt x="774" y="418"/>
                        <a:pt x="770" y="464"/>
                      </a:cubicBezTo>
                      <a:cubicBezTo>
                        <a:pt x="766" y="511"/>
                        <a:pt x="673" y="766"/>
                        <a:pt x="643" y="859"/>
                      </a:cubicBezTo>
                      <a:cubicBezTo>
                        <a:pt x="634" y="889"/>
                        <a:pt x="629" y="899"/>
                        <a:pt x="627" y="899"/>
                      </a:cubicBezTo>
                      <a:cubicBezTo>
                        <a:pt x="622" y="899"/>
                        <a:pt x="625" y="856"/>
                        <a:pt x="605" y="856"/>
                      </a:cubicBezTo>
                      <a:cubicBezTo>
                        <a:pt x="576" y="856"/>
                        <a:pt x="533" y="972"/>
                        <a:pt x="521" y="990"/>
                      </a:cubicBezTo>
                      <a:cubicBezTo>
                        <a:pt x="515" y="999"/>
                        <a:pt x="508" y="1002"/>
                        <a:pt x="502" y="1002"/>
                      </a:cubicBezTo>
                      <a:cubicBezTo>
                        <a:pt x="496" y="1002"/>
                        <a:pt x="491" y="998"/>
                        <a:pt x="491" y="993"/>
                      </a:cubicBezTo>
                      <a:cubicBezTo>
                        <a:pt x="491" y="984"/>
                        <a:pt x="529" y="936"/>
                        <a:pt x="537" y="928"/>
                      </a:cubicBezTo>
                      <a:cubicBezTo>
                        <a:pt x="546" y="920"/>
                        <a:pt x="531" y="842"/>
                        <a:pt x="530" y="729"/>
                      </a:cubicBezTo>
                      <a:cubicBezTo>
                        <a:pt x="528" y="616"/>
                        <a:pt x="552" y="523"/>
                        <a:pt x="542" y="417"/>
                      </a:cubicBezTo>
                      <a:cubicBezTo>
                        <a:pt x="531" y="312"/>
                        <a:pt x="506" y="253"/>
                        <a:pt x="476" y="179"/>
                      </a:cubicBezTo>
                      <a:cubicBezTo>
                        <a:pt x="457" y="132"/>
                        <a:pt x="433" y="80"/>
                        <a:pt x="419" y="49"/>
                      </a:cubicBezTo>
                      <a:cubicBezTo>
                        <a:pt x="410" y="55"/>
                        <a:pt x="399" y="58"/>
                        <a:pt x="386" y="58"/>
                      </a:cubicBezTo>
                      <a:cubicBezTo>
                        <a:pt x="369" y="58"/>
                        <a:pt x="354" y="51"/>
                        <a:pt x="343" y="41"/>
                      </a:cubicBezTo>
                      <a:cubicBezTo>
                        <a:pt x="339" y="39"/>
                        <a:pt x="335" y="36"/>
                        <a:pt x="332" y="32"/>
                      </a:cubicBezTo>
                      <a:moveTo>
                        <a:pt x="755" y="0"/>
                      </a:moveTo>
                      <a:cubicBezTo>
                        <a:pt x="755" y="0"/>
                        <a:pt x="755" y="0"/>
                        <a:pt x="755" y="0"/>
                      </a:cubicBezTo>
                      <a:cubicBezTo>
                        <a:pt x="755" y="0"/>
                        <a:pt x="755" y="0"/>
                        <a:pt x="755" y="0"/>
                      </a:cubicBezTo>
                    </a:path>
                  </a:pathLst>
                </a:custGeom>
                <a:solidFill>
                  <a:srgbClr val="0534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76"/>
                <p:cNvSpPr>
                  <a:spLocks/>
                </p:cNvSpPr>
                <p:nvPr/>
              </p:nvSpPr>
              <p:spPr bwMode="auto">
                <a:xfrm>
                  <a:off x="4513263" y="2674938"/>
                  <a:ext cx="1133475" cy="1782763"/>
                </a:xfrm>
                <a:custGeom>
                  <a:avLst/>
                  <a:gdLst>
                    <a:gd name="T0" fmla="*/ 485 w 641"/>
                    <a:gd name="T1" fmla="*/ 0 h 1009"/>
                    <a:gd name="T2" fmla="*/ 449 w 641"/>
                    <a:gd name="T3" fmla="*/ 0 h 1009"/>
                    <a:gd name="T4" fmla="*/ 448 w 641"/>
                    <a:gd name="T5" fmla="*/ 0 h 1009"/>
                    <a:gd name="T6" fmla="*/ 336 w 641"/>
                    <a:gd name="T7" fmla="*/ 7 h 1009"/>
                    <a:gd name="T8" fmla="*/ 336 w 641"/>
                    <a:gd name="T9" fmla="*/ 7 h 1009"/>
                    <a:gd name="T10" fmla="*/ 336 w 641"/>
                    <a:gd name="T11" fmla="*/ 7 h 1009"/>
                    <a:gd name="T12" fmla="*/ 21 w 641"/>
                    <a:gd name="T13" fmla="*/ 34 h 1009"/>
                    <a:gd name="T14" fmla="*/ 0 w 641"/>
                    <a:gd name="T15" fmla="*/ 56 h 1009"/>
                    <a:gd name="T16" fmla="*/ 57 w 641"/>
                    <a:gd name="T17" fmla="*/ 186 h 1009"/>
                    <a:gd name="T18" fmla="*/ 123 w 641"/>
                    <a:gd name="T19" fmla="*/ 424 h 1009"/>
                    <a:gd name="T20" fmla="*/ 111 w 641"/>
                    <a:gd name="T21" fmla="*/ 736 h 1009"/>
                    <a:gd name="T22" fmla="*/ 118 w 641"/>
                    <a:gd name="T23" fmla="*/ 935 h 1009"/>
                    <a:gd name="T24" fmla="*/ 72 w 641"/>
                    <a:gd name="T25" fmla="*/ 1000 h 1009"/>
                    <a:gd name="T26" fmla="*/ 83 w 641"/>
                    <a:gd name="T27" fmla="*/ 1009 h 1009"/>
                    <a:gd name="T28" fmla="*/ 102 w 641"/>
                    <a:gd name="T29" fmla="*/ 997 h 1009"/>
                    <a:gd name="T30" fmla="*/ 186 w 641"/>
                    <a:gd name="T31" fmla="*/ 863 h 1009"/>
                    <a:gd name="T32" fmla="*/ 208 w 641"/>
                    <a:gd name="T33" fmla="*/ 906 h 1009"/>
                    <a:gd name="T34" fmla="*/ 224 w 641"/>
                    <a:gd name="T35" fmla="*/ 866 h 1009"/>
                    <a:gd name="T36" fmla="*/ 351 w 641"/>
                    <a:gd name="T37" fmla="*/ 471 h 1009"/>
                    <a:gd name="T38" fmla="*/ 391 w 641"/>
                    <a:gd name="T39" fmla="*/ 304 h 1009"/>
                    <a:gd name="T40" fmla="*/ 462 w 641"/>
                    <a:gd name="T41" fmla="*/ 220 h 1009"/>
                    <a:gd name="T42" fmla="*/ 467 w 641"/>
                    <a:gd name="T43" fmla="*/ 221 h 1009"/>
                    <a:gd name="T44" fmla="*/ 511 w 641"/>
                    <a:gd name="T45" fmla="*/ 272 h 1009"/>
                    <a:gd name="T46" fmla="*/ 637 w 641"/>
                    <a:gd name="T47" fmla="*/ 365 h 1009"/>
                    <a:gd name="T48" fmla="*/ 640 w 641"/>
                    <a:gd name="T49" fmla="*/ 365 h 1009"/>
                    <a:gd name="T50" fmla="*/ 638 w 641"/>
                    <a:gd name="T51" fmla="*/ 326 h 1009"/>
                    <a:gd name="T52" fmla="*/ 638 w 641"/>
                    <a:gd name="T53" fmla="*/ 326 h 1009"/>
                    <a:gd name="T54" fmla="*/ 634 w 641"/>
                    <a:gd name="T55" fmla="*/ 286 h 1009"/>
                    <a:gd name="T56" fmla="*/ 634 w 641"/>
                    <a:gd name="T57" fmla="*/ 286 h 1009"/>
                    <a:gd name="T58" fmla="*/ 634 w 641"/>
                    <a:gd name="T59" fmla="*/ 286 h 1009"/>
                    <a:gd name="T60" fmla="*/ 634 w 641"/>
                    <a:gd name="T61" fmla="*/ 264 h 1009"/>
                    <a:gd name="T62" fmla="*/ 612 w 641"/>
                    <a:gd name="T63" fmla="*/ 216 h 1009"/>
                    <a:gd name="T64" fmla="*/ 501 w 641"/>
                    <a:gd name="T65" fmla="*/ 71 h 1009"/>
                    <a:gd name="T66" fmla="*/ 485 w 641"/>
                    <a:gd name="T67" fmla="*/ 0 h 10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41" h="1009">
                      <a:moveTo>
                        <a:pt x="485" y="0"/>
                      </a:moveTo>
                      <a:cubicBezTo>
                        <a:pt x="474" y="0"/>
                        <a:pt x="461" y="0"/>
                        <a:pt x="449" y="0"/>
                      </a:cubicBezTo>
                      <a:cubicBezTo>
                        <a:pt x="449" y="0"/>
                        <a:pt x="448" y="0"/>
                        <a:pt x="448" y="0"/>
                      </a:cubicBezTo>
                      <a:cubicBezTo>
                        <a:pt x="417" y="3"/>
                        <a:pt x="373" y="6"/>
                        <a:pt x="336" y="7"/>
                      </a:cubicBezTo>
                      <a:cubicBezTo>
                        <a:pt x="336" y="7"/>
                        <a:pt x="336" y="7"/>
                        <a:pt x="336" y="7"/>
                      </a:cubicBezTo>
                      <a:cubicBezTo>
                        <a:pt x="336" y="7"/>
                        <a:pt x="336" y="7"/>
                        <a:pt x="336" y="7"/>
                      </a:cubicBezTo>
                      <a:cubicBezTo>
                        <a:pt x="298" y="9"/>
                        <a:pt x="181" y="27"/>
                        <a:pt x="21" y="34"/>
                      </a:cubicBezTo>
                      <a:cubicBezTo>
                        <a:pt x="17" y="43"/>
                        <a:pt x="10" y="51"/>
                        <a:pt x="0" y="56"/>
                      </a:cubicBezTo>
                      <a:cubicBezTo>
                        <a:pt x="14" y="87"/>
                        <a:pt x="38" y="139"/>
                        <a:pt x="57" y="186"/>
                      </a:cubicBezTo>
                      <a:cubicBezTo>
                        <a:pt x="87" y="260"/>
                        <a:pt x="112" y="319"/>
                        <a:pt x="123" y="424"/>
                      </a:cubicBezTo>
                      <a:cubicBezTo>
                        <a:pt x="133" y="530"/>
                        <a:pt x="109" y="623"/>
                        <a:pt x="111" y="736"/>
                      </a:cubicBezTo>
                      <a:cubicBezTo>
                        <a:pt x="112" y="849"/>
                        <a:pt x="127" y="927"/>
                        <a:pt x="118" y="935"/>
                      </a:cubicBezTo>
                      <a:cubicBezTo>
                        <a:pt x="110" y="943"/>
                        <a:pt x="72" y="991"/>
                        <a:pt x="72" y="1000"/>
                      </a:cubicBezTo>
                      <a:cubicBezTo>
                        <a:pt x="72" y="1005"/>
                        <a:pt x="77" y="1009"/>
                        <a:pt x="83" y="1009"/>
                      </a:cubicBezTo>
                      <a:cubicBezTo>
                        <a:pt x="89" y="1009"/>
                        <a:pt x="96" y="1006"/>
                        <a:pt x="102" y="997"/>
                      </a:cubicBezTo>
                      <a:cubicBezTo>
                        <a:pt x="114" y="979"/>
                        <a:pt x="157" y="863"/>
                        <a:pt x="186" y="863"/>
                      </a:cubicBezTo>
                      <a:cubicBezTo>
                        <a:pt x="206" y="863"/>
                        <a:pt x="203" y="906"/>
                        <a:pt x="208" y="906"/>
                      </a:cubicBezTo>
                      <a:cubicBezTo>
                        <a:pt x="210" y="906"/>
                        <a:pt x="215" y="896"/>
                        <a:pt x="224" y="866"/>
                      </a:cubicBezTo>
                      <a:cubicBezTo>
                        <a:pt x="254" y="773"/>
                        <a:pt x="347" y="518"/>
                        <a:pt x="351" y="471"/>
                      </a:cubicBezTo>
                      <a:cubicBezTo>
                        <a:pt x="355" y="425"/>
                        <a:pt x="376" y="352"/>
                        <a:pt x="391" y="304"/>
                      </a:cubicBezTo>
                      <a:cubicBezTo>
                        <a:pt x="405" y="259"/>
                        <a:pt x="440" y="220"/>
                        <a:pt x="462" y="220"/>
                      </a:cubicBezTo>
                      <a:cubicBezTo>
                        <a:pt x="464" y="220"/>
                        <a:pt x="466" y="220"/>
                        <a:pt x="467" y="221"/>
                      </a:cubicBezTo>
                      <a:cubicBezTo>
                        <a:pt x="489" y="228"/>
                        <a:pt x="499" y="239"/>
                        <a:pt x="511" y="272"/>
                      </a:cubicBezTo>
                      <a:cubicBezTo>
                        <a:pt x="522" y="305"/>
                        <a:pt x="592" y="365"/>
                        <a:pt x="637" y="365"/>
                      </a:cubicBezTo>
                      <a:cubicBezTo>
                        <a:pt x="638" y="365"/>
                        <a:pt x="639" y="365"/>
                        <a:pt x="640" y="365"/>
                      </a:cubicBezTo>
                      <a:cubicBezTo>
                        <a:pt x="641" y="356"/>
                        <a:pt x="641" y="344"/>
                        <a:pt x="638" y="326"/>
                      </a:cubicBezTo>
                      <a:cubicBezTo>
                        <a:pt x="638" y="326"/>
                        <a:pt x="638" y="326"/>
                        <a:pt x="638" y="326"/>
                      </a:cubicBezTo>
                      <a:cubicBezTo>
                        <a:pt x="634" y="308"/>
                        <a:pt x="634" y="295"/>
                        <a:pt x="634" y="286"/>
                      </a:cubicBezTo>
                      <a:cubicBezTo>
                        <a:pt x="634" y="286"/>
                        <a:pt x="634" y="286"/>
                        <a:pt x="634" y="286"/>
                      </a:cubicBezTo>
                      <a:cubicBezTo>
                        <a:pt x="634" y="286"/>
                        <a:pt x="634" y="286"/>
                        <a:pt x="634" y="286"/>
                      </a:cubicBezTo>
                      <a:cubicBezTo>
                        <a:pt x="634" y="277"/>
                        <a:pt x="634" y="270"/>
                        <a:pt x="634" y="264"/>
                      </a:cubicBezTo>
                      <a:cubicBezTo>
                        <a:pt x="634" y="253"/>
                        <a:pt x="631" y="243"/>
                        <a:pt x="612" y="216"/>
                      </a:cubicBezTo>
                      <a:cubicBezTo>
                        <a:pt x="573" y="160"/>
                        <a:pt x="511" y="97"/>
                        <a:pt x="501" y="71"/>
                      </a:cubicBezTo>
                      <a:cubicBezTo>
                        <a:pt x="493" y="48"/>
                        <a:pt x="486" y="14"/>
                        <a:pt x="485" y="0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66" name="矩形 65"/>
              <p:cNvSpPr/>
              <p:nvPr/>
            </p:nvSpPr>
            <p:spPr>
              <a:xfrm>
                <a:off x="1822361" y="2746645"/>
                <a:ext cx="4101921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035089" y="252417"/>
              <a:ext cx="3453696" cy="2978416"/>
              <a:chOff x="2255838" y="49213"/>
              <a:chExt cx="3114676" cy="2686050"/>
            </a:xfrm>
          </p:grpSpPr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2255838" y="49213"/>
                <a:ext cx="3114675" cy="2686050"/>
              </a:xfrm>
              <a:custGeom>
                <a:avLst/>
                <a:gdLst>
                  <a:gd name="T0" fmla="*/ 716 w 1761"/>
                  <a:gd name="T1" fmla="*/ 1462 h 1520"/>
                  <a:gd name="T2" fmla="*/ 1723 w 1761"/>
                  <a:gd name="T3" fmla="*/ 1462 h 1520"/>
                  <a:gd name="T4" fmla="*/ 1761 w 1761"/>
                  <a:gd name="T5" fmla="*/ 1454 h 1520"/>
                  <a:gd name="T6" fmla="*/ 1620 w 1761"/>
                  <a:gd name="T7" fmla="*/ 1315 h 1520"/>
                  <a:gd name="T8" fmla="*/ 1554 w 1761"/>
                  <a:gd name="T9" fmla="*/ 1169 h 1520"/>
                  <a:gd name="T10" fmla="*/ 1492 w 1761"/>
                  <a:gd name="T11" fmla="*/ 1068 h 1520"/>
                  <a:gd name="T12" fmla="*/ 1398 w 1761"/>
                  <a:gd name="T13" fmla="*/ 790 h 1520"/>
                  <a:gd name="T14" fmla="*/ 1374 w 1761"/>
                  <a:gd name="T15" fmla="*/ 674 h 1520"/>
                  <a:gd name="T16" fmla="*/ 1362 w 1761"/>
                  <a:gd name="T17" fmla="*/ 660 h 1520"/>
                  <a:gd name="T18" fmla="*/ 1341 w 1761"/>
                  <a:gd name="T19" fmla="*/ 658 h 1520"/>
                  <a:gd name="T20" fmla="*/ 1294 w 1761"/>
                  <a:gd name="T21" fmla="*/ 608 h 1520"/>
                  <a:gd name="T22" fmla="*/ 1262 w 1761"/>
                  <a:gd name="T23" fmla="*/ 587 h 1520"/>
                  <a:gd name="T24" fmla="*/ 1130 w 1761"/>
                  <a:gd name="T25" fmla="*/ 290 h 1520"/>
                  <a:gd name="T26" fmla="*/ 1072 w 1761"/>
                  <a:gd name="T27" fmla="*/ 50 h 1520"/>
                  <a:gd name="T28" fmla="*/ 1059 w 1761"/>
                  <a:gd name="T29" fmla="*/ 76 h 1520"/>
                  <a:gd name="T30" fmla="*/ 1015 w 1761"/>
                  <a:gd name="T31" fmla="*/ 24 h 1520"/>
                  <a:gd name="T32" fmla="*/ 986 w 1761"/>
                  <a:gd name="T33" fmla="*/ 113 h 1520"/>
                  <a:gd name="T34" fmla="*/ 913 w 1761"/>
                  <a:gd name="T35" fmla="*/ 123 h 1520"/>
                  <a:gd name="T36" fmla="*/ 890 w 1761"/>
                  <a:gd name="T37" fmla="*/ 175 h 1520"/>
                  <a:gd name="T38" fmla="*/ 845 w 1761"/>
                  <a:gd name="T39" fmla="*/ 347 h 1520"/>
                  <a:gd name="T40" fmla="*/ 778 w 1761"/>
                  <a:gd name="T41" fmla="*/ 335 h 1520"/>
                  <a:gd name="T42" fmla="*/ 730 w 1761"/>
                  <a:gd name="T43" fmla="*/ 375 h 1520"/>
                  <a:gd name="T44" fmla="*/ 709 w 1761"/>
                  <a:gd name="T45" fmla="*/ 401 h 1520"/>
                  <a:gd name="T46" fmla="*/ 683 w 1761"/>
                  <a:gd name="T47" fmla="*/ 519 h 1520"/>
                  <a:gd name="T48" fmla="*/ 626 w 1761"/>
                  <a:gd name="T49" fmla="*/ 622 h 1520"/>
                  <a:gd name="T50" fmla="*/ 595 w 1761"/>
                  <a:gd name="T51" fmla="*/ 618 h 1520"/>
                  <a:gd name="T52" fmla="*/ 509 w 1761"/>
                  <a:gd name="T53" fmla="*/ 714 h 1520"/>
                  <a:gd name="T54" fmla="*/ 480 w 1761"/>
                  <a:gd name="T55" fmla="*/ 891 h 1520"/>
                  <a:gd name="T56" fmla="*/ 448 w 1761"/>
                  <a:gd name="T57" fmla="*/ 911 h 1520"/>
                  <a:gd name="T58" fmla="*/ 438 w 1761"/>
                  <a:gd name="T59" fmla="*/ 917 h 1520"/>
                  <a:gd name="T60" fmla="*/ 314 w 1761"/>
                  <a:gd name="T61" fmla="*/ 1278 h 1520"/>
                  <a:gd name="T62" fmla="*/ 232 w 1761"/>
                  <a:gd name="T63" fmla="*/ 1346 h 1520"/>
                  <a:gd name="T64" fmla="*/ 194 w 1761"/>
                  <a:gd name="T65" fmla="*/ 1360 h 1520"/>
                  <a:gd name="T66" fmla="*/ 126 w 1761"/>
                  <a:gd name="T67" fmla="*/ 1407 h 1520"/>
                  <a:gd name="T68" fmla="*/ 52 w 1761"/>
                  <a:gd name="T69" fmla="*/ 1424 h 1520"/>
                  <a:gd name="T70" fmla="*/ 0 w 1761"/>
                  <a:gd name="T71" fmla="*/ 1457 h 1520"/>
                  <a:gd name="T72" fmla="*/ 509 w 1761"/>
                  <a:gd name="T73" fmla="*/ 1502 h 1520"/>
                  <a:gd name="T74" fmla="*/ 716 w 1761"/>
                  <a:gd name="T75" fmla="*/ 1466 h 1520"/>
                  <a:gd name="T76" fmla="*/ 716 w 1761"/>
                  <a:gd name="T77" fmla="*/ 1462 h 1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61" h="1520">
                    <a:moveTo>
                      <a:pt x="716" y="1462"/>
                    </a:moveTo>
                    <a:cubicBezTo>
                      <a:pt x="1723" y="1462"/>
                      <a:pt x="1723" y="1462"/>
                      <a:pt x="1723" y="1462"/>
                    </a:cubicBezTo>
                    <a:cubicBezTo>
                      <a:pt x="1746" y="1458"/>
                      <a:pt x="1761" y="1454"/>
                      <a:pt x="1761" y="1454"/>
                    </a:cubicBezTo>
                    <a:cubicBezTo>
                      <a:pt x="1761" y="1431"/>
                      <a:pt x="1641" y="1353"/>
                      <a:pt x="1620" y="1315"/>
                    </a:cubicBezTo>
                    <a:cubicBezTo>
                      <a:pt x="1599" y="1278"/>
                      <a:pt x="1567" y="1200"/>
                      <a:pt x="1554" y="1169"/>
                    </a:cubicBezTo>
                    <a:cubicBezTo>
                      <a:pt x="1541" y="1139"/>
                      <a:pt x="1505" y="1122"/>
                      <a:pt x="1492" y="1068"/>
                    </a:cubicBezTo>
                    <a:cubicBezTo>
                      <a:pt x="1479" y="1014"/>
                      <a:pt x="1411" y="835"/>
                      <a:pt x="1398" y="790"/>
                    </a:cubicBezTo>
                    <a:cubicBezTo>
                      <a:pt x="1385" y="745"/>
                      <a:pt x="1374" y="705"/>
                      <a:pt x="1374" y="674"/>
                    </a:cubicBezTo>
                    <a:cubicBezTo>
                      <a:pt x="1374" y="656"/>
                      <a:pt x="1370" y="658"/>
                      <a:pt x="1362" y="660"/>
                    </a:cubicBezTo>
                    <a:cubicBezTo>
                      <a:pt x="1357" y="661"/>
                      <a:pt x="1350" y="662"/>
                      <a:pt x="1341" y="658"/>
                    </a:cubicBezTo>
                    <a:cubicBezTo>
                      <a:pt x="1318" y="646"/>
                      <a:pt x="1323" y="627"/>
                      <a:pt x="1294" y="608"/>
                    </a:cubicBezTo>
                    <a:cubicBezTo>
                      <a:pt x="1265" y="589"/>
                      <a:pt x="1262" y="587"/>
                      <a:pt x="1262" y="587"/>
                    </a:cubicBezTo>
                    <a:cubicBezTo>
                      <a:pt x="1262" y="587"/>
                      <a:pt x="1138" y="368"/>
                      <a:pt x="1130" y="290"/>
                    </a:cubicBezTo>
                    <a:cubicBezTo>
                      <a:pt x="1122" y="212"/>
                      <a:pt x="1078" y="36"/>
                      <a:pt x="1072" y="50"/>
                    </a:cubicBezTo>
                    <a:cubicBezTo>
                      <a:pt x="1065" y="64"/>
                      <a:pt x="1096" y="104"/>
                      <a:pt x="1059" y="76"/>
                    </a:cubicBezTo>
                    <a:cubicBezTo>
                      <a:pt x="1022" y="47"/>
                      <a:pt x="1028" y="0"/>
                      <a:pt x="1015" y="24"/>
                    </a:cubicBezTo>
                    <a:cubicBezTo>
                      <a:pt x="1002" y="47"/>
                      <a:pt x="994" y="85"/>
                      <a:pt x="986" y="113"/>
                    </a:cubicBezTo>
                    <a:cubicBezTo>
                      <a:pt x="978" y="142"/>
                      <a:pt x="919" y="144"/>
                      <a:pt x="913" y="123"/>
                    </a:cubicBezTo>
                    <a:cubicBezTo>
                      <a:pt x="906" y="102"/>
                      <a:pt x="902" y="137"/>
                      <a:pt x="890" y="175"/>
                    </a:cubicBezTo>
                    <a:cubicBezTo>
                      <a:pt x="879" y="212"/>
                      <a:pt x="845" y="347"/>
                      <a:pt x="845" y="347"/>
                    </a:cubicBezTo>
                    <a:cubicBezTo>
                      <a:pt x="845" y="347"/>
                      <a:pt x="837" y="417"/>
                      <a:pt x="778" y="335"/>
                    </a:cubicBezTo>
                    <a:cubicBezTo>
                      <a:pt x="778" y="335"/>
                      <a:pt x="746" y="351"/>
                      <a:pt x="730" y="375"/>
                    </a:cubicBezTo>
                    <a:cubicBezTo>
                      <a:pt x="713" y="399"/>
                      <a:pt x="709" y="401"/>
                      <a:pt x="709" y="401"/>
                    </a:cubicBezTo>
                    <a:cubicBezTo>
                      <a:pt x="709" y="401"/>
                      <a:pt x="702" y="469"/>
                      <a:pt x="683" y="519"/>
                    </a:cubicBezTo>
                    <a:cubicBezTo>
                      <a:pt x="663" y="568"/>
                      <a:pt x="637" y="622"/>
                      <a:pt x="626" y="622"/>
                    </a:cubicBezTo>
                    <a:cubicBezTo>
                      <a:pt x="615" y="622"/>
                      <a:pt x="608" y="582"/>
                      <a:pt x="595" y="618"/>
                    </a:cubicBezTo>
                    <a:cubicBezTo>
                      <a:pt x="582" y="653"/>
                      <a:pt x="511" y="700"/>
                      <a:pt x="509" y="714"/>
                    </a:cubicBezTo>
                    <a:cubicBezTo>
                      <a:pt x="507" y="728"/>
                      <a:pt x="509" y="853"/>
                      <a:pt x="480" y="891"/>
                    </a:cubicBezTo>
                    <a:cubicBezTo>
                      <a:pt x="463" y="913"/>
                      <a:pt x="454" y="912"/>
                      <a:pt x="448" y="911"/>
                    </a:cubicBezTo>
                    <a:cubicBezTo>
                      <a:pt x="443" y="910"/>
                      <a:pt x="440" y="909"/>
                      <a:pt x="438" y="917"/>
                    </a:cubicBezTo>
                    <a:cubicBezTo>
                      <a:pt x="431" y="936"/>
                      <a:pt x="407" y="1167"/>
                      <a:pt x="314" y="1278"/>
                    </a:cubicBezTo>
                    <a:cubicBezTo>
                      <a:pt x="257" y="1347"/>
                      <a:pt x="245" y="1346"/>
                      <a:pt x="232" y="1346"/>
                    </a:cubicBezTo>
                    <a:cubicBezTo>
                      <a:pt x="223" y="1345"/>
                      <a:pt x="215" y="1345"/>
                      <a:pt x="194" y="1360"/>
                    </a:cubicBezTo>
                    <a:cubicBezTo>
                      <a:pt x="141" y="1400"/>
                      <a:pt x="178" y="1405"/>
                      <a:pt x="126" y="1407"/>
                    </a:cubicBezTo>
                    <a:cubicBezTo>
                      <a:pt x="74" y="1410"/>
                      <a:pt x="66" y="1410"/>
                      <a:pt x="52" y="1424"/>
                    </a:cubicBezTo>
                    <a:cubicBezTo>
                      <a:pt x="37" y="1438"/>
                      <a:pt x="0" y="1457"/>
                      <a:pt x="0" y="1457"/>
                    </a:cubicBezTo>
                    <a:cubicBezTo>
                      <a:pt x="0" y="1457"/>
                      <a:pt x="376" y="1520"/>
                      <a:pt x="509" y="1502"/>
                    </a:cubicBezTo>
                    <a:cubicBezTo>
                      <a:pt x="614" y="1487"/>
                      <a:pt x="568" y="1440"/>
                      <a:pt x="716" y="1466"/>
                    </a:cubicBezTo>
                    <a:cubicBezTo>
                      <a:pt x="716" y="1462"/>
                      <a:pt x="716" y="1462"/>
                      <a:pt x="716" y="1462"/>
                    </a:cubicBezTo>
                  </a:path>
                </a:pathLst>
              </a:custGeom>
              <a:solidFill>
                <a:srgbClr val="ED6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3313113" y="952501"/>
                <a:ext cx="282575" cy="1690688"/>
              </a:xfrm>
              <a:custGeom>
                <a:avLst/>
                <a:gdLst>
                  <a:gd name="T0" fmla="*/ 160 w 160"/>
                  <a:gd name="T1" fmla="*/ 0 h 957"/>
                  <a:gd name="T2" fmla="*/ 137 w 160"/>
                  <a:gd name="T3" fmla="*/ 295 h 957"/>
                  <a:gd name="T4" fmla="*/ 61 w 160"/>
                  <a:gd name="T5" fmla="*/ 642 h 957"/>
                  <a:gd name="T6" fmla="*/ 12 w 160"/>
                  <a:gd name="T7" fmla="*/ 909 h 957"/>
                  <a:gd name="T8" fmla="*/ 0 w 160"/>
                  <a:gd name="T9" fmla="*/ 957 h 957"/>
                  <a:gd name="T10" fmla="*/ 29 w 160"/>
                  <a:gd name="T11" fmla="*/ 948 h 957"/>
                  <a:gd name="T12" fmla="*/ 46 w 160"/>
                  <a:gd name="T13" fmla="*/ 947 h 957"/>
                  <a:gd name="T14" fmla="*/ 118 w 160"/>
                  <a:gd name="T15" fmla="*/ 955 h 957"/>
                  <a:gd name="T16" fmla="*/ 118 w 160"/>
                  <a:gd name="T17" fmla="*/ 955 h 957"/>
                  <a:gd name="T18" fmla="*/ 58 w 160"/>
                  <a:gd name="T19" fmla="*/ 948 h 957"/>
                  <a:gd name="T20" fmla="*/ 91 w 160"/>
                  <a:gd name="T21" fmla="*/ 694 h 957"/>
                  <a:gd name="T22" fmla="*/ 134 w 160"/>
                  <a:gd name="T23" fmla="*/ 490 h 957"/>
                  <a:gd name="T24" fmla="*/ 159 w 160"/>
                  <a:gd name="T25" fmla="*/ 189 h 957"/>
                  <a:gd name="T26" fmla="*/ 160 w 160"/>
                  <a:gd name="T27" fmla="*/ 0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0" h="957">
                    <a:moveTo>
                      <a:pt x="160" y="0"/>
                    </a:moveTo>
                    <a:cubicBezTo>
                      <a:pt x="160" y="0"/>
                      <a:pt x="145" y="150"/>
                      <a:pt x="137" y="295"/>
                    </a:cubicBezTo>
                    <a:cubicBezTo>
                      <a:pt x="128" y="439"/>
                      <a:pt x="111" y="504"/>
                      <a:pt x="61" y="642"/>
                    </a:cubicBezTo>
                    <a:cubicBezTo>
                      <a:pt x="10" y="780"/>
                      <a:pt x="39" y="817"/>
                      <a:pt x="12" y="909"/>
                    </a:cubicBezTo>
                    <a:cubicBezTo>
                      <a:pt x="7" y="926"/>
                      <a:pt x="3" y="942"/>
                      <a:pt x="0" y="957"/>
                    </a:cubicBezTo>
                    <a:cubicBezTo>
                      <a:pt x="8" y="953"/>
                      <a:pt x="17" y="950"/>
                      <a:pt x="29" y="948"/>
                    </a:cubicBezTo>
                    <a:cubicBezTo>
                      <a:pt x="34" y="948"/>
                      <a:pt x="40" y="947"/>
                      <a:pt x="46" y="947"/>
                    </a:cubicBezTo>
                    <a:cubicBezTo>
                      <a:pt x="63" y="947"/>
                      <a:pt x="86" y="950"/>
                      <a:pt x="118" y="955"/>
                    </a:cubicBezTo>
                    <a:cubicBezTo>
                      <a:pt x="118" y="955"/>
                      <a:pt x="118" y="955"/>
                      <a:pt x="118" y="955"/>
                    </a:cubicBezTo>
                    <a:cubicBezTo>
                      <a:pt x="93" y="951"/>
                      <a:pt x="74" y="949"/>
                      <a:pt x="58" y="948"/>
                    </a:cubicBezTo>
                    <a:cubicBezTo>
                      <a:pt x="58" y="948"/>
                      <a:pt x="75" y="789"/>
                      <a:pt x="91" y="694"/>
                    </a:cubicBezTo>
                    <a:cubicBezTo>
                      <a:pt x="107" y="599"/>
                      <a:pt x="131" y="528"/>
                      <a:pt x="134" y="490"/>
                    </a:cubicBezTo>
                    <a:cubicBezTo>
                      <a:pt x="136" y="451"/>
                      <a:pt x="160" y="253"/>
                      <a:pt x="159" y="189"/>
                    </a:cubicBezTo>
                    <a:cubicBezTo>
                      <a:pt x="158" y="124"/>
                      <a:pt x="160" y="0"/>
                      <a:pt x="160" y="0"/>
                    </a:cubicBezTo>
                  </a:path>
                </a:pathLst>
              </a:custGeom>
              <a:solidFill>
                <a:srgbClr val="ED6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"/>
              <p:cNvSpPr>
                <a:spLocks noEditPoints="1"/>
              </p:cNvSpPr>
              <p:nvPr/>
            </p:nvSpPr>
            <p:spPr bwMode="auto">
              <a:xfrm>
                <a:off x="4100513" y="155576"/>
                <a:ext cx="61913" cy="44450"/>
              </a:xfrm>
              <a:custGeom>
                <a:avLst/>
                <a:gdLst>
                  <a:gd name="T0" fmla="*/ 16 w 35"/>
                  <a:gd name="T1" fmla="*/ 16 h 25"/>
                  <a:gd name="T2" fmla="*/ 16 w 35"/>
                  <a:gd name="T3" fmla="*/ 16 h 25"/>
                  <a:gd name="T4" fmla="*/ 33 w 35"/>
                  <a:gd name="T5" fmla="*/ 25 h 25"/>
                  <a:gd name="T6" fmla="*/ 35 w 35"/>
                  <a:gd name="T7" fmla="*/ 23 h 25"/>
                  <a:gd name="T8" fmla="*/ 33 w 35"/>
                  <a:gd name="T9" fmla="*/ 25 h 25"/>
                  <a:gd name="T10" fmla="*/ 16 w 35"/>
                  <a:gd name="T11" fmla="*/ 16 h 25"/>
                  <a:gd name="T12" fmla="*/ 16 w 35"/>
                  <a:gd name="T13" fmla="*/ 16 h 25"/>
                  <a:gd name="T14" fmla="*/ 16 w 35"/>
                  <a:gd name="T15" fmla="*/ 15 h 25"/>
                  <a:gd name="T16" fmla="*/ 16 w 35"/>
                  <a:gd name="T17" fmla="*/ 15 h 25"/>
                  <a:gd name="T18" fmla="*/ 16 w 35"/>
                  <a:gd name="T19" fmla="*/ 15 h 25"/>
                  <a:gd name="T20" fmla="*/ 4 w 35"/>
                  <a:gd name="T21" fmla="*/ 5 h 25"/>
                  <a:gd name="T22" fmla="*/ 4 w 35"/>
                  <a:gd name="T23" fmla="*/ 5 h 25"/>
                  <a:gd name="T24" fmla="*/ 4 w 35"/>
                  <a:gd name="T25" fmla="*/ 5 h 25"/>
                  <a:gd name="T26" fmla="*/ 0 w 35"/>
                  <a:gd name="T27" fmla="*/ 0 h 25"/>
                  <a:gd name="T28" fmla="*/ 0 w 35"/>
                  <a:gd name="T29" fmla="*/ 0 h 25"/>
                  <a:gd name="T30" fmla="*/ 4 w 35"/>
                  <a:gd name="T31" fmla="*/ 5 h 25"/>
                  <a:gd name="T32" fmla="*/ 0 w 35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5">
                    <a:moveTo>
                      <a:pt x="16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3"/>
                      <a:pt x="30" y="25"/>
                      <a:pt x="33" y="25"/>
                    </a:cubicBezTo>
                    <a:cubicBezTo>
                      <a:pt x="34" y="25"/>
                      <a:pt x="35" y="25"/>
                      <a:pt x="35" y="23"/>
                    </a:cubicBezTo>
                    <a:cubicBezTo>
                      <a:pt x="35" y="25"/>
                      <a:pt x="34" y="25"/>
                      <a:pt x="33" y="25"/>
                    </a:cubicBezTo>
                    <a:cubicBezTo>
                      <a:pt x="30" y="25"/>
                      <a:pt x="25" y="23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3"/>
                      <a:pt x="4" y="5"/>
                    </a:cubicBezTo>
                    <a:cubicBezTo>
                      <a:pt x="3" y="3"/>
                      <a:pt x="1" y="1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3819526" y="136526"/>
                <a:ext cx="1550988" cy="2495550"/>
              </a:xfrm>
              <a:custGeom>
                <a:avLst/>
                <a:gdLst>
                  <a:gd name="T0" fmla="*/ 189 w 877"/>
                  <a:gd name="T1" fmla="*/ 0 h 1413"/>
                  <a:gd name="T2" fmla="*/ 188 w 877"/>
                  <a:gd name="T3" fmla="*/ 1 h 1413"/>
                  <a:gd name="T4" fmla="*/ 187 w 877"/>
                  <a:gd name="T5" fmla="*/ 6 h 1413"/>
                  <a:gd name="T6" fmla="*/ 194 w 877"/>
                  <a:gd name="T7" fmla="*/ 34 h 1413"/>
                  <a:gd name="T8" fmla="*/ 192 w 877"/>
                  <a:gd name="T9" fmla="*/ 36 h 1413"/>
                  <a:gd name="T10" fmla="*/ 175 w 877"/>
                  <a:gd name="T11" fmla="*/ 27 h 1413"/>
                  <a:gd name="T12" fmla="*/ 175 w 877"/>
                  <a:gd name="T13" fmla="*/ 27 h 1413"/>
                  <a:gd name="T14" fmla="*/ 175 w 877"/>
                  <a:gd name="T15" fmla="*/ 26 h 1413"/>
                  <a:gd name="T16" fmla="*/ 175 w 877"/>
                  <a:gd name="T17" fmla="*/ 26 h 1413"/>
                  <a:gd name="T18" fmla="*/ 163 w 877"/>
                  <a:gd name="T19" fmla="*/ 16 h 1413"/>
                  <a:gd name="T20" fmla="*/ 163 w 877"/>
                  <a:gd name="T21" fmla="*/ 16 h 1413"/>
                  <a:gd name="T22" fmla="*/ 163 w 877"/>
                  <a:gd name="T23" fmla="*/ 16 h 1413"/>
                  <a:gd name="T24" fmla="*/ 159 w 877"/>
                  <a:gd name="T25" fmla="*/ 11 h 1413"/>
                  <a:gd name="T26" fmla="*/ 212 w 877"/>
                  <a:gd name="T27" fmla="*/ 277 h 1413"/>
                  <a:gd name="T28" fmla="*/ 225 w 877"/>
                  <a:gd name="T29" fmla="*/ 446 h 1413"/>
                  <a:gd name="T30" fmla="*/ 172 w 877"/>
                  <a:gd name="T31" fmla="*/ 643 h 1413"/>
                  <a:gd name="T32" fmla="*/ 172 w 877"/>
                  <a:gd name="T33" fmla="*/ 870 h 1413"/>
                  <a:gd name="T34" fmla="*/ 163 w 877"/>
                  <a:gd name="T35" fmla="*/ 892 h 1413"/>
                  <a:gd name="T36" fmla="*/ 132 w 877"/>
                  <a:gd name="T37" fmla="*/ 840 h 1413"/>
                  <a:gd name="T38" fmla="*/ 102 w 877"/>
                  <a:gd name="T39" fmla="*/ 1285 h 1413"/>
                  <a:gd name="T40" fmla="*/ 0 w 877"/>
                  <a:gd name="T41" fmla="*/ 1413 h 1413"/>
                  <a:gd name="T42" fmla="*/ 839 w 877"/>
                  <a:gd name="T43" fmla="*/ 1413 h 1413"/>
                  <a:gd name="T44" fmla="*/ 877 w 877"/>
                  <a:gd name="T45" fmla="*/ 1405 h 1413"/>
                  <a:gd name="T46" fmla="*/ 877 w 877"/>
                  <a:gd name="T47" fmla="*/ 1405 h 1413"/>
                  <a:gd name="T48" fmla="*/ 839 w 877"/>
                  <a:gd name="T49" fmla="*/ 1413 h 1413"/>
                  <a:gd name="T50" fmla="*/ 245 w 877"/>
                  <a:gd name="T51" fmla="*/ 1413 h 1413"/>
                  <a:gd name="T52" fmla="*/ 280 w 877"/>
                  <a:gd name="T53" fmla="*/ 1261 h 1413"/>
                  <a:gd name="T54" fmla="*/ 265 w 877"/>
                  <a:gd name="T55" fmla="*/ 901 h 1413"/>
                  <a:gd name="T56" fmla="*/ 322 w 877"/>
                  <a:gd name="T57" fmla="*/ 959 h 1413"/>
                  <a:gd name="T58" fmla="*/ 322 w 877"/>
                  <a:gd name="T59" fmla="*/ 658 h 1413"/>
                  <a:gd name="T60" fmla="*/ 310 w 877"/>
                  <a:gd name="T61" fmla="*/ 529 h 1413"/>
                  <a:gd name="T62" fmla="*/ 261 w 877"/>
                  <a:gd name="T63" fmla="*/ 360 h 1413"/>
                  <a:gd name="T64" fmla="*/ 192 w 877"/>
                  <a:gd name="T65" fmla="*/ 3 h 1413"/>
                  <a:gd name="T66" fmla="*/ 246 w 877"/>
                  <a:gd name="T67" fmla="*/ 239 h 1413"/>
                  <a:gd name="T68" fmla="*/ 189 w 877"/>
                  <a:gd name="T69" fmla="*/ 0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7" h="1413">
                    <a:moveTo>
                      <a:pt x="189" y="0"/>
                    </a:moveTo>
                    <a:cubicBezTo>
                      <a:pt x="188" y="0"/>
                      <a:pt x="188" y="0"/>
                      <a:pt x="188" y="1"/>
                    </a:cubicBezTo>
                    <a:cubicBezTo>
                      <a:pt x="187" y="2"/>
                      <a:pt x="187" y="4"/>
                      <a:pt x="187" y="6"/>
                    </a:cubicBezTo>
                    <a:cubicBezTo>
                      <a:pt x="187" y="15"/>
                      <a:pt x="194" y="28"/>
                      <a:pt x="194" y="34"/>
                    </a:cubicBezTo>
                    <a:cubicBezTo>
                      <a:pt x="194" y="36"/>
                      <a:pt x="193" y="36"/>
                      <a:pt x="192" y="36"/>
                    </a:cubicBezTo>
                    <a:cubicBezTo>
                      <a:pt x="189" y="36"/>
                      <a:pt x="184" y="34"/>
                      <a:pt x="175" y="27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5" y="26"/>
                      <a:pt x="175" y="26"/>
                      <a:pt x="175" y="26"/>
                    </a:cubicBezTo>
                    <a:cubicBezTo>
                      <a:pt x="170" y="23"/>
                      <a:pt x="167" y="19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2" y="14"/>
                      <a:pt x="160" y="12"/>
                      <a:pt x="159" y="11"/>
                    </a:cubicBezTo>
                    <a:cubicBezTo>
                      <a:pt x="159" y="12"/>
                      <a:pt x="214" y="185"/>
                      <a:pt x="212" y="277"/>
                    </a:cubicBezTo>
                    <a:cubicBezTo>
                      <a:pt x="210" y="370"/>
                      <a:pt x="229" y="394"/>
                      <a:pt x="225" y="446"/>
                    </a:cubicBezTo>
                    <a:cubicBezTo>
                      <a:pt x="221" y="499"/>
                      <a:pt x="183" y="554"/>
                      <a:pt x="172" y="643"/>
                    </a:cubicBezTo>
                    <a:cubicBezTo>
                      <a:pt x="162" y="732"/>
                      <a:pt x="178" y="809"/>
                      <a:pt x="172" y="870"/>
                    </a:cubicBezTo>
                    <a:cubicBezTo>
                      <a:pt x="171" y="886"/>
                      <a:pt x="167" y="892"/>
                      <a:pt x="163" y="892"/>
                    </a:cubicBezTo>
                    <a:cubicBezTo>
                      <a:pt x="151" y="892"/>
                      <a:pt x="132" y="840"/>
                      <a:pt x="132" y="840"/>
                    </a:cubicBezTo>
                    <a:cubicBezTo>
                      <a:pt x="132" y="840"/>
                      <a:pt x="132" y="1187"/>
                      <a:pt x="102" y="1285"/>
                    </a:cubicBezTo>
                    <a:cubicBezTo>
                      <a:pt x="85" y="1342"/>
                      <a:pt x="37" y="1386"/>
                      <a:pt x="0" y="1413"/>
                    </a:cubicBezTo>
                    <a:cubicBezTo>
                      <a:pt x="839" y="1413"/>
                      <a:pt x="839" y="1413"/>
                      <a:pt x="839" y="1413"/>
                    </a:cubicBezTo>
                    <a:cubicBezTo>
                      <a:pt x="862" y="1409"/>
                      <a:pt x="877" y="1405"/>
                      <a:pt x="877" y="1405"/>
                    </a:cubicBezTo>
                    <a:cubicBezTo>
                      <a:pt x="877" y="1405"/>
                      <a:pt x="877" y="1405"/>
                      <a:pt x="877" y="1405"/>
                    </a:cubicBezTo>
                    <a:cubicBezTo>
                      <a:pt x="877" y="1405"/>
                      <a:pt x="862" y="1409"/>
                      <a:pt x="839" y="1413"/>
                    </a:cubicBezTo>
                    <a:cubicBezTo>
                      <a:pt x="245" y="1413"/>
                      <a:pt x="245" y="1413"/>
                      <a:pt x="245" y="1413"/>
                    </a:cubicBezTo>
                    <a:cubicBezTo>
                      <a:pt x="263" y="1371"/>
                      <a:pt x="279" y="1318"/>
                      <a:pt x="280" y="1261"/>
                    </a:cubicBezTo>
                    <a:cubicBezTo>
                      <a:pt x="282" y="1122"/>
                      <a:pt x="265" y="901"/>
                      <a:pt x="265" y="901"/>
                    </a:cubicBezTo>
                    <a:cubicBezTo>
                      <a:pt x="322" y="959"/>
                      <a:pt x="322" y="959"/>
                      <a:pt x="322" y="959"/>
                    </a:cubicBezTo>
                    <a:cubicBezTo>
                      <a:pt x="322" y="959"/>
                      <a:pt x="335" y="760"/>
                      <a:pt x="322" y="658"/>
                    </a:cubicBezTo>
                    <a:cubicBezTo>
                      <a:pt x="310" y="557"/>
                      <a:pt x="310" y="582"/>
                      <a:pt x="310" y="529"/>
                    </a:cubicBezTo>
                    <a:cubicBezTo>
                      <a:pt x="310" y="477"/>
                      <a:pt x="278" y="391"/>
                      <a:pt x="261" y="360"/>
                    </a:cubicBezTo>
                    <a:cubicBezTo>
                      <a:pt x="248" y="337"/>
                      <a:pt x="209" y="110"/>
                      <a:pt x="192" y="3"/>
                    </a:cubicBezTo>
                    <a:cubicBezTo>
                      <a:pt x="204" y="27"/>
                      <a:pt x="239" y="170"/>
                      <a:pt x="246" y="239"/>
                    </a:cubicBezTo>
                    <a:cubicBezTo>
                      <a:pt x="238" y="164"/>
                      <a:pt x="198" y="0"/>
                      <a:pt x="189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254501" y="558801"/>
                <a:ext cx="0" cy="1588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7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254501" y="560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4254501" y="561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FD3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2"/>
              <p:cNvSpPr>
                <a:spLocks noEditPoints="1"/>
              </p:cNvSpPr>
              <p:nvPr/>
            </p:nvSpPr>
            <p:spPr bwMode="auto">
              <a:xfrm>
                <a:off x="3749676" y="276226"/>
                <a:ext cx="103188" cy="385763"/>
              </a:xfrm>
              <a:custGeom>
                <a:avLst/>
                <a:gdLst>
                  <a:gd name="T0" fmla="*/ 0 w 58"/>
                  <a:gd name="T1" fmla="*/ 219 h 219"/>
                  <a:gd name="T2" fmla="*/ 0 w 58"/>
                  <a:gd name="T3" fmla="*/ 219 h 219"/>
                  <a:gd name="T4" fmla="*/ 0 w 58"/>
                  <a:gd name="T5" fmla="*/ 219 h 219"/>
                  <a:gd name="T6" fmla="*/ 0 w 58"/>
                  <a:gd name="T7" fmla="*/ 219 h 219"/>
                  <a:gd name="T8" fmla="*/ 0 w 58"/>
                  <a:gd name="T9" fmla="*/ 219 h 219"/>
                  <a:gd name="T10" fmla="*/ 0 w 58"/>
                  <a:gd name="T11" fmla="*/ 219 h 219"/>
                  <a:gd name="T12" fmla="*/ 0 w 58"/>
                  <a:gd name="T13" fmla="*/ 219 h 219"/>
                  <a:gd name="T14" fmla="*/ 0 w 58"/>
                  <a:gd name="T15" fmla="*/ 219 h 219"/>
                  <a:gd name="T16" fmla="*/ 0 w 58"/>
                  <a:gd name="T17" fmla="*/ 219 h 219"/>
                  <a:gd name="T18" fmla="*/ 0 w 58"/>
                  <a:gd name="T19" fmla="*/ 219 h 219"/>
                  <a:gd name="T20" fmla="*/ 0 w 58"/>
                  <a:gd name="T21" fmla="*/ 219 h 219"/>
                  <a:gd name="T22" fmla="*/ 0 w 58"/>
                  <a:gd name="T23" fmla="*/ 219 h 219"/>
                  <a:gd name="T24" fmla="*/ 58 w 58"/>
                  <a:gd name="T25" fmla="*/ 0 h 219"/>
                  <a:gd name="T26" fmla="*/ 58 w 58"/>
                  <a:gd name="T27" fmla="*/ 0 h 219"/>
                  <a:gd name="T28" fmla="*/ 45 w 58"/>
                  <a:gd name="T29" fmla="*/ 47 h 219"/>
                  <a:gd name="T30" fmla="*/ 0 w 58"/>
                  <a:gd name="T31" fmla="*/ 219 h 219"/>
                  <a:gd name="T32" fmla="*/ 0 w 58"/>
                  <a:gd name="T33" fmla="*/ 219 h 219"/>
                  <a:gd name="T34" fmla="*/ 0 w 58"/>
                  <a:gd name="T35" fmla="*/ 219 h 219"/>
                  <a:gd name="T36" fmla="*/ 45 w 58"/>
                  <a:gd name="T37" fmla="*/ 47 h 219"/>
                  <a:gd name="T38" fmla="*/ 58 w 58"/>
                  <a:gd name="T39" fmla="*/ 0 h 219"/>
                  <a:gd name="T40" fmla="*/ 58 w 58"/>
                  <a:gd name="T4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219"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0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5" y="12"/>
                      <a:pt x="51" y="29"/>
                      <a:pt x="45" y="47"/>
                    </a:cubicBezTo>
                    <a:cubicBezTo>
                      <a:pt x="34" y="84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19"/>
                      <a:pt x="34" y="84"/>
                      <a:pt x="45" y="47"/>
                    </a:cubicBezTo>
                    <a:cubicBezTo>
                      <a:pt x="51" y="29"/>
                      <a:pt x="55" y="12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3735388" y="276226"/>
                <a:ext cx="131763" cy="490538"/>
              </a:xfrm>
              <a:custGeom>
                <a:avLst/>
                <a:gdLst>
                  <a:gd name="T0" fmla="*/ 66 w 74"/>
                  <a:gd name="T1" fmla="*/ 0 h 278"/>
                  <a:gd name="T2" fmla="*/ 53 w 74"/>
                  <a:gd name="T3" fmla="*/ 47 h 278"/>
                  <a:gd name="T4" fmla="*/ 8 w 74"/>
                  <a:gd name="T5" fmla="*/ 219 h 278"/>
                  <a:gd name="T6" fmla="*/ 8 w 74"/>
                  <a:gd name="T7" fmla="*/ 219 h 278"/>
                  <a:gd name="T8" fmla="*/ 8 w 74"/>
                  <a:gd name="T9" fmla="*/ 219 h 278"/>
                  <a:gd name="T10" fmla="*/ 8 w 74"/>
                  <a:gd name="T11" fmla="*/ 219 h 278"/>
                  <a:gd name="T12" fmla="*/ 8 w 74"/>
                  <a:gd name="T13" fmla="*/ 219 h 278"/>
                  <a:gd name="T14" fmla="*/ 8 w 74"/>
                  <a:gd name="T15" fmla="*/ 219 h 278"/>
                  <a:gd name="T16" fmla="*/ 8 w 74"/>
                  <a:gd name="T17" fmla="*/ 219 h 278"/>
                  <a:gd name="T18" fmla="*/ 8 w 74"/>
                  <a:gd name="T19" fmla="*/ 219 h 278"/>
                  <a:gd name="T20" fmla="*/ 8 w 74"/>
                  <a:gd name="T21" fmla="*/ 219 h 278"/>
                  <a:gd name="T22" fmla="*/ 8 w 74"/>
                  <a:gd name="T23" fmla="*/ 219 h 278"/>
                  <a:gd name="T24" fmla="*/ 0 w 74"/>
                  <a:gd name="T25" fmla="*/ 241 h 278"/>
                  <a:gd name="T26" fmla="*/ 6 w 74"/>
                  <a:gd name="T27" fmla="*/ 255 h 278"/>
                  <a:gd name="T28" fmla="*/ 29 w 74"/>
                  <a:gd name="T29" fmla="*/ 278 h 278"/>
                  <a:gd name="T30" fmla="*/ 57 w 74"/>
                  <a:gd name="T31" fmla="*/ 156 h 278"/>
                  <a:gd name="T32" fmla="*/ 66 w 74"/>
                  <a:gd name="T33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278">
                    <a:moveTo>
                      <a:pt x="66" y="0"/>
                    </a:moveTo>
                    <a:cubicBezTo>
                      <a:pt x="63" y="12"/>
                      <a:pt x="59" y="29"/>
                      <a:pt x="53" y="47"/>
                    </a:cubicBezTo>
                    <a:cubicBezTo>
                      <a:pt x="42" y="84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19"/>
                      <a:pt x="8" y="219"/>
                      <a:pt x="8" y="219"/>
                    </a:cubicBezTo>
                    <a:cubicBezTo>
                      <a:pt x="8" y="220"/>
                      <a:pt x="6" y="233"/>
                      <a:pt x="0" y="241"/>
                    </a:cubicBezTo>
                    <a:cubicBezTo>
                      <a:pt x="3" y="249"/>
                      <a:pt x="6" y="255"/>
                      <a:pt x="6" y="255"/>
                    </a:cubicBezTo>
                    <a:cubicBezTo>
                      <a:pt x="6" y="255"/>
                      <a:pt x="17" y="266"/>
                      <a:pt x="29" y="278"/>
                    </a:cubicBezTo>
                    <a:cubicBezTo>
                      <a:pt x="29" y="277"/>
                      <a:pt x="39" y="220"/>
                      <a:pt x="57" y="156"/>
                    </a:cubicBezTo>
                    <a:cubicBezTo>
                      <a:pt x="74" y="92"/>
                      <a:pt x="66" y="1"/>
                      <a:pt x="66" y="0"/>
                    </a:cubicBezTo>
                  </a:path>
                </a:pathLst>
              </a:custGeom>
              <a:solidFill>
                <a:srgbClr val="00A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24"/>
              <p:cNvSpPr>
                <a:spLocks noEditPoints="1"/>
              </p:cNvSpPr>
              <p:nvPr/>
            </p:nvSpPr>
            <p:spPr bwMode="auto">
              <a:xfrm>
                <a:off x="4254501" y="558801"/>
                <a:ext cx="0" cy="317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2 h 2"/>
                  <a:gd name="T4" fmla="*/ 2 h 2"/>
                  <a:gd name="T5" fmla="*/ 2 h 2"/>
                  <a:gd name="T6" fmla="*/ 1 h 2"/>
                  <a:gd name="T7" fmla="*/ 2 h 2"/>
                  <a:gd name="T8" fmla="*/ 1 h 2"/>
                  <a:gd name="T9" fmla="*/ 1 h 2"/>
                  <a:gd name="T10" fmla="*/ 1 h 2"/>
                  <a:gd name="T11" fmla="*/ 1 h 2"/>
                  <a:gd name="T12" fmla="*/ 1 h 2"/>
                  <a:gd name="T13" fmla="*/ 1 h 2"/>
                  <a:gd name="T14" fmla="*/ 1 h 2"/>
                  <a:gd name="T15" fmla="*/ 1 h 2"/>
                  <a:gd name="T16" fmla="*/ 1 h 2"/>
                  <a:gd name="T17" fmla="*/ 1 h 2"/>
                  <a:gd name="T18" fmla="*/ 0 h 2"/>
                  <a:gd name="T19" fmla="*/ 0 h 2"/>
                  <a:gd name="T20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auto">
              <a:xfrm>
                <a:off x="4159251" y="141288"/>
                <a:ext cx="1211263" cy="2490788"/>
              </a:xfrm>
              <a:custGeom>
                <a:avLst/>
                <a:gdLst>
                  <a:gd name="T0" fmla="*/ 0 w 685"/>
                  <a:gd name="T1" fmla="*/ 0 h 1410"/>
                  <a:gd name="T2" fmla="*/ 69 w 685"/>
                  <a:gd name="T3" fmla="*/ 357 h 1410"/>
                  <a:gd name="T4" fmla="*/ 118 w 685"/>
                  <a:gd name="T5" fmla="*/ 526 h 1410"/>
                  <a:gd name="T6" fmla="*/ 130 w 685"/>
                  <a:gd name="T7" fmla="*/ 655 h 1410"/>
                  <a:gd name="T8" fmla="*/ 130 w 685"/>
                  <a:gd name="T9" fmla="*/ 956 h 1410"/>
                  <a:gd name="T10" fmla="*/ 73 w 685"/>
                  <a:gd name="T11" fmla="*/ 898 h 1410"/>
                  <a:gd name="T12" fmla="*/ 88 w 685"/>
                  <a:gd name="T13" fmla="*/ 1258 h 1410"/>
                  <a:gd name="T14" fmla="*/ 53 w 685"/>
                  <a:gd name="T15" fmla="*/ 1410 h 1410"/>
                  <a:gd name="T16" fmla="*/ 647 w 685"/>
                  <a:gd name="T17" fmla="*/ 1410 h 1410"/>
                  <a:gd name="T18" fmla="*/ 685 w 685"/>
                  <a:gd name="T19" fmla="*/ 1402 h 1410"/>
                  <a:gd name="T20" fmla="*/ 685 w 685"/>
                  <a:gd name="T21" fmla="*/ 1402 h 1410"/>
                  <a:gd name="T22" fmla="*/ 647 w 685"/>
                  <a:gd name="T23" fmla="*/ 1410 h 1410"/>
                  <a:gd name="T24" fmla="*/ 208 w 685"/>
                  <a:gd name="T25" fmla="*/ 1410 h 1410"/>
                  <a:gd name="T26" fmla="*/ 266 w 685"/>
                  <a:gd name="T27" fmla="*/ 1116 h 1410"/>
                  <a:gd name="T28" fmla="*/ 238 w 685"/>
                  <a:gd name="T29" fmla="*/ 966 h 1410"/>
                  <a:gd name="T30" fmla="*/ 288 w 685"/>
                  <a:gd name="T31" fmla="*/ 1012 h 1410"/>
                  <a:gd name="T32" fmla="*/ 291 w 685"/>
                  <a:gd name="T33" fmla="*/ 1012 h 1410"/>
                  <a:gd name="T34" fmla="*/ 251 w 685"/>
                  <a:gd name="T35" fmla="*/ 766 h 1410"/>
                  <a:gd name="T36" fmla="*/ 217 w 685"/>
                  <a:gd name="T37" fmla="*/ 668 h 1410"/>
                  <a:gd name="T38" fmla="*/ 105 w 685"/>
                  <a:gd name="T39" fmla="*/ 379 h 1410"/>
                  <a:gd name="T40" fmla="*/ 115 w 685"/>
                  <a:gd name="T41" fmla="*/ 400 h 1410"/>
                  <a:gd name="T42" fmla="*/ 54 w 685"/>
                  <a:gd name="T43" fmla="*/ 238 h 1410"/>
                  <a:gd name="T44" fmla="*/ 54 w 685"/>
                  <a:gd name="T45" fmla="*/ 238 h 1410"/>
                  <a:gd name="T46" fmla="*/ 54 w 685"/>
                  <a:gd name="T47" fmla="*/ 238 h 1410"/>
                  <a:gd name="T48" fmla="*/ 54 w 685"/>
                  <a:gd name="T49" fmla="*/ 238 h 1410"/>
                  <a:gd name="T50" fmla="*/ 54 w 685"/>
                  <a:gd name="T51" fmla="*/ 238 h 1410"/>
                  <a:gd name="T52" fmla="*/ 54 w 685"/>
                  <a:gd name="T53" fmla="*/ 238 h 1410"/>
                  <a:gd name="T54" fmla="*/ 54 w 685"/>
                  <a:gd name="T55" fmla="*/ 238 h 1410"/>
                  <a:gd name="T56" fmla="*/ 54 w 685"/>
                  <a:gd name="T57" fmla="*/ 237 h 1410"/>
                  <a:gd name="T58" fmla="*/ 54 w 685"/>
                  <a:gd name="T59" fmla="*/ 237 h 1410"/>
                  <a:gd name="T60" fmla="*/ 54 w 685"/>
                  <a:gd name="T61" fmla="*/ 237 h 1410"/>
                  <a:gd name="T62" fmla="*/ 54 w 685"/>
                  <a:gd name="T63" fmla="*/ 237 h 1410"/>
                  <a:gd name="T64" fmla="*/ 54 w 685"/>
                  <a:gd name="T65" fmla="*/ 237 h 1410"/>
                  <a:gd name="T66" fmla="*/ 54 w 685"/>
                  <a:gd name="T67" fmla="*/ 237 h 1410"/>
                  <a:gd name="T68" fmla="*/ 54 w 685"/>
                  <a:gd name="T69" fmla="*/ 237 h 1410"/>
                  <a:gd name="T70" fmla="*/ 54 w 685"/>
                  <a:gd name="T71" fmla="*/ 236 h 1410"/>
                  <a:gd name="T72" fmla="*/ 54 w 685"/>
                  <a:gd name="T73" fmla="*/ 236 h 1410"/>
                  <a:gd name="T74" fmla="*/ 0 w 685"/>
                  <a:gd name="T75" fmla="*/ 0 h 1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5" h="1410">
                    <a:moveTo>
                      <a:pt x="0" y="0"/>
                    </a:moveTo>
                    <a:cubicBezTo>
                      <a:pt x="17" y="107"/>
                      <a:pt x="56" y="334"/>
                      <a:pt x="69" y="357"/>
                    </a:cubicBezTo>
                    <a:cubicBezTo>
                      <a:pt x="86" y="388"/>
                      <a:pt x="118" y="474"/>
                      <a:pt x="118" y="526"/>
                    </a:cubicBezTo>
                    <a:cubicBezTo>
                      <a:pt x="118" y="579"/>
                      <a:pt x="118" y="554"/>
                      <a:pt x="130" y="655"/>
                    </a:cubicBezTo>
                    <a:cubicBezTo>
                      <a:pt x="143" y="757"/>
                      <a:pt x="130" y="956"/>
                      <a:pt x="130" y="956"/>
                    </a:cubicBezTo>
                    <a:cubicBezTo>
                      <a:pt x="73" y="898"/>
                      <a:pt x="73" y="898"/>
                      <a:pt x="73" y="898"/>
                    </a:cubicBezTo>
                    <a:cubicBezTo>
                      <a:pt x="73" y="898"/>
                      <a:pt x="90" y="1119"/>
                      <a:pt x="88" y="1258"/>
                    </a:cubicBezTo>
                    <a:cubicBezTo>
                      <a:pt x="87" y="1315"/>
                      <a:pt x="71" y="1368"/>
                      <a:pt x="53" y="1410"/>
                    </a:cubicBezTo>
                    <a:cubicBezTo>
                      <a:pt x="647" y="1410"/>
                      <a:pt x="647" y="1410"/>
                      <a:pt x="647" y="1410"/>
                    </a:cubicBezTo>
                    <a:cubicBezTo>
                      <a:pt x="670" y="1406"/>
                      <a:pt x="685" y="1402"/>
                      <a:pt x="685" y="1402"/>
                    </a:cubicBezTo>
                    <a:cubicBezTo>
                      <a:pt x="685" y="1402"/>
                      <a:pt x="685" y="1402"/>
                      <a:pt x="685" y="1402"/>
                    </a:cubicBezTo>
                    <a:cubicBezTo>
                      <a:pt x="685" y="1402"/>
                      <a:pt x="670" y="1406"/>
                      <a:pt x="647" y="1410"/>
                    </a:cubicBezTo>
                    <a:cubicBezTo>
                      <a:pt x="208" y="1410"/>
                      <a:pt x="208" y="1410"/>
                      <a:pt x="208" y="1410"/>
                    </a:cubicBezTo>
                    <a:cubicBezTo>
                      <a:pt x="235" y="1317"/>
                      <a:pt x="267" y="1183"/>
                      <a:pt x="266" y="1116"/>
                    </a:cubicBezTo>
                    <a:cubicBezTo>
                      <a:pt x="264" y="1062"/>
                      <a:pt x="247" y="996"/>
                      <a:pt x="238" y="966"/>
                    </a:cubicBezTo>
                    <a:cubicBezTo>
                      <a:pt x="248" y="986"/>
                      <a:pt x="268" y="1012"/>
                      <a:pt x="288" y="1012"/>
                    </a:cubicBezTo>
                    <a:cubicBezTo>
                      <a:pt x="289" y="1012"/>
                      <a:pt x="290" y="1012"/>
                      <a:pt x="291" y="1012"/>
                    </a:cubicBezTo>
                    <a:cubicBezTo>
                      <a:pt x="318" y="1009"/>
                      <a:pt x="280" y="788"/>
                      <a:pt x="251" y="766"/>
                    </a:cubicBezTo>
                    <a:cubicBezTo>
                      <a:pt x="222" y="744"/>
                      <a:pt x="257" y="748"/>
                      <a:pt x="217" y="668"/>
                    </a:cubicBezTo>
                    <a:cubicBezTo>
                      <a:pt x="177" y="588"/>
                      <a:pt x="105" y="379"/>
                      <a:pt x="105" y="379"/>
                    </a:cubicBezTo>
                    <a:cubicBezTo>
                      <a:pt x="109" y="386"/>
                      <a:pt x="112" y="393"/>
                      <a:pt x="115" y="400"/>
                    </a:cubicBezTo>
                    <a:cubicBezTo>
                      <a:pt x="86" y="340"/>
                      <a:pt x="58" y="274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6"/>
                    </a:cubicBezTo>
                    <a:cubicBezTo>
                      <a:pt x="54" y="236"/>
                      <a:pt x="54" y="236"/>
                      <a:pt x="54" y="236"/>
                    </a:cubicBezTo>
                    <a:cubicBezTo>
                      <a:pt x="47" y="167"/>
                      <a:pt x="12" y="24"/>
                      <a:pt x="0" y="0"/>
                    </a:cubicBezTo>
                  </a:path>
                </a:pathLst>
              </a:custGeom>
              <a:solidFill>
                <a:srgbClr val="ED6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4362451" y="847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4362451" y="847726"/>
                <a:ext cx="1588" cy="158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auto">
              <a:xfrm>
                <a:off x="4486276" y="10842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auto">
              <a:xfrm>
                <a:off x="4487863" y="10874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B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3416301" y="952501"/>
                <a:ext cx="203200" cy="1687513"/>
              </a:xfrm>
              <a:custGeom>
                <a:avLst/>
                <a:gdLst>
                  <a:gd name="T0" fmla="*/ 102 w 115"/>
                  <a:gd name="T1" fmla="*/ 0 h 955"/>
                  <a:gd name="T2" fmla="*/ 102 w 115"/>
                  <a:gd name="T3" fmla="*/ 0 h 955"/>
                  <a:gd name="T4" fmla="*/ 101 w 115"/>
                  <a:gd name="T5" fmla="*/ 189 h 955"/>
                  <a:gd name="T6" fmla="*/ 76 w 115"/>
                  <a:gd name="T7" fmla="*/ 490 h 955"/>
                  <a:gd name="T8" fmla="*/ 33 w 115"/>
                  <a:gd name="T9" fmla="*/ 694 h 955"/>
                  <a:gd name="T10" fmla="*/ 0 w 115"/>
                  <a:gd name="T11" fmla="*/ 948 h 955"/>
                  <a:gd name="T12" fmla="*/ 60 w 115"/>
                  <a:gd name="T13" fmla="*/ 955 h 955"/>
                  <a:gd name="T14" fmla="*/ 60 w 115"/>
                  <a:gd name="T15" fmla="*/ 951 h 955"/>
                  <a:gd name="T16" fmla="*/ 69 w 115"/>
                  <a:gd name="T17" fmla="*/ 951 h 955"/>
                  <a:gd name="T18" fmla="*/ 68 w 115"/>
                  <a:gd name="T19" fmla="*/ 912 h 955"/>
                  <a:gd name="T20" fmla="*/ 68 w 115"/>
                  <a:gd name="T21" fmla="*/ 912 h 955"/>
                  <a:gd name="T22" fmla="*/ 68 w 115"/>
                  <a:gd name="T23" fmla="*/ 912 h 955"/>
                  <a:gd name="T24" fmla="*/ 72 w 115"/>
                  <a:gd name="T25" fmla="*/ 737 h 955"/>
                  <a:gd name="T26" fmla="*/ 72 w 115"/>
                  <a:gd name="T27" fmla="*/ 699 h 955"/>
                  <a:gd name="T28" fmla="*/ 91 w 115"/>
                  <a:gd name="T29" fmla="*/ 522 h 955"/>
                  <a:gd name="T30" fmla="*/ 115 w 115"/>
                  <a:gd name="T31" fmla="*/ 199 h 955"/>
                  <a:gd name="T32" fmla="*/ 102 w 115"/>
                  <a:gd name="T33" fmla="*/ 0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" h="955">
                    <a:moveTo>
                      <a:pt x="102" y="0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0" y="124"/>
                      <a:pt x="101" y="189"/>
                    </a:cubicBezTo>
                    <a:cubicBezTo>
                      <a:pt x="102" y="253"/>
                      <a:pt x="78" y="451"/>
                      <a:pt x="76" y="490"/>
                    </a:cubicBezTo>
                    <a:cubicBezTo>
                      <a:pt x="73" y="528"/>
                      <a:pt x="49" y="599"/>
                      <a:pt x="33" y="694"/>
                    </a:cubicBezTo>
                    <a:cubicBezTo>
                      <a:pt x="17" y="789"/>
                      <a:pt x="0" y="948"/>
                      <a:pt x="0" y="948"/>
                    </a:cubicBezTo>
                    <a:cubicBezTo>
                      <a:pt x="16" y="949"/>
                      <a:pt x="35" y="951"/>
                      <a:pt x="60" y="955"/>
                    </a:cubicBezTo>
                    <a:cubicBezTo>
                      <a:pt x="60" y="951"/>
                      <a:pt x="60" y="951"/>
                      <a:pt x="60" y="951"/>
                    </a:cubicBezTo>
                    <a:cubicBezTo>
                      <a:pt x="69" y="951"/>
                      <a:pt x="69" y="951"/>
                      <a:pt x="69" y="951"/>
                    </a:cubicBezTo>
                    <a:cubicBezTo>
                      <a:pt x="68" y="939"/>
                      <a:pt x="68" y="926"/>
                      <a:pt x="68" y="912"/>
                    </a:cubicBezTo>
                    <a:cubicBezTo>
                      <a:pt x="68" y="912"/>
                      <a:pt x="68" y="912"/>
                      <a:pt x="68" y="912"/>
                    </a:cubicBezTo>
                    <a:cubicBezTo>
                      <a:pt x="68" y="912"/>
                      <a:pt x="68" y="912"/>
                      <a:pt x="68" y="912"/>
                    </a:cubicBezTo>
                    <a:cubicBezTo>
                      <a:pt x="68" y="808"/>
                      <a:pt x="72" y="823"/>
                      <a:pt x="72" y="737"/>
                    </a:cubicBezTo>
                    <a:cubicBezTo>
                      <a:pt x="72" y="723"/>
                      <a:pt x="72" y="710"/>
                      <a:pt x="72" y="699"/>
                    </a:cubicBezTo>
                    <a:cubicBezTo>
                      <a:pt x="72" y="642"/>
                      <a:pt x="74" y="612"/>
                      <a:pt x="91" y="522"/>
                    </a:cubicBezTo>
                    <a:cubicBezTo>
                      <a:pt x="113" y="415"/>
                      <a:pt x="115" y="292"/>
                      <a:pt x="115" y="199"/>
                    </a:cubicBezTo>
                    <a:cubicBezTo>
                      <a:pt x="115" y="107"/>
                      <a:pt x="102" y="0"/>
                      <a:pt x="10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auto">
              <a:xfrm>
                <a:off x="3787776" y="766763"/>
                <a:ext cx="39688" cy="41275"/>
              </a:xfrm>
              <a:custGeom>
                <a:avLst/>
                <a:gdLst>
                  <a:gd name="T0" fmla="*/ 0 w 23"/>
                  <a:gd name="T1" fmla="*/ 0 h 23"/>
                  <a:gd name="T2" fmla="*/ 0 w 23"/>
                  <a:gd name="T3" fmla="*/ 0 h 23"/>
                  <a:gd name="T4" fmla="*/ 23 w 23"/>
                  <a:gd name="T5" fmla="*/ 23 h 23"/>
                  <a:gd name="T6" fmla="*/ 0 w 23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8"/>
                      <a:pt x="17" y="17"/>
                      <a:pt x="23" y="23"/>
                    </a:cubicBezTo>
                    <a:cubicBezTo>
                      <a:pt x="17" y="17"/>
                      <a:pt x="9" y="8"/>
                      <a:pt x="0" y="0"/>
                    </a:cubicBezTo>
                  </a:path>
                </a:pathLst>
              </a:custGeom>
              <a:solidFill>
                <a:srgbClr val="BFD1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35"/>
              <p:cNvSpPr>
                <a:spLocks noEditPoints="1"/>
              </p:cNvSpPr>
              <p:nvPr/>
            </p:nvSpPr>
            <p:spPr bwMode="auto">
              <a:xfrm>
                <a:off x="3852863" y="254001"/>
                <a:ext cx="11113" cy="22225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0 w 6"/>
                  <a:gd name="T7" fmla="*/ 12 h 12"/>
                  <a:gd name="T8" fmla="*/ 6 w 6"/>
                  <a:gd name="T9" fmla="*/ 0 h 12"/>
                  <a:gd name="T10" fmla="*/ 6 w 6"/>
                  <a:gd name="T11" fmla="*/ 0 h 12"/>
                  <a:gd name="T12" fmla="*/ 6 w 6"/>
                  <a:gd name="T13" fmla="*/ 0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36"/>
              <p:cNvSpPr>
                <a:spLocks/>
              </p:cNvSpPr>
              <p:nvPr/>
            </p:nvSpPr>
            <p:spPr bwMode="auto">
              <a:xfrm>
                <a:off x="3787776" y="254001"/>
                <a:ext cx="93663" cy="558800"/>
              </a:xfrm>
              <a:custGeom>
                <a:avLst/>
                <a:gdLst>
                  <a:gd name="T0" fmla="*/ 43 w 53"/>
                  <a:gd name="T1" fmla="*/ 0 h 316"/>
                  <a:gd name="T2" fmla="*/ 43 w 53"/>
                  <a:gd name="T3" fmla="*/ 0 h 316"/>
                  <a:gd name="T4" fmla="*/ 37 w 53"/>
                  <a:gd name="T5" fmla="*/ 12 h 316"/>
                  <a:gd name="T6" fmla="*/ 37 w 53"/>
                  <a:gd name="T7" fmla="*/ 12 h 316"/>
                  <a:gd name="T8" fmla="*/ 28 w 53"/>
                  <a:gd name="T9" fmla="*/ 168 h 316"/>
                  <a:gd name="T10" fmla="*/ 0 w 53"/>
                  <a:gd name="T11" fmla="*/ 290 h 316"/>
                  <a:gd name="T12" fmla="*/ 23 w 53"/>
                  <a:gd name="T13" fmla="*/ 313 h 316"/>
                  <a:gd name="T14" fmla="*/ 23 w 53"/>
                  <a:gd name="T15" fmla="*/ 313 h 316"/>
                  <a:gd name="T16" fmla="*/ 29 w 53"/>
                  <a:gd name="T17" fmla="*/ 316 h 316"/>
                  <a:gd name="T18" fmla="*/ 53 w 53"/>
                  <a:gd name="T19" fmla="*/ 249 h 316"/>
                  <a:gd name="T20" fmla="*/ 52 w 53"/>
                  <a:gd name="T21" fmla="*/ 229 h 316"/>
                  <a:gd name="T22" fmla="*/ 43 w 53"/>
                  <a:gd name="T23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" h="316">
                    <a:moveTo>
                      <a:pt x="43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3"/>
                      <a:pt x="45" y="104"/>
                      <a:pt x="28" y="168"/>
                    </a:cubicBezTo>
                    <a:cubicBezTo>
                      <a:pt x="10" y="232"/>
                      <a:pt x="0" y="289"/>
                      <a:pt x="0" y="290"/>
                    </a:cubicBezTo>
                    <a:cubicBezTo>
                      <a:pt x="9" y="298"/>
                      <a:pt x="17" y="307"/>
                      <a:pt x="23" y="313"/>
                    </a:cubicBezTo>
                    <a:cubicBezTo>
                      <a:pt x="23" y="313"/>
                      <a:pt x="23" y="313"/>
                      <a:pt x="23" y="313"/>
                    </a:cubicBezTo>
                    <a:cubicBezTo>
                      <a:pt x="25" y="315"/>
                      <a:pt x="27" y="316"/>
                      <a:pt x="29" y="316"/>
                    </a:cubicBezTo>
                    <a:cubicBezTo>
                      <a:pt x="40" y="316"/>
                      <a:pt x="53" y="288"/>
                      <a:pt x="53" y="249"/>
                    </a:cubicBezTo>
                    <a:cubicBezTo>
                      <a:pt x="53" y="243"/>
                      <a:pt x="52" y="236"/>
                      <a:pt x="52" y="229"/>
                    </a:cubicBezTo>
                    <a:cubicBezTo>
                      <a:pt x="45" y="172"/>
                      <a:pt x="43" y="2"/>
                      <a:pt x="43" y="0"/>
                    </a:cubicBezTo>
                  </a:path>
                </a:pathLst>
              </a:custGeom>
              <a:solidFill>
                <a:srgbClr val="ED6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38"/>
              <p:cNvSpPr>
                <a:spLocks/>
              </p:cNvSpPr>
              <p:nvPr/>
            </p:nvSpPr>
            <p:spPr bwMode="auto">
              <a:xfrm>
                <a:off x="2444751" y="1692276"/>
                <a:ext cx="693738" cy="922338"/>
              </a:xfrm>
              <a:custGeom>
                <a:avLst/>
                <a:gdLst>
                  <a:gd name="T0" fmla="*/ 43 w 392"/>
                  <a:gd name="T1" fmla="*/ 513 h 522"/>
                  <a:gd name="T2" fmla="*/ 135 w 392"/>
                  <a:gd name="T3" fmla="*/ 518 h 522"/>
                  <a:gd name="T4" fmla="*/ 324 w 392"/>
                  <a:gd name="T5" fmla="*/ 350 h 522"/>
                  <a:gd name="T6" fmla="*/ 387 w 392"/>
                  <a:gd name="T7" fmla="*/ 71 h 522"/>
                  <a:gd name="T8" fmla="*/ 345 w 392"/>
                  <a:gd name="T9" fmla="*/ 0 h 522"/>
                  <a:gd name="T10" fmla="*/ 291 w 392"/>
                  <a:gd name="T11" fmla="*/ 212 h 522"/>
                  <a:gd name="T12" fmla="*/ 227 w 392"/>
                  <a:gd name="T13" fmla="*/ 346 h 522"/>
                  <a:gd name="T14" fmla="*/ 259 w 392"/>
                  <a:gd name="T15" fmla="*/ 327 h 522"/>
                  <a:gd name="T16" fmla="*/ 208 w 392"/>
                  <a:gd name="T17" fmla="*/ 377 h 522"/>
                  <a:gd name="T18" fmla="*/ 159 w 392"/>
                  <a:gd name="T19" fmla="*/ 418 h 522"/>
                  <a:gd name="T20" fmla="*/ 103 w 392"/>
                  <a:gd name="T21" fmla="*/ 440 h 522"/>
                  <a:gd name="T22" fmla="*/ 69 w 392"/>
                  <a:gd name="T23" fmla="*/ 485 h 522"/>
                  <a:gd name="T24" fmla="*/ 0 w 392"/>
                  <a:gd name="T25" fmla="*/ 504 h 522"/>
                  <a:gd name="T26" fmla="*/ 43 w 392"/>
                  <a:gd name="T27" fmla="*/ 513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2" h="522">
                    <a:moveTo>
                      <a:pt x="43" y="513"/>
                    </a:moveTo>
                    <a:cubicBezTo>
                      <a:pt x="54" y="515"/>
                      <a:pt x="94" y="515"/>
                      <a:pt x="135" y="518"/>
                    </a:cubicBezTo>
                    <a:cubicBezTo>
                      <a:pt x="176" y="522"/>
                      <a:pt x="282" y="427"/>
                      <a:pt x="324" y="350"/>
                    </a:cubicBezTo>
                    <a:cubicBezTo>
                      <a:pt x="367" y="274"/>
                      <a:pt x="392" y="126"/>
                      <a:pt x="387" y="71"/>
                    </a:cubicBezTo>
                    <a:cubicBezTo>
                      <a:pt x="381" y="16"/>
                      <a:pt x="345" y="0"/>
                      <a:pt x="345" y="0"/>
                    </a:cubicBezTo>
                    <a:cubicBezTo>
                      <a:pt x="345" y="0"/>
                      <a:pt x="336" y="118"/>
                      <a:pt x="291" y="212"/>
                    </a:cubicBezTo>
                    <a:cubicBezTo>
                      <a:pt x="247" y="306"/>
                      <a:pt x="227" y="346"/>
                      <a:pt x="227" y="346"/>
                    </a:cubicBezTo>
                    <a:cubicBezTo>
                      <a:pt x="259" y="327"/>
                      <a:pt x="259" y="327"/>
                      <a:pt x="259" y="327"/>
                    </a:cubicBezTo>
                    <a:cubicBezTo>
                      <a:pt x="259" y="327"/>
                      <a:pt x="231" y="357"/>
                      <a:pt x="208" y="377"/>
                    </a:cubicBezTo>
                    <a:cubicBezTo>
                      <a:pt x="185" y="397"/>
                      <a:pt x="163" y="413"/>
                      <a:pt x="159" y="418"/>
                    </a:cubicBezTo>
                    <a:cubicBezTo>
                      <a:pt x="155" y="423"/>
                      <a:pt x="129" y="420"/>
                      <a:pt x="103" y="440"/>
                    </a:cubicBezTo>
                    <a:cubicBezTo>
                      <a:pt x="77" y="460"/>
                      <a:pt x="80" y="479"/>
                      <a:pt x="69" y="485"/>
                    </a:cubicBezTo>
                    <a:cubicBezTo>
                      <a:pt x="59" y="491"/>
                      <a:pt x="0" y="504"/>
                      <a:pt x="0" y="504"/>
                    </a:cubicBezTo>
                    <a:lnTo>
                      <a:pt x="43" y="5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39"/>
              <p:cNvSpPr>
                <a:spLocks/>
              </p:cNvSpPr>
              <p:nvPr/>
            </p:nvSpPr>
            <p:spPr bwMode="auto">
              <a:xfrm>
                <a:off x="3170238" y="817563"/>
                <a:ext cx="374650" cy="1763713"/>
              </a:xfrm>
              <a:custGeom>
                <a:avLst/>
                <a:gdLst>
                  <a:gd name="T0" fmla="*/ 133 w 212"/>
                  <a:gd name="T1" fmla="*/ 239 h 998"/>
                  <a:gd name="T2" fmla="*/ 83 w 212"/>
                  <a:gd name="T3" fmla="*/ 252 h 998"/>
                  <a:gd name="T4" fmla="*/ 28 w 212"/>
                  <a:gd name="T5" fmla="*/ 297 h 998"/>
                  <a:gd name="T6" fmla="*/ 29 w 212"/>
                  <a:gd name="T7" fmla="*/ 429 h 998"/>
                  <a:gd name="T8" fmla="*/ 53 w 212"/>
                  <a:gd name="T9" fmla="*/ 560 h 998"/>
                  <a:gd name="T10" fmla="*/ 19 w 212"/>
                  <a:gd name="T11" fmla="*/ 896 h 998"/>
                  <a:gd name="T12" fmla="*/ 4 w 212"/>
                  <a:gd name="T13" fmla="*/ 958 h 998"/>
                  <a:gd name="T14" fmla="*/ 10 w 212"/>
                  <a:gd name="T15" fmla="*/ 991 h 998"/>
                  <a:gd name="T16" fmla="*/ 56 w 212"/>
                  <a:gd name="T17" fmla="*/ 979 h 998"/>
                  <a:gd name="T18" fmla="*/ 92 w 212"/>
                  <a:gd name="T19" fmla="*/ 812 h 998"/>
                  <a:gd name="T20" fmla="*/ 174 w 212"/>
                  <a:gd name="T21" fmla="*/ 517 h 998"/>
                  <a:gd name="T22" fmla="*/ 211 w 212"/>
                  <a:gd name="T23" fmla="*/ 83 h 998"/>
                  <a:gd name="T24" fmla="*/ 207 w 212"/>
                  <a:gd name="T25" fmla="*/ 0 h 998"/>
                  <a:gd name="T26" fmla="*/ 133 w 212"/>
                  <a:gd name="T27" fmla="*/ 239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2" h="998">
                    <a:moveTo>
                      <a:pt x="133" y="239"/>
                    </a:moveTo>
                    <a:cubicBezTo>
                      <a:pt x="133" y="239"/>
                      <a:pt x="132" y="208"/>
                      <a:pt x="83" y="252"/>
                    </a:cubicBezTo>
                    <a:cubicBezTo>
                      <a:pt x="35" y="297"/>
                      <a:pt x="28" y="297"/>
                      <a:pt x="28" y="297"/>
                    </a:cubicBezTo>
                    <a:cubicBezTo>
                      <a:pt x="28" y="297"/>
                      <a:pt x="36" y="372"/>
                      <a:pt x="29" y="429"/>
                    </a:cubicBezTo>
                    <a:cubicBezTo>
                      <a:pt x="23" y="486"/>
                      <a:pt x="44" y="498"/>
                      <a:pt x="53" y="560"/>
                    </a:cubicBezTo>
                    <a:cubicBezTo>
                      <a:pt x="61" y="621"/>
                      <a:pt x="32" y="844"/>
                      <a:pt x="19" y="896"/>
                    </a:cubicBezTo>
                    <a:cubicBezTo>
                      <a:pt x="6" y="948"/>
                      <a:pt x="0" y="945"/>
                      <a:pt x="4" y="958"/>
                    </a:cubicBezTo>
                    <a:cubicBezTo>
                      <a:pt x="8" y="970"/>
                      <a:pt x="1" y="985"/>
                      <a:pt x="10" y="991"/>
                    </a:cubicBezTo>
                    <a:cubicBezTo>
                      <a:pt x="20" y="998"/>
                      <a:pt x="44" y="993"/>
                      <a:pt x="56" y="979"/>
                    </a:cubicBezTo>
                    <a:cubicBezTo>
                      <a:pt x="68" y="965"/>
                      <a:pt x="75" y="913"/>
                      <a:pt x="92" y="812"/>
                    </a:cubicBezTo>
                    <a:cubicBezTo>
                      <a:pt x="109" y="710"/>
                      <a:pt x="150" y="675"/>
                      <a:pt x="174" y="517"/>
                    </a:cubicBezTo>
                    <a:cubicBezTo>
                      <a:pt x="199" y="358"/>
                      <a:pt x="210" y="136"/>
                      <a:pt x="211" y="83"/>
                    </a:cubicBezTo>
                    <a:cubicBezTo>
                      <a:pt x="212" y="31"/>
                      <a:pt x="207" y="0"/>
                      <a:pt x="207" y="0"/>
                    </a:cubicBezTo>
                    <a:cubicBezTo>
                      <a:pt x="207" y="0"/>
                      <a:pt x="165" y="246"/>
                      <a:pt x="133" y="2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40"/>
              <p:cNvSpPr>
                <a:spLocks/>
              </p:cNvSpPr>
              <p:nvPr/>
            </p:nvSpPr>
            <p:spPr bwMode="auto">
              <a:xfrm>
                <a:off x="3878263" y="196851"/>
                <a:ext cx="280988" cy="896938"/>
              </a:xfrm>
              <a:custGeom>
                <a:avLst/>
                <a:gdLst>
                  <a:gd name="T0" fmla="*/ 98 w 159"/>
                  <a:gd name="T1" fmla="*/ 0 h 508"/>
                  <a:gd name="T2" fmla="*/ 78 w 159"/>
                  <a:gd name="T3" fmla="*/ 43 h 508"/>
                  <a:gd name="T4" fmla="*/ 27 w 159"/>
                  <a:gd name="T5" fmla="*/ 76 h 508"/>
                  <a:gd name="T6" fmla="*/ 6 w 159"/>
                  <a:gd name="T7" fmla="*/ 68 h 508"/>
                  <a:gd name="T8" fmla="*/ 34 w 159"/>
                  <a:gd name="T9" fmla="*/ 299 h 508"/>
                  <a:gd name="T10" fmla="*/ 94 w 159"/>
                  <a:gd name="T11" fmla="*/ 437 h 508"/>
                  <a:gd name="T12" fmla="*/ 88 w 159"/>
                  <a:gd name="T13" fmla="*/ 508 h 508"/>
                  <a:gd name="T14" fmla="*/ 143 w 159"/>
                  <a:gd name="T15" fmla="*/ 417 h 508"/>
                  <a:gd name="T16" fmla="*/ 98 w 159"/>
                  <a:gd name="T17" fmla="*/ 0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508">
                    <a:moveTo>
                      <a:pt x="98" y="0"/>
                    </a:moveTo>
                    <a:cubicBezTo>
                      <a:pt x="98" y="0"/>
                      <a:pt x="90" y="14"/>
                      <a:pt x="78" y="43"/>
                    </a:cubicBezTo>
                    <a:cubicBezTo>
                      <a:pt x="65" y="71"/>
                      <a:pt x="41" y="79"/>
                      <a:pt x="27" y="76"/>
                    </a:cubicBezTo>
                    <a:cubicBezTo>
                      <a:pt x="14" y="74"/>
                      <a:pt x="6" y="68"/>
                      <a:pt x="6" y="68"/>
                    </a:cubicBezTo>
                    <a:cubicBezTo>
                      <a:pt x="6" y="68"/>
                      <a:pt x="0" y="214"/>
                      <a:pt x="34" y="299"/>
                    </a:cubicBezTo>
                    <a:cubicBezTo>
                      <a:pt x="69" y="383"/>
                      <a:pt x="94" y="379"/>
                      <a:pt x="94" y="437"/>
                    </a:cubicBezTo>
                    <a:cubicBezTo>
                      <a:pt x="94" y="495"/>
                      <a:pt x="88" y="508"/>
                      <a:pt x="88" y="508"/>
                    </a:cubicBezTo>
                    <a:cubicBezTo>
                      <a:pt x="88" y="508"/>
                      <a:pt x="127" y="472"/>
                      <a:pt x="143" y="417"/>
                    </a:cubicBezTo>
                    <a:cubicBezTo>
                      <a:pt x="159" y="362"/>
                      <a:pt x="156" y="86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41"/>
              <p:cNvSpPr>
                <a:spLocks/>
              </p:cNvSpPr>
              <p:nvPr/>
            </p:nvSpPr>
            <p:spPr bwMode="auto">
              <a:xfrm>
                <a:off x="3581401" y="746126"/>
                <a:ext cx="512763" cy="1855788"/>
              </a:xfrm>
              <a:custGeom>
                <a:avLst/>
                <a:gdLst>
                  <a:gd name="T0" fmla="*/ 7 w 289"/>
                  <a:gd name="T1" fmla="*/ 34 h 1051"/>
                  <a:gd name="T2" fmla="*/ 45 w 289"/>
                  <a:gd name="T3" fmla="*/ 247 h 1051"/>
                  <a:gd name="T4" fmla="*/ 46 w 289"/>
                  <a:gd name="T5" fmla="*/ 535 h 1051"/>
                  <a:gd name="T6" fmla="*/ 12 w 289"/>
                  <a:gd name="T7" fmla="*/ 805 h 1051"/>
                  <a:gd name="T8" fmla="*/ 10 w 289"/>
                  <a:gd name="T9" fmla="*/ 996 h 1051"/>
                  <a:gd name="T10" fmla="*/ 105 w 289"/>
                  <a:gd name="T11" fmla="*/ 1029 h 1051"/>
                  <a:gd name="T12" fmla="*/ 226 w 289"/>
                  <a:gd name="T13" fmla="*/ 842 h 1051"/>
                  <a:gd name="T14" fmla="*/ 219 w 289"/>
                  <a:gd name="T15" fmla="*/ 501 h 1051"/>
                  <a:gd name="T16" fmla="*/ 255 w 289"/>
                  <a:gd name="T17" fmla="*/ 418 h 1051"/>
                  <a:gd name="T18" fmla="*/ 264 w 289"/>
                  <a:gd name="T19" fmla="*/ 364 h 1051"/>
                  <a:gd name="T20" fmla="*/ 254 w 289"/>
                  <a:gd name="T21" fmla="*/ 247 h 1051"/>
                  <a:gd name="T22" fmla="*/ 209 w 289"/>
                  <a:gd name="T23" fmla="*/ 180 h 1051"/>
                  <a:gd name="T24" fmla="*/ 190 w 289"/>
                  <a:gd name="T25" fmla="*/ 69 h 1051"/>
                  <a:gd name="T26" fmla="*/ 132 w 289"/>
                  <a:gd name="T27" fmla="*/ 78 h 1051"/>
                  <a:gd name="T28" fmla="*/ 61 w 289"/>
                  <a:gd name="T29" fmla="*/ 1 h 1051"/>
                  <a:gd name="T30" fmla="*/ 7 w 289"/>
                  <a:gd name="T31" fmla="*/ 34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9" h="1051">
                    <a:moveTo>
                      <a:pt x="7" y="34"/>
                    </a:moveTo>
                    <a:cubicBezTo>
                      <a:pt x="7" y="34"/>
                      <a:pt x="45" y="177"/>
                      <a:pt x="45" y="247"/>
                    </a:cubicBezTo>
                    <a:cubicBezTo>
                      <a:pt x="45" y="318"/>
                      <a:pt x="61" y="427"/>
                      <a:pt x="46" y="535"/>
                    </a:cubicBezTo>
                    <a:cubicBezTo>
                      <a:pt x="31" y="642"/>
                      <a:pt x="12" y="725"/>
                      <a:pt x="12" y="805"/>
                    </a:cubicBezTo>
                    <a:cubicBezTo>
                      <a:pt x="12" y="885"/>
                      <a:pt x="0" y="946"/>
                      <a:pt x="10" y="996"/>
                    </a:cubicBezTo>
                    <a:cubicBezTo>
                      <a:pt x="21" y="1045"/>
                      <a:pt x="82" y="1051"/>
                      <a:pt x="105" y="1029"/>
                    </a:cubicBezTo>
                    <a:cubicBezTo>
                      <a:pt x="128" y="1008"/>
                      <a:pt x="190" y="992"/>
                      <a:pt x="226" y="842"/>
                    </a:cubicBezTo>
                    <a:cubicBezTo>
                      <a:pt x="262" y="692"/>
                      <a:pt x="209" y="547"/>
                      <a:pt x="219" y="501"/>
                    </a:cubicBezTo>
                    <a:cubicBezTo>
                      <a:pt x="230" y="455"/>
                      <a:pt x="245" y="412"/>
                      <a:pt x="255" y="418"/>
                    </a:cubicBezTo>
                    <a:cubicBezTo>
                      <a:pt x="266" y="424"/>
                      <a:pt x="263" y="433"/>
                      <a:pt x="264" y="364"/>
                    </a:cubicBezTo>
                    <a:cubicBezTo>
                      <a:pt x="265" y="295"/>
                      <a:pt x="289" y="290"/>
                      <a:pt x="254" y="247"/>
                    </a:cubicBezTo>
                    <a:cubicBezTo>
                      <a:pt x="219" y="204"/>
                      <a:pt x="207" y="233"/>
                      <a:pt x="209" y="180"/>
                    </a:cubicBezTo>
                    <a:cubicBezTo>
                      <a:pt x="211" y="126"/>
                      <a:pt x="190" y="69"/>
                      <a:pt x="190" y="69"/>
                    </a:cubicBezTo>
                    <a:cubicBezTo>
                      <a:pt x="190" y="69"/>
                      <a:pt x="162" y="114"/>
                      <a:pt x="132" y="78"/>
                    </a:cubicBezTo>
                    <a:cubicBezTo>
                      <a:pt x="101" y="43"/>
                      <a:pt x="66" y="3"/>
                      <a:pt x="61" y="1"/>
                    </a:cubicBezTo>
                    <a:cubicBezTo>
                      <a:pt x="56" y="0"/>
                      <a:pt x="7" y="34"/>
                      <a:pt x="7" y="34"/>
                    </a:cubicBezTo>
                    <a:close/>
                  </a:path>
                </a:pathLst>
              </a:custGeom>
              <a:solidFill>
                <a:srgbClr val="ED6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42"/>
              <p:cNvSpPr>
                <a:spLocks noEditPoints="1"/>
              </p:cNvSpPr>
              <p:nvPr/>
            </p:nvSpPr>
            <p:spPr bwMode="auto">
              <a:xfrm>
                <a:off x="4362451" y="847726"/>
                <a:ext cx="1008063" cy="1770063"/>
              </a:xfrm>
              <a:custGeom>
                <a:avLst/>
                <a:gdLst>
                  <a:gd name="T0" fmla="*/ 71 w 570"/>
                  <a:gd name="T1" fmla="*/ 135 h 1002"/>
                  <a:gd name="T2" fmla="*/ 71 w 570"/>
                  <a:gd name="T3" fmla="*/ 135 h 1002"/>
                  <a:gd name="T4" fmla="*/ 103 w 570"/>
                  <a:gd name="T5" fmla="*/ 156 h 1002"/>
                  <a:gd name="T6" fmla="*/ 150 w 570"/>
                  <a:gd name="T7" fmla="*/ 206 h 1002"/>
                  <a:gd name="T8" fmla="*/ 163 w 570"/>
                  <a:gd name="T9" fmla="*/ 209 h 1002"/>
                  <a:gd name="T10" fmla="*/ 171 w 570"/>
                  <a:gd name="T11" fmla="*/ 208 h 1002"/>
                  <a:gd name="T12" fmla="*/ 177 w 570"/>
                  <a:gd name="T13" fmla="*/ 207 h 1002"/>
                  <a:gd name="T14" fmla="*/ 183 w 570"/>
                  <a:gd name="T15" fmla="*/ 222 h 1002"/>
                  <a:gd name="T16" fmla="*/ 207 w 570"/>
                  <a:gd name="T17" fmla="*/ 338 h 1002"/>
                  <a:gd name="T18" fmla="*/ 301 w 570"/>
                  <a:gd name="T19" fmla="*/ 616 h 1002"/>
                  <a:gd name="T20" fmla="*/ 363 w 570"/>
                  <a:gd name="T21" fmla="*/ 717 h 1002"/>
                  <a:gd name="T22" fmla="*/ 429 w 570"/>
                  <a:gd name="T23" fmla="*/ 863 h 1002"/>
                  <a:gd name="T24" fmla="*/ 570 w 570"/>
                  <a:gd name="T25" fmla="*/ 1002 h 1002"/>
                  <a:gd name="T26" fmla="*/ 570 w 570"/>
                  <a:gd name="T27" fmla="*/ 1002 h 1002"/>
                  <a:gd name="T28" fmla="*/ 429 w 570"/>
                  <a:gd name="T29" fmla="*/ 863 h 1002"/>
                  <a:gd name="T30" fmla="*/ 363 w 570"/>
                  <a:gd name="T31" fmla="*/ 717 h 1002"/>
                  <a:gd name="T32" fmla="*/ 301 w 570"/>
                  <a:gd name="T33" fmla="*/ 616 h 1002"/>
                  <a:gd name="T34" fmla="*/ 207 w 570"/>
                  <a:gd name="T35" fmla="*/ 338 h 1002"/>
                  <a:gd name="T36" fmla="*/ 183 w 570"/>
                  <a:gd name="T37" fmla="*/ 222 h 1002"/>
                  <a:gd name="T38" fmla="*/ 177 w 570"/>
                  <a:gd name="T39" fmla="*/ 207 h 1002"/>
                  <a:gd name="T40" fmla="*/ 171 w 570"/>
                  <a:gd name="T41" fmla="*/ 208 h 1002"/>
                  <a:gd name="T42" fmla="*/ 163 w 570"/>
                  <a:gd name="T43" fmla="*/ 209 h 1002"/>
                  <a:gd name="T44" fmla="*/ 150 w 570"/>
                  <a:gd name="T45" fmla="*/ 206 h 1002"/>
                  <a:gd name="T46" fmla="*/ 103 w 570"/>
                  <a:gd name="T47" fmla="*/ 156 h 1002"/>
                  <a:gd name="T48" fmla="*/ 71 w 570"/>
                  <a:gd name="T49" fmla="*/ 135 h 1002"/>
                  <a:gd name="T50" fmla="*/ 71 w 570"/>
                  <a:gd name="T51" fmla="*/ 135 h 1002"/>
                  <a:gd name="T52" fmla="*/ 71 w 570"/>
                  <a:gd name="T53" fmla="*/ 135 h 1002"/>
                  <a:gd name="T54" fmla="*/ 71 w 570"/>
                  <a:gd name="T55" fmla="*/ 135 h 1002"/>
                  <a:gd name="T56" fmla="*/ 71 w 570"/>
                  <a:gd name="T57" fmla="*/ 135 h 1002"/>
                  <a:gd name="T58" fmla="*/ 71 w 570"/>
                  <a:gd name="T59" fmla="*/ 135 h 1002"/>
                  <a:gd name="T60" fmla="*/ 71 w 570"/>
                  <a:gd name="T61" fmla="*/ 135 h 1002"/>
                  <a:gd name="T62" fmla="*/ 71 w 570"/>
                  <a:gd name="T63" fmla="*/ 135 h 1002"/>
                  <a:gd name="T64" fmla="*/ 71 w 570"/>
                  <a:gd name="T65" fmla="*/ 135 h 1002"/>
                  <a:gd name="T66" fmla="*/ 71 w 570"/>
                  <a:gd name="T67" fmla="*/ 135 h 1002"/>
                  <a:gd name="T68" fmla="*/ 71 w 570"/>
                  <a:gd name="T69" fmla="*/ 135 h 1002"/>
                  <a:gd name="T70" fmla="*/ 71 w 570"/>
                  <a:gd name="T71" fmla="*/ 135 h 1002"/>
                  <a:gd name="T72" fmla="*/ 71 w 570"/>
                  <a:gd name="T73" fmla="*/ 135 h 1002"/>
                  <a:gd name="T74" fmla="*/ 71 w 570"/>
                  <a:gd name="T75" fmla="*/ 135 h 1002"/>
                  <a:gd name="T76" fmla="*/ 70 w 570"/>
                  <a:gd name="T77" fmla="*/ 134 h 1002"/>
                  <a:gd name="T78" fmla="*/ 71 w 570"/>
                  <a:gd name="T79" fmla="*/ 135 h 1002"/>
                  <a:gd name="T80" fmla="*/ 70 w 570"/>
                  <a:gd name="T81" fmla="*/ 134 h 1002"/>
                  <a:gd name="T82" fmla="*/ 1 w 570"/>
                  <a:gd name="T83" fmla="*/ 1 h 1002"/>
                  <a:gd name="T84" fmla="*/ 70 w 570"/>
                  <a:gd name="T85" fmla="*/ 134 h 1002"/>
                  <a:gd name="T86" fmla="*/ 1 w 570"/>
                  <a:gd name="T87" fmla="*/ 1 h 1002"/>
                  <a:gd name="T88" fmla="*/ 0 w 570"/>
                  <a:gd name="T89" fmla="*/ 0 h 1002"/>
                  <a:gd name="T90" fmla="*/ 0 w 570"/>
                  <a:gd name="T91" fmla="*/ 0 h 1002"/>
                  <a:gd name="T92" fmla="*/ 0 w 570"/>
                  <a:gd name="T93" fmla="*/ 0 h 1002"/>
                  <a:gd name="T94" fmla="*/ 0 w 570"/>
                  <a:gd name="T95" fmla="*/ 0 h 1002"/>
                  <a:gd name="T96" fmla="*/ 0 w 570"/>
                  <a:gd name="T97" fmla="*/ 0 h 1002"/>
                  <a:gd name="T98" fmla="*/ 0 w 570"/>
                  <a:gd name="T99" fmla="*/ 0 h 10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70" h="1002"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4" y="137"/>
                      <a:pt x="103" y="156"/>
                    </a:cubicBezTo>
                    <a:cubicBezTo>
                      <a:pt x="132" y="175"/>
                      <a:pt x="127" y="194"/>
                      <a:pt x="150" y="206"/>
                    </a:cubicBezTo>
                    <a:cubicBezTo>
                      <a:pt x="155" y="208"/>
                      <a:pt x="159" y="209"/>
                      <a:pt x="163" y="209"/>
                    </a:cubicBezTo>
                    <a:cubicBezTo>
                      <a:pt x="166" y="209"/>
                      <a:pt x="169" y="208"/>
                      <a:pt x="171" y="208"/>
                    </a:cubicBezTo>
                    <a:cubicBezTo>
                      <a:pt x="174" y="207"/>
                      <a:pt x="176" y="207"/>
                      <a:pt x="177" y="207"/>
                    </a:cubicBezTo>
                    <a:cubicBezTo>
                      <a:pt x="181" y="207"/>
                      <a:pt x="183" y="210"/>
                      <a:pt x="183" y="222"/>
                    </a:cubicBezTo>
                    <a:cubicBezTo>
                      <a:pt x="183" y="253"/>
                      <a:pt x="194" y="293"/>
                      <a:pt x="207" y="338"/>
                    </a:cubicBezTo>
                    <a:cubicBezTo>
                      <a:pt x="220" y="383"/>
                      <a:pt x="288" y="562"/>
                      <a:pt x="301" y="616"/>
                    </a:cubicBezTo>
                    <a:cubicBezTo>
                      <a:pt x="314" y="670"/>
                      <a:pt x="350" y="687"/>
                      <a:pt x="363" y="717"/>
                    </a:cubicBezTo>
                    <a:cubicBezTo>
                      <a:pt x="376" y="748"/>
                      <a:pt x="408" y="826"/>
                      <a:pt x="429" y="863"/>
                    </a:cubicBezTo>
                    <a:cubicBezTo>
                      <a:pt x="450" y="901"/>
                      <a:pt x="570" y="979"/>
                      <a:pt x="570" y="1002"/>
                    </a:cubicBezTo>
                    <a:cubicBezTo>
                      <a:pt x="570" y="1002"/>
                      <a:pt x="570" y="1002"/>
                      <a:pt x="570" y="1002"/>
                    </a:cubicBezTo>
                    <a:cubicBezTo>
                      <a:pt x="570" y="979"/>
                      <a:pt x="450" y="901"/>
                      <a:pt x="429" y="863"/>
                    </a:cubicBezTo>
                    <a:cubicBezTo>
                      <a:pt x="408" y="826"/>
                      <a:pt x="376" y="748"/>
                      <a:pt x="363" y="717"/>
                    </a:cubicBezTo>
                    <a:cubicBezTo>
                      <a:pt x="350" y="687"/>
                      <a:pt x="314" y="670"/>
                      <a:pt x="301" y="616"/>
                    </a:cubicBezTo>
                    <a:cubicBezTo>
                      <a:pt x="288" y="562"/>
                      <a:pt x="220" y="383"/>
                      <a:pt x="207" y="338"/>
                    </a:cubicBezTo>
                    <a:cubicBezTo>
                      <a:pt x="194" y="293"/>
                      <a:pt x="183" y="253"/>
                      <a:pt x="183" y="222"/>
                    </a:cubicBezTo>
                    <a:cubicBezTo>
                      <a:pt x="183" y="210"/>
                      <a:pt x="181" y="207"/>
                      <a:pt x="177" y="207"/>
                    </a:cubicBezTo>
                    <a:cubicBezTo>
                      <a:pt x="176" y="207"/>
                      <a:pt x="174" y="207"/>
                      <a:pt x="171" y="208"/>
                    </a:cubicBezTo>
                    <a:cubicBezTo>
                      <a:pt x="169" y="208"/>
                      <a:pt x="166" y="209"/>
                      <a:pt x="163" y="209"/>
                    </a:cubicBezTo>
                    <a:cubicBezTo>
                      <a:pt x="159" y="209"/>
                      <a:pt x="155" y="208"/>
                      <a:pt x="150" y="206"/>
                    </a:cubicBezTo>
                    <a:cubicBezTo>
                      <a:pt x="127" y="194"/>
                      <a:pt x="132" y="175"/>
                      <a:pt x="103" y="156"/>
                    </a:cubicBezTo>
                    <a:cubicBezTo>
                      <a:pt x="74" y="137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1" y="135"/>
                    </a:moveTo>
                    <a:cubicBezTo>
                      <a:pt x="71" y="135"/>
                      <a:pt x="71" y="135"/>
                      <a:pt x="71" y="135"/>
                    </a:cubicBezTo>
                    <a:cubicBezTo>
                      <a:pt x="71" y="135"/>
                      <a:pt x="71" y="135"/>
                      <a:pt x="71" y="135"/>
                    </a:cubicBezTo>
                    <a:moveTo>
                      <a:pt x="70" y="134"/>
                    </a:moveTo>
                    <a:cubicBezTo>
                      <a:pt x="70" y="135"/>
                      <a:pt x="71" y="135"/>
                      <a:pt x="71" y="135"/>
                    </a:cubicBezTo>
                    <a:cubicBezTo>
                      <a:pt x="71" y="135"/>
                      <a:pt x="70" y="135"/>
                      <a:pt x="70" y="134"/>
                    </a:cubicBezTo>
                    <a:moveTo>
                      <a:pt x="1" y="1"/>
                    </a:moveTo>
                    <a:cubicBezTo>
                      <a:pt x="33" y="67"/>
                      <a:pt x="66" y="128"/>
                      <a:pt x="70" y="134"/>
                    </a:cubicBezTo>
                    <a:cubicBezTo>
                      <a:pt x="66" y="128"/>
                      <a:pt x="33" y="67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5E7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43"/>
              <p:cNvSpPr>
                <a:spLocks/>
              </p:cNvSpPr>
              <p:nvPr/>
            </p:nvSpPr>
            <p:spPr bwMode="auto">
              <a:xfrm>
                <a:off x="4344988" y="811213"/>
                <a:ext cx="1025525" cy="1820863"/>
              </a:xfrm>
              <a:custGeom>
                <a:avLst/>
                <a:gdLst>
                  <a:gd name="T0" fmla="*/ 0 w 580"/>
                  <a:gd name="T1" fmla="*/ 0 h 1031"/>
                  <a:gd name="T2" fmla="*/ 112 w 580"/>
                  <a:gd name="T3" fmla="*/ 289 h 1031"/>
                  <a:gd name="T4" fmla="*/ 146 w 580"/>
                  <a:gd name="T5" fmla="*/ 387 h 1031"/>
                  <a:gd name="T6" fmla="*/ 186 w 580"/>
                  <a:gd name="T7" fmla="*/ 633 h 1031"/>
                  <a:gd name="T8" fmla="*/ 183 w 580"/>
                  <a:gd name="T9" fmla="*/ 633 h 1031"/>
                  <a:gd name="T10" fmla="*/ 133 w 580"/>
                  <a:gd name="T11" fmla="*/ 587 h 1031"/>
                  <a:gd name="T12" fmla="*/ 161 w 580"/>
                  <a:gd name="T13" fmla="*/ 737 h 1031"/>
                  <a:gd name="T14" fmla="*/ 103 w 580"/>
                  <a:gd name="T15" fmla="*/ 1031 h 1031"/>
                  <a:gd name="T16" fmla="*/ 542 w 580"/>
                  <a:gd name="T17" fmla="*/ 1031 h 1031"/>
                  <a:gd name="T18" fmla="*/ 580 w 580"/>
                  <a:gd name="T19" fmla="*/ 1023 h 1031"/>
                  <a:gd name="T20" fmla="*/ 439 w 580"/>
                  <a:gd name="T21" fmla="*/ 884 h 1031"/>
                  <a:gd name="T22" fmla="*/ 373 w 580"/>
                  <a:gd name="T23" fmla="*/ 738 h 1031"/>
                  <a:gd name="T24" fmla="*/ 311 w 580"/>
                  <a:gd name="T25" fmla="*/ 637 h 1031"/>
                  <a:gd name="T26" fmla="*/ 217 w 580"/>
                  <a:gd name="T27" fmla="*/ 359 h 1031"/>
                  <a:gd name="T28" fmla="*/ 193 w 580"/>
                  <a:gd name="T29" fmla="*/ 243 h 1031"/>
                  <a:gd name="T30" fmla="*/ 187 w 580"/>
                  <a:gd name="T31" fmla="*/ 228 h 1031"/>
                  <a:gd name="T32" fmla="*/ 181 w 580"/>
                  <a:gd name="T33" fmla="*/ 229 h 1031"/>
                  <a:gd name="T34" fmla="*/ 173 w 580"/>
                  <a:gd name="T35" fmla="*/ 230 h 1031"/>
                  <a:gd name="T36" fmla="*/ 160 w 580"/>
                  <a:gd name="T37" fmla="*/ 227 h 1031"/>
                  <a:gd name="T38" fmla="*/ 113 w 580"/>
                  <a:gd name="T39" fmla="*/ 177 h 1031"/>
                  <a:gd name="T40" fmla="*/ 81 w 580"/>
                  <a:gd name="T41" fmla="*/ 156 h 1031"/>
                  <a:gd name="T42" fmla="*/ 81 w 580"/>
                  <a:gd name="T43" fmla="*/ 156 h 1031"/>
                  <a:gd name="T44" fmla="*/ 81 w 580"/>
                  <a:gd name="T45" fmla="*/ 156 h 1031"/>
                  <a:gd name="T46" fmla="*/ 81 w 580"/>
                  <a:gd name="T47" fmla="*/ 156 h 1031"/>
                  <a:gd name="T48" fmla="*/ 81 w 580"/>
                  <a:gd name="T49" fmla="*/ 156 h 1031"/>
                  <a:gd name="T50" fmla="*/ 81 w 580"/>
                  <a:gd name="T51" fmla="*/ 156 h 1031"/>
                  <a:gd name="T52" fmla="*/ 81 w 580"/>
                  <a:gd name="T53" fmla="*/ 156 h 1031"/>
                  <a:gd name="T54" fmla="*/ 81 w 580"/>
                  <a:gd name="T55" fmla="*/ 156 h 1031"/>
                  <a:gd name="T56" fmla="*/ 81 w 580"/>
                  <a:gd name="T57" fmla="*/ 156 h 1031"/>
                  <a:gd name="T58" fmla="*/ 81 w 580"/>
                  <a:gd name="T59" fmla="*/ 156 h 1031"/>
                  <a:gd name="T60" fmla="*/ 81 w 580"/>
                  <a:gd name="T61" fmla="*/ 156 h 1031"/>
                  <a:gd name="T62" fmla="*/ 80 w 580"/>
                  <a:gd name="T63" fmla="*/ 155 h 1031"/>
                  <a:gd name="T64" fmla="*/ 80 w 580"/>
                  <a:gd name="T65" fmla="*/ 155 h 1031"/>
                  <a:gd name="T66" fmla="*/ 11 w 580"/>
                  <a:gd name="T67" fmla="*/ 22 h 1031"/>
                  <a:gd name="T68" fmla="*/ 10 w 580"/>
                  <a:gd name="T69" fmla="*/ 21 h 1031"/>
                  <a:gd name="T70" fmla="*/ 10 w 580"/>
                  <a:gd name="T71" fmla="*/ 21 h 1031"/>
                  <a:gd name="T72" fmla="*/ 10 w 580"/>
                  <a:gd name="T73" fmla="*/ 21 h 1031"/>
                  <a:gd name="T74" fmla="*/ 10 w 580"/>
                  <a:gd name="T75" fmla="*/ 21 h 1031"/>
                  <a:gd name="T76" fmla="*/ 0 w 580"/>
                  <a:gd name="T77" fmla="*/ 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0" h="1031">
                    <a:moveTo>
                      <a:pt x="0" y="0"/>
                    </a:moveTo>
                    <a:cubicBezTo>
                      <a:pt x="0" y="0"/>
                      <a:pt x="72" y="209"/>
                      <a:pt x="112" y="289"/>
                    </a:cubicBezTo>
                    <a:cubicBezTo>
                      <a:pt x="152" y="369"/>
                      <a:pt x="117" y="365"/>
                      <a:pt x="146" y="387"/>
                    </a:cubicBezTo>
                    <a:cubicBezTo>
                      <a:pt x="175" y="409"/>
                      <a:pt x="213" y="630"/>
                      <a:pt x="186" y="633"/>
                    </a:cubicBezTo>
                    <a:cubicBezTo>
                      <a:pt x="185" y="633"/>
                      <a:pt x="184" y="633"/>
                      <a:pt x="183" y="633"/>
                    </a:cubicBezTo>
                    <a:cubicBezTo>
                      <a:pt x="163" y="633"/>
                      <a:pt x="143" y="607"/>
                      <a:pt x="133" y="587"/>
                    </a:cubicBezTo>
                    <a:cubicBezTo>
                      <a:pt x="142" y="617"/>
                      <a:pt x="159" y="683"/>
                      <a:pt x="161" y="737"/>
                    </a:cubicBezTo>
                    <a:cubicBezTo>
                      <a:pt x="162" y="804"/>
                      <a:pt x="130" y="938"/>
                      <a:pt x="103" y="1031"/>
                    </a:cubicBezTo>
                    <a:cubicBezTo>
                      <a:pt x="542" y="1031"/>
                      <a:pt x="542" y="1031"/>
                      <a:pt x="542" y="1031"/>
                    </a:cubicBezTo>
                    <a:cubicBezTo>
                      <a:pt x="565" y="1027"/>
                      <a:pt x="580" y="1023"/>
                      <a:pt x="580" y="1023"/>
                    </a:cubicBezTo>
                    <a:cubicBezTo>
                      <a:pt x="580" y="1000"/>
                      <a:pt x="460" y="922"/>
                      <a:pt x="439" y="884"/>
                    </a:cubicBezTo>
                    <a:cubicBezTo>
                      <a:pt x="418" y="847"/>
                      <a:pt x="386" y="769"/>
                      <a:pt x="373" y="738"/>
                    </a:cubicBezTo>
                    <a:cubicBezTo>
                      <a:pt x="360" y="708"/>
                      <a:pt x="324" y="691"/>
                      <a:pt x="311" y="637"/>
                    </a:cubicBezTo>
                    <a:cubicBezTo>
                      <a:pt x="298" y="583"/>
                      <a:pt x="230" y="404"/>
                      <a:pt x="217" y="359"/>
                    </a:cubicBezTo>
                    <a:cubicBezTo>
                      <a:pt x="204" y="314"/>
                      <a:pt x="193" y="274"/>
                      <a:pt x="193" y="243"/>
                    </a:cubicBezTo>
                    <a:cubicBezTo>
                      <a:pt x="193" y="231"/>
                      <a:pt x="191" y="228"/>
                      <a:pt x="187" y="228"/>
                    </a:cubicBezTo>
                    <a:cubicBezTo>
                      <a:pt x="186" y="228"/>
                      <a:pt x="184" y="228"/>
                      <a:pt x="181" y="229"/>
                    </a:cubicBezTo>
                    <a:cubicBezTo>
                      <a:pt x="179" y="229"/>
                      <a:pt x="176" y="230"/>
                      <a:pt x="173" y="230"/>
                    </a:cubicBezTo>
                    <a:cubicBezTo>
                      <a:pt x="169" y="230"/>
                      <a:pt x="165" y="229"/>
                      <a:pt x="160" y="227"/>
                    </a:cubicBezTo>
                    <a:cubicBezTo>
                      <a:pt x="137" y="215"/>
                      <a:pt x="142" y="196"/>
                      <a:pt x="113" y="177"/>
                    </a:cubicBezTo>
                    <a:cubicBezTo>
                      <a:pt x="84" y="158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1" y="156"/>
                      <a:pt x="80" y="156"/>
                      <a:pt x="80" y="155"/>
                    </a:cubicBezTo>
                    <a:cubicBezTo>
                      <a:pt x="80" y="155"/>
                      <a:pt x="80" y="155"/>
                      <a:pt x="80" y="155"/>
                    </a:cubicBezTo>
                    <a:cubicBezTo>
                      <a:pt x="76" y="149"/>
                      <a:pt x="43" y="88"/>
                      <a:pt x="11" y="22"/>
                    </a:cubicBezTo>
                    <a:cubicBezTo>
                      <a:pt x="11" y="22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7" y="14"/>
                      <a:pt x="4" y="7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83" name="任意多边形: 形状 82"/>
          <p:cNvSpPr/>
          <p:nvPr/>
        </p:nvSpPr>
        <p:spPr>
          <a:xfrm>
            <a:off x="779174" y="3400021"/>
            <a:ext cx="5460641" cy="296215"/>
          </a:xfrm>
          <a:custGeom>
            <a:avLst/>
            <a:gdLst>
              <a:gd name="connsiteX0" fmla="*/ 0 w 5261019"/>
              <a:gd name="connsiteY0" fmla="*/ 643944 h 643944"/>
              <a:gd name="connsiteX1" fmla="*/ 972355 w 5261019"/>
              <a:gd name="connsiteY1" fmla="*/ 109471 h 643944"/>
              <a:gd name="connsiteX2" fmla="*/ 1828800 w 5261019"/>
              <a:gd name="connsiteY2" fmla="*/ 148107 h 643944"/>
              <a:gd name="connsiteX3" fmla="*/ 3264794 w 5261019"/>
              <a:gd name="connsiteY3" fmla="*/ 83713 h 643944"/>
              <a:gd name="connsiteX4" fmla="*/ 5261019 w 5261019"/>
              <a:gd name="connsiteY4" fmla="*/ 0 h 643944"/>
              <a:gd name="connsiteX0" fmla="*/ 0 w 5080714"/>
              <a:gd name="connsiteY0" fmla="*/ 270457 h 270457"/>
              <a:gd name="connsiteX1" fmla="*/ 792050 w 5080714"/>
              <a:gd name="connsiteY1" fmla="*/ 109471 h 270457"/>
              <a:gd name="connsiteX2" fmla="*/ 1648495 w 5080714"/>
              <a:gd name="connsiteY2" fmla="*/ 148107 h 270457"/>
              <a:gd name="connsiteX3" fmla="*/ 3084489 w 5080714"/>
              <a:gd name="connsiteY3" fmla="*/ 83713 h 270457"/>
              <a:gd name="connsiteX4" fmla="*/ 5080714 w 5080714"/>
              <a:gd name="connsiteY4" fmla="*/ 0 h 270457"/>
              <a:gd name="connsiteX0" fmla="*/ 0 w 5080714"/>
              <a:gd name="connsiteY0" fmla="*/ 270457 h 270457"/>
              <a:gd name="connsiteX1" fmla="*/ 792050 w 5080714"/>
              <a:gd name="connsiteY1" fmla="*/ 109471 h 270457"/>
              <a:gd name="connsiteX2" fmla="*/ 1944709 w 5080714"/>
              <a:gd name="connsiteY2" fmla="*/ 38637 h 270457"/>
              <a:gd name="connsiteX3" fmla="*/ 3084489 w 5080714"/>
              <a:gd name="connsiteY3" fmla="*/ 83713 h 270457"/>
              <a:gd name="connsiteX4" fmla="*/ 5080714 w 5080714"/>
              <a:gd name="connsiteY4" fmla="*/ 0 h 270457"/>
              <a:gd name="connsiteX0" fmla="*/ 0 w 5460641"/>
              <a:gd name="connsiteY0" fmla="*/ 296215 h 296215"/>
              <a:gd name="connsiteX1" fmla="*/ 792050 w 5460641"/>
              <a:gd name="connsiteY1" fmla="*/ 135229 h 296215"/>
              <a:gd name="connsiteX2" fmla="*/ 1944709 w 5460641"/>
              <a:gd name="connsiteY2" fmla="*/ 64395 h 296215"/>
              <a:gd name="connsiteX3" fmla="*/ 3084489 w 5460641"/>
              <a:gd name="connsiteY3" fmla="*/ 109471 h 296215"/>
              <a:gd name="connsiteX4" fmla="*/ 5460641 w 5460641"/>
              <a:gd name="connsiteY4" fmla="*/ 0 h 296215"/>
              <a:gd name="connsiteX0" fmla="*/ 0 w 5460641"/>
              <a:gd name="connsiteY0" fmla="*/ 296215 h 296215"/>
              <a:gd name="connsiteX1" fmla="*/ 792050 w 5460641"/>
              <a:gd name="connsiteY1" fmla="*/ 135229 h 296215"/>
              <a:gd name="connsiteX2" fmla="*/ 1944709 w 5460641"/>
              <a:gd name="connsiteY2" fmla="*/ 64395 h 296215"/>
              <a:gd name="connsiteX3" fmla="*/ 3084489 w 5460641"/>
              <a:gd name="connsiteY3" fmla="*/ 109471 h 296215"/>
              <a:gd name="connsiteX4" fmla="*/ 5460641 w 5460641"/>
              <a:gd name="connsiteY4" fmla="*/ 0 h 296215"/>
              <a:gd name="connsiteX0" fmla="*/ 0 w 5460641"/>
              <a:gd name="connsiteY0" fmla="*/ 296215 h 296215"/>
              <a:gd name="connsiteX1" fmla="*/ 1944709 w 5460641"/>
              <a:gd name="connsiteY1" fmla="*/ 64395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  <a:gd name="connsiteX0" fmla="*/ 0 w 5460641"/>
              <a:gd name="connsiteY0" fmla="*/ 296215 h 296215"/>
              <a:gd name="connsiteX1" fmla="*/ 1944709 w 5460641"/>
              <a:gd name="connsiteY1" fmla="*/ 64395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  <a:gd name="connsiteX0" fmla="*/ 0 w 5460641"/>
              <a:gd name="connsiteY0" fmla="*/ 296215 h 296215"/>
              <a:gd name="connsiteX1" fmla="*/ 1938269 w 5460641"/>
              <a:gd name="connsiteY1" fmla="*/ 128789 h 296215"/>
              <a:gd name="connsiteX2" fmla="*/ 3084489 w 5460641"/>
              <a:gd name="connsiteY2" fmla="*/ 109471 h 296215"/>
              <a:gd name="connsiteX3" fmla="*/ 5460641 w 5460641"/>
              <a:gd name="connsiteY3" fmla="*/ 0 h 29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0641" h="296215">
                <a:moveTo>
                  <a:pt x="0" y="296215"/>
                </a:moveTo>
                <a:cubicBezTo>
                  <a:pt x="521058" y="-74052"/>
                  <a:pt x="1424188" y="159913"/>
                  <a:pt x="1938269" y="128789"/>
                </a:cubicBezTo>
                <a:cubicBezTo>
                  <a:pt x="2320342" y="124496"/>
                  <a:pt x="2497427" y="130936"/>
                  <a:pt x="3084489" y="109471"/>
                </a:cubicBezTo>
                <a:cubicBezTo>
                  <a:pt x="3671551" y="88006"/>
                  <a:pt x="4820990" y="163132"/>
                  <a:pt x="5460641" y="0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>
            <a:off x="2038630" y="3748197"/>
            <a:ext cx="987525" cy="341501"/>
            <a:chOff x="2038630" y="3748197"/>
            <a:chExt cx="987525" cy="341501"/>
          </a:xfrm>
        </p:grpSpPr>
        <p:sp>
          <p:nvSpPr>
            <p:cNvPr id="85" name="矩形: 圆角 84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2549062" y="4365325"/>
            <a:ext cx="987525" cy="341501"/>
            <a:chOff x="2038630" y="3748197"/>
            <a:chExt cx="987525" cy="341501"/>
          </a:xfrm>
        </p:grpSpPr>
        <p:sp>
          <p:nvSpPr>
            <p:cNvPr id="88" name="矩形: 圆角 87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440244" y="3759711"/>
            <a:ext cx="987525" cy="341501"/>
            <a:chOff x="2038630" y="3748197"/>
            <a:chExt cx="987525" cy="341501"/>
          </a:xfrm>
        </p:grpSpPr>
        <p:sp>
          <p:nvSpPr>
            <p:cNvPr id="91" name="矩形: 圆角 90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767659" y="4544444"/>
            <a:ext cx="987525" cy="341501"/>
            <a:chOff x="2038630" y="3748197"/>
            <a:chExt cx="987525" cy="341501"/>
          </a:xfrm>
        </p:grpSpPr>
        <p:sp>
          <p:nvSpPr>
            <p:cNvPr id="94" name="矩形: 圆角 93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160299" y="2709563"/>
            <a:ext cx="987525" cy="341501"/>
            <a:chOff x="2038630" y="3748197"/>
            <a:chExt cx="987525" cy="341501"/>
          </a:xfrm>
        </p:grpSpPr>
        <p:sp>
          <p:nvSpPr>
            <p:cNvPr id="97" name="矩形: 圆角 96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860226" y="1794870"/>
            <a:ext cx="987525" cy="341501"/>
            <a:chOff x="2038630" y="3748197"/>
            <a:chExt cx="987525" cy="341501"/>
          </a:xfrm>
        </p:grpSpPr>
        <p:sp>
          <p:nvSpPr>
            <p:cNvPr id="100" name="矩形: 圆角 99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506627" y="2251883"/>
            <a:ext cx="987525" cy="341501"/>
            <a:chOff x="2038630" y="3748197"/>
            <a:chExt cx="987525" cy="341501"/>
          </a:xfrm>
        </p:grpSpPr>
        <p:sp>
          <p:nvSpPr>
            <p:cNvPr id="103" name="矩形: 圆角 102"/>
            <p:cNvSpPr/>
            <p:nvPr/>
          </p:nvSpPr>
          <p:spPr>
            <a:xfrm>
              <a:off x="2038630" y="3748197"/>
              <a:ext cx="987525" cy="3415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2177781" y="3771789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6273342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/>
          <p:nvPr/>
        </p:nvSpPr>
        <p:spPr>
          <a:xfrm>
            <a:off x="0" y="824778"/>
            <a:ext cx="12192000" cy="2604222"/>
          </a:xfrm>
          <a:prstGeom prst="rect">
            <a:avLst/>
          </a:prstGeom>
          <a:gradFill flip="none" rotWithShape="1">
            <a:gsLst>
              <a:gs pos="0">
                <a:srgbClr val="1D2631">
                  <a:lumMod val="50000"/>
                  <a:lumOff val="50000"/>
                </a:srgbClr>
              </a:gs>
              <a:gs pos="100000">
                <a:srgbClr val="1D2631">
                  <a:lumMod val="10000"/>
                  <a:lumOff val="90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e 37"/>
          <p:cNvGrpSpPr/>
          <p:nvPr/>
        </p:nvGrpSpPr>
        <p:grpSpPr>
          <a:xfrm>
            <a:off x="0" y="2676270"/>
            <a:ext cx="12192000" cy="3770854"/>
            <a:chOff x="563488" y="2861661"/>
            <a:chExt cx="7122411" cy="4348146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63488" y="2861662"/>
              <a:ext cx="7122411" cy="240468"/>
            </a:xfrm>
            <a:custGeom>
              <a:avLst/>
              <a:gdLst>
                <a:gd name="T0" fmla="*/ 25292 w 26124"/>
                <a:gd name="T1" fmla="*/ 114 h 884"/>
                <a:gd name="T2" fmla="*/ 24826 w 26124"/>
                <a:gd name="T3" fmla="*/ 67 h 884"/>
                <a:gd name="T4" fmla="*/ 24459 w 26124"/>
                <a:gd name="T5" fmla="*/ 97 h 884"/>
                <a:gd name="T6" fmla="*/ 23979 w 26124"/>
                <a:gd name="T7" fmla="*/ 97 h 884"/>
                <a:gd name="T8" fmla="*/ 23612 w 26124"/>
                <a:gd name="T9" fmla="*/ 67 h 884"/>
                <a:gd name="T10" fmla="*/ 23146 w 26124"/>
                <a:gd name="T11" fmla="*/ 114 h 884"/>
                <a:gd name="T12" fmla="*/ 22747 w 26124"/>
                <a:gd name="T13" fmla="*/ 27 h 884"/>
                <a:gd name="T14" fmla="*/ 22287 w 26124"/>
                <a:gd name="T15" fmla="*/ 118 h 884"/>
                <a:gd name="T16" fmla="*/ 21849 w 26124"/>
                <a:gd name="T17" fmla="*/ 38 h 884"/>
                <a:gd name="T18" fmla="*/ 21461 w 26124"/>
                <a:gd name="T19" fmla="*/ 112 h 884"/>
                <a:gd name="T20" fmla="*/ 20990 w 26124"/>
                <a:gd name="T21" fmla="*/ 76 h 884"/>
                <a:gd name="T22" fmla="*/ 20626 w 26124"/>
                <a:gd name="T23" fmla="*/ 90 h 884"/>
                <a:gd name="T24" fmla="*/ 20149 w 26124"/>
                <a:gd name="T25" fmla="*/ 103 h 884"/>
                <a:gd name="T26" fmla="*/ 19855 w 26124"/>
                <a:gd name="T27" fmla="*/ 5 h 884"/>
                <a:gd name="T28" fmla="*/ 19476 w 26124"/>
                <a:gd name="T29" fmla="*/ 114 h 884"/>
                <a:gd name="T30" fmla="*/ 19009 w 26124"/>
                <a:gd name="T31" fmla="*/ 67 h 884"/>
                <a:gd name="T32" fmla="*/ 18642 w 26124"/>
                <a:gd name="T33" fmla="*/ 97 h 884"/>
                <a:gd name="T34" fmla="*/ 18162 w 26124"/>
                <a:gd name="T35" fmla="*/ 97 h 884"/>
                <a:gd name="T36" fmla="*/ 17795 w 26124"/>
                <a:gd name="T37" fmla="*/ 67 h 884"/>
                <a:gd name="T38" fmla="*/ 17329 w 26124"/>
                <a:gd name="T39" fmla="*/ 114 h 884"/>
                <a:gd name="T40" fmla="*/ 16930 w 26124"/>
                <a:gd name="T41" fmla="*/ 27 h 884"/>
                <a:gd name="T42" fmla="*/ 16469 w 26124"/>
                <a:gd name="T43" fmla="*/ 118 h 884"/>
                <a:gd name="T44" fmla="*/ 16032 w 26124"/>
                <a:gd name="T45" fmla="*/ 38 h 884"/>
                <a:gd name="T46" fmla="*/ 15644 w 26124"/>
                <a:gd name="T47" fmla="*/ 112 h 884"/>
                <a:gd name="T48" fmla="*/ 15172 w 26124"/>
                <a:gd name="T49" fmla="*/ 76 h 884"/>
                <a:gd name="T50" fmla="*/ 14808 w 26124"/>
                <a:gd name="T51" fmla="*/ 90 h 884"/>
                <a:gd name="T52" fmla="*/ 14328 w 26124"/>
                <a:gd name="T53" fmla="*/ 102 h 884"/>
                <a:gd name="T54" fmla="*/ 13957 w 26124"/>
                <a:gd name="T55" fmla="*/ 57 h 884"/>
                <a:gd name="T56" fmla="*/ 13495 w 26124"/>
                <a:gd name="T57" fmla="*/ 116 h 884"/>
                <a:gd name="T58" fmla="*/ 13071 w 26124"/>
                <a:gd name="T59" fmla="*/ 0 h 884"/>
                <a:gd name="T60" fmla="*/ 12639 w 26124"/>
                <a:gd name="T61" fmla="*/ 116 h 884"/>
                <a:gd name="T62" fmla="*/ 12177 w 26124"/>
                <a:gd name="T63" fmla="*/ 57 h 884"/>
                <a:gd name="T64" fmla="*/ 11804 w 26124"/>
                <a:gd name="T65" fmla="*/ 102 h 884"/>
                <a:gd name="T66" fmla="*/ 11325 w 26124"/>
                <a:gd name="T67" fmla="*/ 90 h 884"/>
                <a:gd name="T68" fmla="*/ 10961 w 26124"/>
                <a:gd name="T69" fmla="*/ 76 h 884"/>
                <a:gd name="T70" fmla="*/ 10489 w 26124"/>
                <a:gd name="T71" fmla="*/ 112 h 884"/>
                <a:gd name="T72" fmla="*/ 10101 w 26124"/>
                <a:gd name="T73" fmla="*/ 38 h 884"/>
                <a:gd name="T74" fmla="*/ 9664 w 26124"/>
                <a:gd name="T75" fmla="*/ 118 h 884"/>
                <a:gd name="T76" fmla="*/ 9203 w 26124"/>
                <a:gd name="T77" fmla="*/ 27 h 884"/>
                <a:gd name="T78" fmla="*/ 8805 w 26124"/>
                <a:gd name="T79" fmla="*/ 114 h 884"/>
                <a:gd name="T80" fmla="*/ 8339 w 26124"/>
                <a:gd name="T81" fmla="*/ 67 h 884"/>
                <a:gd name="T82" fmla="*/ 7972 w 26124"/>
                <a:gd name="T83" fmla="*/ 97 h 884"/>
                <a:gd name="T84" fmla="*/ 7492 w 26124"/>
                <a:gd name="T85" fmla="*/ 97 h 884"/>
                <a:gd name="T86" fmla="*/ 7125 w 26124"/>
                <a:gd name="T87" fmla="*/ 67 h 884"/>
                <a:gd name="T88" fmla="*/ 6660 w 26124"/>
                <a:gd name="T89" fmla="*/ 115 h 884"/>
                <a:gd name="T90" fmla="*/ 6288 w 26124"/>
                <a:gd name="T91" fmla="*/ 0 h 884"/>
                <a:gd name="T92" fmla="*/ 5989 w 26124"/>
                <a:gd name="T93" fmla="*/ 102 h 884"/>
                <a:gd name="T94" fmla="*/ 5508 w 26124"/>
                <a:gd name="T95" fmla="*/ 90 h 884"/>
                <a:gd name="T96" fmla="*/ 5143 w 26124"/>
                <a:gd name="T97" fmla="*/ 76 h 884"/>
                <a:gd name="T98" fmla="*/ 4672 w 26124"/>
                <a:gd name="T99" fmla="*/ 112 h 884"/>
                <a:gd name="T100" fmla="*/ 4284 w 26124"/>
                <a:gd name="T101" fmla="*/ 38 h 884"/>
                <a:gd name="T102" fmla="*/ 3846 w 26124"/>
                <a:gd name="T103" fmla="*/ 118 h 884"/>
                <a:gd name="T104" fmla="*/ 3386 w 26124"/>
                <a:gd name="T105" fmla="*/ 27 h 884"/>
                <a:gd name="T106" fmla="*/ 2987 w 26124"/>
                <a:gd name="T107" fmla="*/ 114 h 884"/>
                <a:gd name="T108" fmla="*/ 2521 w 26124"/>
                <a:gd name="T109" fmla="*/ 67 h 884"/>
                <a:gd name="T110" fmla="*/ 2154 w 26124"/>
                <a:gd name="T111" fmla="*/ 97 h 884"/>
                <a:gd name="T112" fmla="*/ 1674 w 26124"/>
                <a:gd name="T113" fmla="*/ 97 h 884"/>
                <a:gd name="T114" fmla="*/ 1308 w 26124"/>
                <a:gd name="T115" fmla="*/ 67 h 884"/>
                <a:gd name="T116" fmla="*/ 841 w 26124"/>
                <a:gd name="T117" fmla="*/ 114 h 884"/>
                <a:gd name="T118" fmla="*/ 443 w 26124"/>
                <a:gd name="T119" fmla="*/ 26 h 884"/>
                <a:gd name="T120" fmla="*/ 0 w 26124"/>
                <a:gd name="T121" fmla="*/ 118 h 884"/>
                <a:gd name="T122" fmla="*/ 25958 w 26124"/>
                <a:gd name="T123" fmla="*/ 10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124" h="884">
                  <a:moveTo>
                    <a:pt x="25668" y="15"/>
                  </a:moveTo>
                  <a:lnTo>
                    <a:pt x="25668" y="15"/>
                  </a:lnTo>
                  <a:lnTo>
                    <a:pt x="25646" y="27"/>
                  </a:lnTo>
                  <a:lnTo>
                    <a:pt x="25622" y="38"/>
                  </a:lnTo>
                  <a:lnTo>
                    <a:pt x="25597" y="48"/>
                  </a:lnTo>
                  <a:lnTo>
                    <a:pt x="25571" y="57"/>
                  </a:lnTo>
                  <a:lnTo>
                    <a:pt x="25545" y="67"/>
                  </a:lnTo>
                  <a:lnTo>
                    <a:pt x="25516" y="76"/>
                  </a:lnTo>
                  <a:lnTo>
                    <a:pt x="25487" y="83"/>
                  </a:lnTo>
                  <a:lnTo>
                    <a:pt x="25456" y="90"/>
                  </a:lnTo>
                  <a:lnTo>
                    <a:pt x="25425" y="97"/>
                  </a:lnTo>
                  <a:lnTo>
                    <a:pt x="25393" y="102"/>
                  </a:lnTo>
                  <a:lnTo>
                    <a:pt x="25360" y="107"/>
                  </a:lnTo>
                  <a:lnTo>
                    <a:pt x="25326" y="112"/>
                  </a:lnTo>
                  <a:lnTo>
                    <a:pt x="25292" y="114"/>
                  </a:lnTo>
                  <a:lnTo>
                    <a:pt x="25257" y="117"/>
                  </a:lnTo>
                  <a:lnTo>
                    <a:pt x="25221" y="118"/>
                  </a:lnTo>
                  <a:lnTo>
                    <a:pt x="25185" y="118"/>
                  </a:lnTo>
                  <a:lnTo>
                    <a:pt x="25185" y="118"/>
                  </a:lnTo>
                  <a:lnTo>
                    <a:pt x="25148" y="118"/>
                  </a:lnTo>
                  <a:lnTo>
                    <a:pt x="25113" y="117"/>
                  </a:lnTo>
                  <a:lnTo>
                    <a:pt x="25079" y="114"/>
                  </a:lnTo>
                  <a:lnTo>
                    <a:pt x="25044" y="112"/>
                  </a:lnTo>
                  <a:lnTo>
                    <a:pt x="25010" y="107"/>
                  </a:lnTo>
                  <a:lnTo>
                    <a:pt x="24977" y="102"/>
                  </a:lnTo>
                  <a:lnTo>
                    <a:pt x="24945" y="97"/>
                  </a:lnTo>
                  <a:lnTo>
                    <a:pt x="24914" y="90"/>
                  </a:lnTo>
                  <a:lnTo>
                    <a:pt x="24884" y="83"/>
                  </a:lnTo>
                  <a:lnTo>
                    <a:pt x="24854" y="76"/>
                  </a:lnTo>
                  <a:lnTo>
                    <a:pt x="24826" y="67"/>
                  </a:lnTo>
                  <a:lnTo>
                    <a:pt x="24799" y="57"/>
                  </a:lnTo>
                  <a:lnTo>
                    <a:pt x="24773" y="48"/>
                  </a:lnTo>
                  <a:lnTo>
                    <a:pt x="24748" y="38"/>
                  </a:lnTo>
                  <a:lnTo>
                    <a:pt x="24725" y="27"/>
                  </a:lnTo>
                  <a:lnTo>
                    <a:pt x="24702" y="15"/>
                  </a:lnTo>
                  <a:lnTo>
                    <a:pt x="24702" y="15"/>
                  </a:lnTo>
                  <a:lnTo>
                    <a:pt x="24680" y="27"/>
                  </a:lnTo>
                  <a:lnTo>
                    <a:pt x="24656" y="38"/>
                  </a:lnTo>
                  <a:lnTo>
                    <a:pt x="24631" y="48"/>
                  </a:lnTo>
                  <a:lnTo>
                    <a:pt x="24605" y="57"/>
                  </a:lnTo>
                  <a:lnTo>
                    <a:pt x="24578" y="67"/>
                  </a:lnTo>
                  <a:lnTo>
                    <a:pt x="24549" y="76"/>
                  </a:lnTo>
                  <a:lnTo>
                    <a:pt x="24520" y="83"/>
                  </a:lnTo>
                  <a:lnTo>
                    <a:pt x="24491" y="90"/>
                  </a:lnTo>
                  <a:lnTo>
                    <a:pt x="24459" y="97"/>
                  </a:lnTo>
                  <a:lnTo>
                    <a:pt x="24426" y="102"/>
                  </a:lnTo>
                  <a:lnTo>
                    <a:pt x="24394" y="107"/>
                  </a:lnTo>
                  <a:lnTo>
                    <a:pt x="24360" y="112"/>
                  </a:lnTo>
                  <a:lnTo>
                    <a:pt x="24326" y="114"/>
                  </a:lnTo>
                  <a:lnTo>
                    <a:pt x="24290" y="117"/>
                  </a:lnTo>
                  <a:lnTo>
                    <a:pt x="24255" y="118"/>
                  </a:lnTo>
                  <a:lnTo>
                    <a:pt x="24218" y="118"/>
                  </a:lnTo>
                  <a:lnTo>
                    <a:pt x="24218" y="118"/>
                  </a:lnTo>
                  <a:lnTo>
                    <a:pt x="24182" y="118"/>
                  </a:lnTo>
                  <a:lnTo>
                    <a:pt x="24146" y="117"/>
                  </a:lnTo>
                  <a:lnTo>
                    <a:pt x="24112" y="114"/>
                  </a:lnTo>
                  <a:lnTo>
                    <a:pt x="24078" y="112"/>
                  </a:lnTo>
                  <a:lnTo>
                    <a:pt x="24044" y="107"/>
                  </a:lnTo>
                  <a:lnTo>
                    <a:pt x="24010" y="102"/>
                  </a:lnTo>
                  <a:lnTo>
                    <a:pt x="23979" y="97"/>
                  </a:lnTo>
                  <a:lnTo>
                    <a:pt x="23947" y="90"/>
                  </a:lnTo>
                  <a:lnTo>
                    <a:pt x="23917" y="83"/>
                  </a:lnTo>
                  <a:lnTo>
                    <a:pt x="23888" y="76"/>
                  </a:lnTo>
                  <a:lnTo>
                    <a:pt x="23860" y="67"/>
                  </a:lnTo>
                  <a:lnTo>
                    <a:pt x="23833" y="57"/>
                  </a:lnTo>
                  <a:lnTo>
                    <a:pt x="23807" y="48"/>
                  </a:lnTo>
                  <a:lnTo>
                    <a:pt x="23782" y="38"/>
                  </a:lnTo>
                  <a:lnTo>
                    <a:pt x="23758" y="27"/>
                  </a:lnTo>
                  <a:lnTo>
                    <a:pt x="23736" y="15"/>
                  </a:lnTo>
                  <a:lnTo>
                    <a:pt x="23736" y="15"/>
                  </a:lnTo>
                  <a:lnTo>
                    <a:pt x="23713" y="27"/>
                  </a:lnTo>
                  <a:lnTo>
                    <a:pt x="23690" y="38"/>
                  </a:lnTo>
                  <a:lnTo>
                    <a:pt x="23665" y="48"/>
                  </a:lnTo>
                  <a:lnTo>
                    <a:pt x="23639" y="57"/>
                  </a:lnTo>
                  <a:lnTo>
                    <a:pt x="23612" y="67"/>
                  </a:lnTo>
                  <a:lnTo>
                    <a:pt x="23583" y="76"/>
                  </a:lnTo>
                  <a:lnTo>
                    <a:pt x="23554" y="83"/>
                  </a:lnTo>
                  <a:lnTo>
                    <a:pt x="23524" y="90"/>
                  </a:lnTo>
                  <a:lnTo>
                    <a:pt x="23493" y="97"/>
                  </a:lnTo>
                  <a:lnTo>
                    <a:pt x="23460" y="102"/>
                  </a:lnTo>
                  <a:lnTo>
                    <a:pt x="23428" y="107"/>
                  </a:lnTo>
                  <a:lnTo>
                    <a:pt x="23394" y="112"/>
                  </a:lnTo>
                  <a:lnTo>
                    <a:pt x="23359" y="114"/>
                  </a:lnTo>
                  <a:lnTo>
                    <a:pt x="23324" y="117"/>
                  </a:lnTo>
                  <a:lnTo>
                    <a:pt x="23288" y="118"/>
                  </a:lnTo>
                  <a:lnTo>
                    <a:pt x="23252" y="118"/>
                  </a:lnTo>
                  <a:lnTo>
                    <a:pt x="23252" y="118"/>
                  </a:lnTo>
                  <a:lnTo>
                    <a:pt x="23216" y="118"/>
                  </a:lnTo>
                  <a:lnTo>
                    <a:pt x="23181" y="117"/>
                  </a:lnTo>
                  <a:lnTo>
                    <a:pt x="23146" y="114"/>
                  </a:lnTo>
                  <a:lnTo>
                    <a:pt x="23111" y="112"/>
                  </a:lnTo>
                  <a:lnTo>
                    <a:pt x="23078" y="107"/>
                  </a:lnTo>
                  <a:lnTo>
                    <a:pt x="23044" y="102"/>
                  </a:lnTo>
                  <a:lnTo>
                    <a:pt x="23013" y="97"/>
                  </a:lnTo>
                  <a:lnTo>
                    <a:pt x="22981" y="90"/>
                  </a:lnTo>
                  <a:lnTo>
                    <a:pt x="22951" y="83"/>
                  </a:lnTo>
                  <a:lnTo>
                    <a:pt x="22921" y="76"/>
                  </a:lnTo>
                  <a:lnTo>
                    <a:pt x="22893" y="67"/>
                  </a:lnTo>
                  <a:lnTo>
                    <a:pt x="22866" y="57"/>
                  </a:lnTo>
                  <a:lnTo>
                    <a:pt x="22840" y="48"/>
                  </a:lnTo>
                  <a:lnTo>
                    <a:pt x="22816" y="38"/>
                  </a:lnTo>
                  <a:lnTo>
                    <a:pt x="22792" y="27"/>
                  </a:lnTo>
                  <a:lnTo>
                    <a:pt x="22770" y="15"/>
                  </a:lnTo>
                  <a:lnTo>
                    <a:pt x="22770" y="15"/>
                  </a:lnTo>
                  <a:lnTo>
                    <a:pt x="22747" y="27"/>
                  </a:lnTo>
                  <a:lnTo>
                    <a:pt x="22724" y="38"/>
                  </a:lnTo>
                  <a:lnTo>
                    <a:pt x="22699" y="48"/>
                  </a:lnTo>
                  <a:lnTo>
                    <a:pt x="22673" y="57"/>
                  </a:lnTo>
                  <a:lnTo>
                    <a:pt x="22646" y="67"/>
                  </a:lnTo>
                  <a:lnTo>
                    <a:pt x="22618" y="76"/>
                  </a:lnTo>
                  <a:lnTo>
                    <a:pt x="22588" y="83"/>
                  </a:lnTo>
                  <a:lnTo>
                    <a:pt x="22558" y="90"/>
                  </a:lnTo>
                  <a:lnTo>
                    <a:pt x="22526" y="97"/>
                  </a:lnTo>
                  <a:lnTo>
                    <a:pt x="22495" y="102"/>
                  </a:lnTo>
                  <a:lnTo>
                    <a:pt x="22462" y="107"/>
                  </a:lnTo>
                  <a:lnTo>
                    <a:pt x="22428" y="112"/>
                  </a:lnTo>
                  <a:lnTo>
                    <a:pt x="22393" y="114"/>
                  </a:lnTo>
                  <a:lnTo>
                    <a:pt x="22358" y="117"/>
                  </a:lnTo>
                  <a:lnTo>
                    <a:pt x="22322" y="118"/>
                  </a:lnTo>
                  <a:lnTo>
                    <a:pt x="22287" y="118"/>
                  </a:lnTo>
                  <a:lnTo>
                    <a:pt x="22287" y="118"/>
                  </a:lnTo>
                  <a:lnTo>
                    <a:pt x="22251" y="118"/>
                  </a:lnTo>
                  <a:lnTo>
                    <a:pt x="22215" y="117"/>
                  </a:lnTo>
                  <a:lnTo>
                    <a:pt x="22180" y="114"/>
                  </a:lnTo>
                  <a:lnTo>
                    <a:pt x="22145" y="112"/>
                  </a:lnTo>
                  <a:lnTo>
                    <a:pt x="22111" y="107"/>
                  </a:lnTo>
                  <a:lnTo>
                    <a:pt x="22079" y="102"/>
                  </a:lnTo>
                  <a:lnTo>
                    <a:pt x="22047" y="97"/>
                  </a:lnTo>
                  <a:lnTo>
                    <a:pt x="22015" y="90"/>
                  </a:lnTo>
                  <a:lnTo>
                    <a:pt x="21985" y="83"/>
                  </a:lnTo>
                  <a:lnTo>
                    <a:pt x="21955" y="76"/>
                  </a:lnTo>
                  <a:lnTo>
                    <a:pt x="21927" y="67"/>
                  </a:lnTo>
                  <a:lnTo>
                    <a:pt x="21900" y="57"/>
                  </a:lnTo>
                  <a:lnTo>
                    <a:pt x="21874" y="48"/>
                  </a:lnTo>
                  <a:lnTo>
                    <a:pt x="21849" y="38"/>
                  </a:lnTo>
                  <a:lnTo>
                    <a:pt x="21826" y="27"/>
                  </a:lnTo>
                  <a:lnTo>
                    <a:pt x="21803" y="15"/>
                  </a:lnTo>
                  <a:lnTo>
                    <a:pt x="21803" y="15"/>
                  </a:lnTo>
                  <a:lnTo>
                    <a:pt x="21781" y="27"/>
                  </a:lnTo>
                  <a:lnTo>
                    <a:pt x="21757" y="38"/>
                  </a:lnTo>
                  <a:lnTo>
                    <a:pt x="21732" y="48"/>
                  </a:lnTo>
                  <a:lnTo>
                    <a:pt x="21707" y="57"/>
                  </a:lnTo>
                  <a:lnTo>
                    <a:pt x="21680" y="67"/>
                  </a:lnTo>
                  <a:lnTo>
                    <a:pt x="21652" y="76"/>
                  </a:lnTo>
                  <a:lnTo>
                    <a:pt x="21622" y="83"/>
                  </a:lnTo>
                  <a:lnTo>
                    <a:pt x="21592" y="90"/>
                  </a:lnTo>
                  <a:lnTo>
                    <a:pt x="21560" y="97"/>
                  </a:lnTo>
                  <a:lnTo>
                    <a:pt x="21529" y="102"/>
                  </a:lnTo>
                  <a:lnTo>
                    <a:pt x="21495" y="107"/>
                  </a:lnTo>
                  <a:lnTo>
                    <a:pt x="21461" y="112"/>
                  </a:lnTo>
                  <a:lnTo>
                    <a:pt x="21427" y="114"/>
                  </a:lnTo>
                  <a:lnTo>
                    <a:pt x="21392" y="117"/>
                  </a:lnTo>
                  <a:lnTo>
                    <a:pt x="21357" y="118"/>
                  </a:lnTo>
                  <a:lnTo>
                    <a:pt x="21321" y="118"/>
                  </a:lnTo>
                  <a:lnTo>
                    <a:pt x="21321" y="118"/>
                  </a:lnTo>
                  <a:lnTo>
                    <a:pt x="21285" y="118"/>
                  </a:lnTo>
                  <a:lnTo>
                    <a:pt x="21249" y="117"/>
                  </a:lnTo>
                  <a:lnTo>
                    <a:pt x="21214" y="114"/>
                  </a:lnTo>
                  <a:lnTo>
                    <a:pt x="21179" y="112"/>
                  </a:lnTo>
                  <a:lnTo>
                    <a:pt x="21145" y="107"/>
                  </a:lnTo>
                  <a:lnTo>
                    <a:pt x="21113" y="102"/>
                  </a:lnTo>
                  <a:lnTo>
                    <a:pt x="21080" y="97"/>
                  </a:lnTo>
                  <a:lnTo>
                    <a:pt x="21049" y="90"/>
                  </a:lnTo>
                  <a:lnTo>
                    <a:pt x="21019" y="83"/>
                  </a:lnTo>
                  <a:lnTo>
                    <a:pt x="20990" y="76"/>
                  </a:lnTo>
                  <a:lnTo>
                    <a:pt x="20961" y="67"/>
                  </a:lnTo>
                  <a:lnTo>
                    <a:pt x="20934" y="57"/>
                  </a:lnTo>
                  <a:lnTo>
                    <a:pt x="20908" y="48"/>
                  </a:lnTo>
                  <a:lnTo>
                    <a:pt x="20883" y="38"/>
                  </a:lnTo>
                  <a:lnTo>
                    <a:pt x="20860" y="27"/>
                  </a:lnTo>
                  <a:lnTo>
                    <a:pt x="20837" y="15"/>
                  </a:lnTo>
                  <a:lnTo>
                    <a:pt x="20837" y="15"/>
                  </a:lnTo>
                  <a:lnTo>
                    <a:pt x="20815" y="27"/>
                  </a:lnTo>
                  <a:lnTo>
                    <a:pt x="20791" y="38"/>
                  </a:lnTo>
                  <a:lnTo>
                    <a:pt x="20766" y="48"/>
                  </a:lnTo>
                  <a:lnTo>
                    <a:pt x="20740" y="57"/>
                  </a:lnTo>
                  <a:lnTo>
                    <a:pt x="20713" y="67"/>
                  </a:lnTo>
                  <a:lnTo>
                    <a:pt x="20685" y="76"/>
                  </a:lnTo>
                  <a:lnTo>
                    <a:pt x="20655" y="83"/>
                  </a:lnTo>
                  <a:lnTo>
                    <a:pt x="20626" y="90"/>
                  </a:lnTo>
                  <a:lnTo>
                    <a:pt x="20594" y="97"/>
                  </a:lnTo>
                  <a:lnTo>
                    <a:pt x="20562" y="102"/>
                  </a:lnTo>
                  <a:lnTo>
                    <a:pt x="20529" y="107"/>
                  </a:lnTo>
                  <a:lnTo>
                    <a:pt x="20495" y="112"/>
                  </a:lnTo>
                  <a:lnTo>
                    <a:pt x="20461" y="114"/>
                  </a:lnTo>
                  <a:lnTo>
                    <a:pt x="20426" y="117"/>
                  </a:lnTo>
                  <a:lnTo>
                    <a:pt x="20391" y="118"/>
                  </a:lnTo>
                  <a:lnTo>
                    <a:pt x="20354" y="118"/>
                  </a:lnTo>
                  <a:lnTo>
                    <a:pt x="20354" y="118"/>
                  </a:lnTo>
                  <a:lnTo>
                    <a:pt x="20319" y="118"/>
                  </a:lnTo>
                  <a:lnTo>
                    <a:pt x="20283" y="117"/>
                  </a:lnTo>
                  <a:lnTo>
                    <a:pt x="20249" y="115"/>
                  </a:lnTo>
                  <a:lnTo>
                    <a:pt x="20214" y="112"/>
                  </a:lnTo>
                  <a:lnTo>
                    <a:pt x="20182" y="107"/>
                  </a:lnTo>
                  <a:lnTo>
                    <a:pt x="20149" y="103"/>
                  </a:lnTo>
                  <a:lnTo>
                    <a:pt x="20117" y="98"/>
                  </a:lnTo>
                  <a:lnTo>
                    <a:pt x="20086" y="91"/>
                  </a:lnTo>
                  <a:lnTo>
                    <a:pt x="20056" y="85"/>
                  </a:lnTo>
                  <a:lnTo>
                    <a:pt x="20027" y="77"/>
                  </a:lnTo>
                  <a:lnTo>
                    <a:pt x="19999" y="68"/>
                  </a:lnTo>
                  <a:lnTo>
                    <a:pt x="19973" y="59"/>
                  </a:lnTo>
                  <a:lnTo>
                    <a:pt x="19946" y="50"/>
                  </a:lnTo>
                  <a:lnTo>
                    <a:pt x="19921" y="39"/>
                  </a:lnTo>
                  <a:lnTo>
                    <a:pt x="19898" y="29"/>
                  </a:lnTo>
                  <a:lnTo>
                    <a:pt x="19876" y="17"/>
                  </a:lnTo>
                  <a:lnTo>
                    <a:pt x="19876" y="0"/>
                  </a:lnTo>
                  <a:lnTo>
                    <a:pt x="19876" y="0"/>
                  </a:lnTo>
                  <a:lnTo>
                    <a:pt x="19860" y="8"/>
                  </a:lnTo>
                  <a:lnTo>
                    <a:pt x="19860" y="8"/>
                  </a:lnTo>
                  <a:lnTo>
                    <a:pt x="19855" y="5"/>
                  </a:lnTo>
                  <a:lnTo>
                    <a:pt x="19855" y="13"/>
                  </a:lnTo>
                  <a:lnTo>
                    <a:pt x="19855" y="13"/>
                  </a:lnTo>
                  <a:lnTo>
                    <a:pt x="19832" y="25"/>
                  </a:lnTo>
                  <a:lnTo>
                    <a:pt x="19808" y="36"/>
                  </a:lnTo>
                  <a:lnTo>
                    <a:pt x="19784" y="46"/>
                  </a:lnTo>
                  <a:lnTo>
                    <a:pt x="19758" y="56"/>
                  </a:lnTo>
                  <a:lnTo>
                    <a:pt x="19730" y="66"/>
                  </a:lnTo>
                  <a:lnTo>
                    <a:pt x="19701" y="75"/>
                  </a:lnTo>
                  <a:lnTo>
                    <a:pt x="19672" y="82"/>
                  </a:lnTo>
                  <a:lnTo>
                    <a:pt x="19641" y="90"/>
                  </a:lnTo>
                  <a:lnTo>
                    <a:pt x="19610" y="97"/>
                  </a:lnTo>
                  <a:lnTo>
                    <a:pt x="19577" y="102"/>
                  </a:lnTo>
                  <a:lnTo>
                    <a:pt x="19545" y="107"/>
                  </a:lnTo>
                  <a:lnTo>
                    <a:pt x="19511" y="111"/>
                  </a:lnTo>
                  <a:lnTo>
                    <a:pt x="19476" y="114"/>
                  </a:lnTo>
                  <a:lnTo>
                    <a:pt x="19440" y="117"/>
                  </a:lnTo>
                  <a:lnTo>
                    <a:pt x="19404" y="118"/>
                  </a:lnTo>
                  <a:lnTo>
                    <a:pt x="19367" y="118"/>
                  </a:lnTo>
                  <a:lnTo>
                    <a:pt x="19367" y="118"/>
                  </a:lnTo>
                  <a:lnTo>
                    <a:pt x="19331" y="118"/>
                  </a:lnTo>
                  <a:lnTo>
                    <a:pt x="19295" y="117"/>
                  </a:lnTo>
                  <a:lnTo>
                    <a:pt x="19260" y="114"/>
                  </a:lnTo>
                  <a:lnTo>
                    <a:pt x="19227" y="112"/>
                  </a:lnTo>
                  <a:lnTo>
                    <a:pt x="19193" y="107"/>
                  </a:lnTo>
                  <a:lnTo>
                    <a:pt x="19159" y="102"/>
                  </a:lnTo>
                  <a:lnTo>
                    <a:pt x="19127" y="97"/>
                  </a:lnTo>
                  <a:lnTo>
                    <a:pt x="19096" y="90"/>
                  </a:lnTo>
                  <a:lnTo>
                    <a:pt x="19065" y="83"/>
                  </a:lnTo>
                  <a:lnTo>
                    <a:pt x="19037" y="76"/>
                  </a:lnTo>
                  <a:lnTo>
                    <a:pt x="19009" y="67"/>
                  </a:lnTo>
                  <a:lnTo>
                    <a:pt x="18982" y="57"/>
                  </a:lnTo>
                  <a:lnTo>
                    <a:pt x="18955" y="48"/>
                  </a:lnTo>
                  <a:lnTo>
                    <a:pt x="18930" y="38"/>
                  </a:lnTo>
                  <a:lnTo>
                    <a:pt x="18906" y="27"/>
                  </a:lnTo>
                  <a:lnTo>
                    <a:pt x="18885" y="15"/>
                  </a:lnTo>
                  <a:lnTo>
                    <a:pt x="18885" y="15"/>
                  </a:lnTo>
                  <a:lnTo>
                    <a:pt x="18862" y="27"/>
                  </a:lnTo>
                  <a:lnTo>
                    <a:pt x="18839" y="38"/>
                  </a:lnTo>
                  <a:lnTo>
                    <a:pt x="18814" y="48"/>
                  </a:lnTo>
                  <a:lnTo>
                    <a:pt x="18788" y="57"/>
                  </a:lnTo>
                  <a:lnTo>
                    <a:pt x="18760" y="67"/>
                  </a:lnTo>
                  <a:lnTo>
                    <a:pt x="18732" y="76"/>
                  </a:lnTo>
                  <a:lnTo>
                    <a:pt x="18703" y="83"/>
                  </a:lnTo>
                  <a:lnTo>
                    <a:pt x="18672" y="90"/>
                  </a:lnTo>
                  <a:lnTo>
                    <a:pt x="18642" y="97"/>
                  </a:lnTo>
                  <a:lnTo>
                    <a:pt x="18609" y="102"/>
                  </a:lnTo>
                  <a:lnTo>
                    <a:pt x="18576" y="107"/>
                  </a:lnTo>
                  <a:lnTo>
                    <a:pt x="18543" y="112"/>
                  </a:lnTo>
                  <a:lnTo>
                    <a:pt x="18508" y="114"/>
                  </a:lnTo>
                  <a:lnTo>
                    <a:pt x="18473" y="117"/>
                  </a:lnTo>
                  <a:lnTo>
                    <a:pt x="18437" y="118"/>
                  </a:lnTo>
                  <a:lnTo>
                    <a:pt x="18401" y="118"/>
                  </a:lnTo>
                  <a:lnTo>
                    <a:pt x="18401" y="118"/>
                  </a:lnTo>
                  <a:lnTo>
                    <a:pt x="18365" y="118"/>
                  </a:lnTo>
                  <a:lnTo>
                    <a:pt x="18329" y="117"/>
                  </a:lnTo>
                  <a:lnTo>
                    <a:pt x="18294" y="114"/>
                  </a:lnTo>
                  <a:lnTo>
                    <a:pt x="18260" y="112"/>
                  </a:lnTo>
                  <a:lnTo>
                    <a:pt x="18226" y="107"/>
                  </a:lnTo>
                  <a:lnTo>
                    <a:pt x="18193" y="102"/>
                  </a:lnTo>
                  <a:lnTo>
                    <a:pt x="18162" y="97"/>
                  </a:lnTo>
                  <a:lnTo>
                    <a:pt x="18130" y="90"/>
                  </a:lnTo>
                  <a:lnTo>
                    <a:pt x="18099" y="83"/>
                  </a:lnTo>
                  <a:lnTo>
                    <a:pt x="18070" y="76"/>
                  </a:lnTo>
                  <a:lnTo>
                    <a:pt x="18042" y="67"/>
                  </a:lnTo>
                  <a:lnTo>
                    <a:pt x="18015" y="57"/>
                  </a:lnTo>
                  <a:lnTo>
                    <a:pt x="17988" y="48"/>
                  </a:lnTo>
                  <a:lnTo>
                    <a:pt x="17964" y="38"/>
                  </a:lnTo>
                  <a:lnTo>
                    <a:pt x="17941" y="27"/>
                  </a:lnTo>
                  <a:lnTo>
                    <a:pt x="17919" y="15"/>
                  </a:lnTo>
                  <a:lnTo>
                    <a:pt x="17919" y="15"/>
                  </a:lnTo>
                  <a:lnTo>
                    <a:pt x="17896" y="27"/>
                  </a:lnTo>
                  <a:lnTo>
                    <a:pt x="17872" y="38"/>
                  </a:lnTo>
                  <a:lnTo>
                    <a:pt x="17848" y="48"/>
                  </a:lnTo>
                  <a:lnTo>
                    <a:pt x="17822" y="57"/>
                  </a:lnTo>
                  <a:lnTo>
                    <a:pt x="17795" y="67"/>
                  </a:lnTo>
                  <a:lnTo>
                    <a:pt x="17766" y="76"/>
                  </a:lnTo>
                  <a:lnTo>
                    <a:pt x="17737" y="83"/>
                  </a:lnTo>
                  <a:lnTo>
                    <a:pt x="17706" y="90"/>
                  </a:lnTo>
                  <a:lnTo>
                    <a:pt x="17675" y="97"/>
                  </a:lnTo>
                  <a:lnTo>
                    <a:pt x="17643" y="102"/>
                  </a:lnTo>
                  <a:lnTo>
                    <a:pt x="17611" y="107"/>
                  </a:lnTo>
                  <a:lnTo>
                    <a:pt x="17577" y="112"/>
                  </a:lnTo>
                  <a:lnTo>
                    <a:pt x="17542" y="114"/>
                  </a:lnTo>
                  <a:lnTo>
                    <a:pt x="17507" y="117"/>
                  </a:lnTo>
                  <a:lnTo>
                    <a:pt x="17471" y="118"/>
                  </a:lnTo>
                  <a:lnTo>
                    <a:pt x="17435" y="118"/>
                  </a:lnTo>
                  <a:lnTo>
                    <a:pt x="17435" y="118"/>
                  </a:lnTo>
                  <a:lnTo>
                    <a:pt x="17399" y="118"/>
                  </a:lnTo>
                  <a:lnTo>
                    <a:pt x="17363" y="117"/>
                  </a:lnTo>
                  <a:lnTo>
                    <a:pt x="17329" y="114"/>
                  </a:lnTo>
                  <a:lnTo>
                    <a:pt x="17294" y="112"/>
                  </a:lnTo>
                  <a:lnTo>
                    <a:pt x="17260" y="107"/>
                  </a:lnTo>
                  <a:lnTo>
                    <a:pt x="17227" y="102"/>
                  </a:lnTo>
                  <a:lnTo>
                    <a:pt x="17195" y="97"/>
                  </a:lnTo>
                  <a:lnTo>
                    <a:pt x="17164" y="90"/>
                  </a:lnTo>
                  <a:lnTo>
                    <a:pt x="17134" y="83"/>
                  </a:lnTo>
                  <a:lnTo>
                    <a:pt x="17104" y="76"/>
                  </a:lnTo>
                  <a:lnTo>
                    <a:pt x="17076" y="67"/>
                  </a:lnTo>
                  <a:lnTo>
                    <a:pt x="17049" y="57"/>
                  </a:lnTo>
                  <a:lnTo>
                    <a:pt x="17023" y="48"/>
                  </a:lnTo>
                  <a:lnTo>
                    <a:pt x="16997" y="38"/>
                  </a:lnTo>
                  <a:lnTo>
                    <a:pt x="16975" y="27"/>
                  </a:lnTo>
                  <a:lnTo>
                    <a:pt x="16952" y="15"/>
                  </a:lnTo>
                  <a:lnTo>
                    <a:pt x="16952" y="15"/>
                  </a:lnTo>
                  <a:lnTo>
                    <a:pt x="16930" y="27"/>
                  </a:lnTo>
                  <a:lnTo>
                    <a:pt x="16906" y="38"/>
                  </a:lnTo>
                  <a:lnTo>
                    <a:pt x="16881" y="48"/>
                  </a:lnTo>
                  <a:lnTo>
                    <a:pt x="16856" y="57"/>
                  </a:lnTo>
                  <a:lnTo>
                    <a:pt x="16829" y="67"/>
                  </a:lnTo>
                  <a:lnTo>
                    <a:pt x="16800" y="76"/>
                  </a:lnTo>
                  <a:lnTo>
                    <a:pt x="16771" y="83"/>
                  </a:lnTo>
                  <a:lnTo>
                    <a:pt x="16740" y="90"/>
                  </a:lnTo>
                  <a:lnTo>
                    <a:pt x="16709" y="97"/>
                  </a:lnTo>
                  <a:lnTo>
                    <a:pt x="16677" y="102"/>
                  </a:lnTo>
                  <a:lnTo>
                    <a:pt x="16644" y="107"/>
                  </a:lnTo>
                  <a:lnTo>
                    <a:pt x="16610" y="112"/>
                  </a:lnTo>
                  <a:lnTo>
                    <a:pt x="16576" y="114"/>
                  </a:lnTo>
                  <a:lnTo>
                    <a:pt x="16541" y="117"/>
                  </a:lnTo>
                  <a:lnTo>
                    <a:pt x="16505" y="118"/>
                  </a:lnTo>
                  <a:lnTo>
                    <a:pt x="16469" y="118"/>
                  </a:lnTo>
                  <a:lnTo>
                    <a:pt x="16469" y="118"/>
                  </a:lnTo>
                  <a:lnTo>
                    <a:pt x="16432" y="118"/>
                  </a:lnTo>
                  <a:lnTo>
                    <a:pt x="16397" y="117"/>
                  </a:lnTo>
                  <a:lnTo>
                    <a:pt x="16363" y="114"/>
                  </a:lnTo>
                  <a:lnTo>
                    <a:pt x="16328" y="112"/>
                  </a:lnTo>
                  <a:lnTo>
                    <a:pt x="16294" y="107"/>
                  </a:lnTo>
                  <a:lnTo>
                    <a:pt x="16261" y="102"/>
                  </a:lnTo>
                  <a:lnTo>
                    <a:pt x="16229" y="97"/>
                  </a:lnTo>
                  <a:lnTo>
                    <a:pt x="16198" y="90"/>
                  </a:lnTo>
                  <a:lnTo>
                    <a:pt x="16168" y="83"/>
                  </a:lnTo>
                  <a:lnTo>
                    <a:pt x="16138" y="76"/>
                  </a:lnTo>
                  <a:lnTo>
                    <a:pt x="16110" y="67"/>
                  </a:lnTo>
                  <a:lnTo>
                    <a:pt x="16083" y="57"/>
                  </a:lnTo>
                  <a:lnTo>
                    <a:pt x="16057" y="48"/>
                  </a:lnTo>
                  <a:lnTo>
                    <a:pt x="16032" y="38"/>
                  </a:lnTo>
                  <a:lnTo>
                    <a:pt x="16009" y="27"/>
                  </a:lnTo>
                  <a:lnTo>
                    <a:pt x="15986" y="15"/>
                  </a:lnTo>
                  <a:lnTo>
                    <a:pt x="15986" y="15"/>
                  </a:lnTo>
                  <a:lnTo>
                    <a:pt x="15964" y="27"/>
                  </a:lnTo>
                  <a:lnTo>
                    <a:pt x="15940" y="38"/>
                  </a:lnTo>
                  <a:lnTo>
                    <a:pt x="15915" y="48"/>
                  </a:lnTo>
                  <a:lnTo>
                    <a:pt x="15889" y="57"/>
                  </a:lnTo>
                  <a:lnTo>
                    <a:pt x="15862" y="67"/>
                  </a:lnTo>
                  <a:lnTo>
                    <a:pt x="15833" y="76"/>
                  </a:lnTo>
                  <a:lnTo>
                    <a:pt x="15804" y="83"/>
                  </a:lnTo>
                  <a:lnTo>
                    <a:pt x="15775" y="90"/>
                  </a:lnTo>
                  <a:lnTo>
                    <a:pt x="15743" y="97"/>
                  </a:lnTo>
                  <a:lnTo>
                    <a:pt x="15710" y="102"/>
                  </a:lnTo>
                  <a:lnTo>
                    <a:pt x="15678" y="107"/>
                  </a:lnTo>
                  <a:lnTo>
                    <a:pt x="15644" y="112"/>
                  </a:lnTo>
                  <a:lnTo>
                    <a:pt x="15610" y="114"/>
                  </a:lnTo>
                  <a:lnTo>
                    <a:pt x="15574" y="117"/>
                  </a:lnTo>
                  <a:lnTo>
                    <a:pt x="15539" y="118"/>
                  </a:lnTo>
                  <a:lnTo>
                    <a:pt x="15502" y="118"/>
                  </a:lnTo>
                  <a:lnTo>
                    <a:pt x="15502" y="118"/>
                  </a:lnTo>
                  <a:lnTo>
                    <a:pt x="15466" y="118"/>
                  </a:lnTo>
                  <a:lnTo>
                    <a:pt x="15430" y="117"/>
                  </a:lnTo>
                  <a:lnTo>
                    <a:pt x="15396" y="114"/>
                  </a:lnTo>
                  <a:lnTo>
                    <a:pt x="15362" y="112"/>
                  </a:lnTo>
                  <a:lnTo>
                    <a:pt x="15328" y="107"/>
                  </a:lnTo>
                  <a:lnTo>
                    <a:pt x="15295" y="102"/>
                  </a:lnTo>
                  <a:lnTo>
                    <a:pt x="15263" y="97"/>
                  </a:lnTo>
                  <a:lnTo>
                    <a:pt x="15231" y="90"/>
                  </a:lnTo>
                  <a:lnTo>
                    <a:pt x="15202" y="83"/>
                  </a:lnTo>
                  <a:lnTo>
                    <a:pt x="15172" y="76"/>
                  </a:lnTo>
                  <a:lnTo>
                    <a:pt x="15144" y="67"/>
                  </a:lnTo>
                  <a:lnTo>
                    <a:pt x="15117" y="57"/>
                  </a:lnTo>
                  <a:lnTo>
                    <a:pt x="15091" y="48"/>
                  </a:lnTo>
                  <a:lnTo>
                    <a:pt x="15066" y="38"/>
                  </a:lnTo>
                  <a:lnTo>
                    <a:pt x="15042" y="27"/>
                  </a:lnTo>
                  <a:lnTo>
                    <a:pt x="15020" y="15"/>
                  </a:lnTo>
                  <a:lnTo>
                    <a:pt x="15020" y="15"/>
                  </a:lnTo>
                  <a:lnTo>
                    <a:pt x="14997" y="27"/>
                  </a:lnTo>
                  <a:lnTo>
                    <a:pt x="14974" y="38"/>
                  </a:lnTo>
                  <a:lnTo>
                    <a:pt x="14949" y="48"/>
                  </a:lnTo>
                  <a:lnTo>
                    <a:pt x="14923" y="57"/>
                  </a:lnTo>
                  <a:lnTo>
                    <a:pt x="14896" y="67"/>
                  </a:lnTo>
                  <a:lnTo>
                    <a:pt x="14867" y="76"/>
                  </a:lnTo>
                  <a:lnTo>
                    <a:pt x="14838" y="83"/>
                  </a:lnTo>
                  <a:lnTo>
                    <a:pt x="14808" y="90"/>
                  </a:lnTo>
                  <a:lnTo>
                    <a:pt x="14777" y="97"/>
                  </a:lnTo>
                  <a:lnTo>
                    <a:pt x="14744" y="102"/>
                  </a:lnTo>
                  <a:lnTo>
                    <a:pt x="14712" y="107"/>
                  </a:lnTo>
                  <a:lnTo>
                    <a:pt x="14678" y="112"/>
                  </a:lnTo>
                  <a:lnTo>
                    <a:pt x="14643" y="114"/>
                  </a:lnTo>
                  <a:lnTo>
                    <a:pt x="14608" y="117"/>
                  </a:lnTo>
                  <a:lnTo>
                    <a:pt x="14572" y="118"/>
                  </a:lnTo>
                  <a:lnTo>
                    <a:pt x="14536" y="118"/>
                  </a:lnTo>
                  <a:lnTo>
                    <a:pt x="14536" y="118"/>
                  </a:lnTo>
                  <a:lnTo>
                    <a:pt x="14501" y="118"/>
                  </a:lnTo>
                  <a:lnTo>
                    <a:pt x="14465" y="117"/>
                  </a:lnTo>
                  <a:lnTo>
                    <a:pt x="14430" y="114"/>
                  </a:lnTo>
                  <a:lnTo>
                    <a:pt x="14395" y="112"/>
                  </a:lnTo>
                  <a:lnTo>
                    <a:pt x="14362" y="107"/>
                  </a:lnTo>
                  <a:lnTo>
                    <a:pt x="14328" y="102"/>
                  </a:lnTo>
                  <a:lnTo>
                    <a:pt x="14297" y="97"/>
                  </a:lnTo>
                  <a:lnTo>
                    <a:pt x="14265" y="90"/>
                  </a:lnTo>
                  <a:lnTo>
                    <a:pt x="14235" y="83"/>
                  </a:lnTo>
                  <a:lnTo>
                    <a:pt x="14205" y="76"/>
                  </a:lnTo>
                  <a:lnTo>
                    <a:pt x="14177" y="67"/>
                  </a:lnTo>
                  <a:lnTo>
                    <a:pt x="14150" y="57"/>
                  </a:lnTo>
                  <a:lnTo>
                    <a:pt x="14124" y="48"/>
                  </a:lnTo>
                  <a:lnTo>
                    <a:pt x="14100" y="38"/>
                  </a:lnTo>
                  <a:lnTo>
                    <a:pt x="14076" y="27"/>
                  </a:lnTo>
                  <a:lnTo>
                    <a:pt x="14054" y="15"/>
                  </a:lnTo>
                  <a:lnTo>
                    <a:pt x="14054" y="15"/>
                  </a:lnTo>
                  <a:lnTo>
                    <a:pt x="14031" y="27"/>
                  </a:lnTo>
                  <a:lnTo>
                    <a:pt x="14008" y="38"/>
                  </a:lnTo>
                  <a:lnTo>
                    <a:pt x="13983" y="48"/>
                  </a:lnTo>
                  <a:lnTo>
                    <a:pt x="13957" y="57"/>
                  </a:lnTo>
                  <a:lnTo>
                    <a:pt x="13930" y="67"/>
                  </a:lnTo>
                  <a:lnTo>
                    <a:pt x="13902" y="76"/>
                  </a:lnTo>
                  <a:lnTo>
                    <a:pt x="13872" y="83"/>
                  </a:lnTo>
                  <a:lnTo>
                    <a:pt x="13842" y="90"/>
                  </a:lnTo>
                  <a:lnTo>
                    <a:pt x="13810" y="97"/>
                  </a:lnTo>
                  <a:lnTo>
                    <a:pt x="13779" y="102"/>
                  </a:lnTo>
                  <a:lnTo>
                    <a:pt x="13746" y="107"/>
                  </a:lnTo>
                  <a:lnTo>
                    <a:pt x="13712" y="112"/>
                  </a:lnTo>
                  <a:lnTo>
                    <a:pt x="13677" y="114"/>
                  </a:lnTo>
                  <a:lnTo>
                    <a:pt x="13642" y="117"/>
                  </a:lnTo>
                  <a:lnTo>
                    <a:pt x="13606" y="118"/>
                  </a:lnTo>
                  <a:lnTo>
                    <a:pt x="13571" y="118"/>
                  </a:lnTo>
                  <a:lnTo>
                    <a:pt x="13571" y="118"/>
                  </a:lnTo>
                  <a:lnTo>
                    <a:pt x="13532" y="118"/>
                  </a:lnTo>
                  <a:lnTo>
                    <a:pt x="13495" y="116"/>
                  </a:lnTo>
                  <a:lnTo>
                    <a:pt x="13458" y="114"/>
                  </a:lnTo>
                  <a:lnTo>
                    <a:pt x="13422" y="111"/>
                  </a:lnTo>
                  <a:lnTo>
                    <a:pt x="13388" y="106"/>
                  </a:lnTo>
                  <a:lnTo>
                    <a:pt x="13353" y="101"/>
                  </a:lnTo>
                  <a:lnTo>
                    <a:pt x="13320" y="94"/>
                  </a:lnTo>
                  <a:lnTo>
                    <a:pt x="13287" y="88"/>
                  </a:lnTo>
                  <a:lnTo>
                    <a:pt x="13256" y="80"/>
                  </a:lnTo>
                  <a:lnTo>
                    <a:pt x="13225" y="71"/>
                  </a:lnTo>
                  <a:lnTo>
                    <a:pt x="13196" y="62"/>
                  </a:lnTo>
                  <a:lnTo>
                    <a:pt x="13169" y="52"/>
                  </a:lnTo>
                  <a:lnTo>
                    <a:pt x="13141" y="41"/>
                  </a:lnTo>
                  <a:lnTo>
                    <a:pt x="13116" y="30"/>
                  </a:lnTo>
                  <a:lnTo>
                    <a:pt x="13094" y="18"/>
                  </a:lnTo>
                  <a:lnTo>
                    <a:pt x="13071" y="5"/>
                  </a:lnTo>
                  <a:lnTo>
                    <a:pt x="13071" y="0"/>
                  </a:lnTo>
                  <a:lnTo>
                    <a:pt x="13071" y="0"/>
                  </a:lnTo>
                  <a:lnTo>
                    <a:pt x="13049" y="13"/>
                  </a:lnTo>
                  <a:lnTo>
                    <a:pt x="13025" y="26"/>
                  </a:lnTo>
                  <a:lnTo>
                    <a:pt x="13000" y="38"/>
                  </a:lnTo>
                  <a:lnTo>
                    <a:pt x="12973" y="49"/>
                  </a:lnTo>
                  <a:lnTo>
                    <a:pt x="12944" y="59"/>
                  </a:lnTo>
                  <a:lnTo>
                    <a:pt x="12915" y="69"/>
                  </a:lnTo>
                  <a:lnTo>
                    <a:pt x="12885" y="78"/>
                  </a:lnTo>
                  <a:lnTo>
                    <a:pt x="12852" y="86"/>
                  </a:lnTo>
                  <a:lnTo>
                    <a:pt x="12819" y="93"/>
                  </a:lnTo>
                  <a:lnTo>
                    <a:pt x="12785" y="100"/>
                  </a:lnTo>
                  <a:lnTo>
                    <a:pt x="12751" y="105"/>
                  </a:lnTo>
                  <a:lnTo>
                    <a:pt x="12715" y="111"/>
                  </a:lnTo>
                  <a:lnTo>
                    <a:pt x="12678" y="114"/>
                  </a:lnTo>
                  <a:lnTo>
                    <a:pt x="12639" y="116"/>
                  </a:lnTo>
                  <a:lnTo>
                    <a:pt x="12601" y="118"/>
                  </a:lnTo>
                  <a:lnTo>
                    <a:pt x="12562" y="118"/>
                  </a:lnTo>
                  <a:lnTo>
                    <a:pt x="12562" y="118"/>
                  </a:lnTo>
                  <a:lnTo>
                    <a:pt x="12526" y="118"/>
                  </a:lnTo>
                  <a:lnTo>
                    <a:pt x="12490" y="117"/>
                  </a:lnTo>
                  <a:lnTo>
                    <a:pt x="12455" y="114"/>
                  </a:lnTo>
                  <a:lnTo>
                    <a:pt x="12422" y="112"/>
                  </a:lnTo>
                  <a:lnTo>
                    <a:pt x="12388" y="107"/>
                  </a:lnTo>
                  <a:lnTo>
                    <a:pt x="12354" y="102"/>
                  </a:lnTo>
                  <a:lnTo>
                    <a:pt x="12323" y="97"/>
                  </a:lnTo>
                  <a:lnTo>
                    <a:pt x="12291" y="90"/>
                  </a:lnTo>
                  <a:lnTo>
                    <a:pt x="12261" y="83"/>
                  </a:lnTo>
                  <a:lnTo>
                    <a:pt x="12231" y="76"/>
                  </a:lnTo>
                  <a:lnTo>
                    <a:pt x="12203" y="67"/>
                  </a:lnTo>
                  <a:lnTo>
                    <a:pt x="12177" y="57"/>
                  </a:lnTo>
                  <a:lnTo>
                    <a:pt x="12151" y="48"/>
                  </a:lnTo>
                  <a:lnTo>
                    <a:pt x="12125" y="38"/>
                  </a:lnTo>
                  <a:lnTo>
                    <a:pt x="12102" y="27"/>
                  </a:lnTo>
                  <a:lnTo>
                    <a:pt x="12080" y="15"/>
                  </a:lnTo>
                  <a:lnTo>
                    <a:pt x="12080" y="15"/>
                  </a:lnTo>
                  <a:lnTo>
                    <a:pt x="12057" y="27"/>
                  </a:lnTo>
                  <a:lnTo>
                    <a:pt x="12034" y="38"/>
                  </a:lnTo>
                  <a:lnTo>
                    <a:pt x="12009" y="48"/>
                  </a:lnTo>
                  <a:lnTo>
                    <a:pt x="11983" y="57"/>
                  </a:lnTo>
                  <a:lnTo>
                    <a:pt x="11956" y="67"/>
                  </a:lnTo>
                  <a:lnTo>
                    <a:pt x="11927" y="76"/>
                  </a:lnTo>
                  <a:lnTo>
                    <a:pt x="11898" y="83"/>
                  </a:lnTo>
                  <a:lnTo>
                    <a:pt x="11867" y="90"/>
                  </a:lnTo>
                  <a:lnTo>
                    <a:pt x="11837" y="97"/>
                  </a:lnTo>
                  <a:lnTo>
                    <a:pt x="11804" y="102"/>
                  </a:lnTo>
                  <a:lnTo>
                    <a:pt x="11772" y="107"/>
                  </a:lnTo>
                  <a:lnTo>
                    <a:pt x="11738" y="112"/>
                  </a:lnTo>
                  <a:lnTo>
                    <a:pt x="11703" y="114"/>
                  </a:lnTo>
                  <a:lnTo>
                    <a:pt x="11668" y="117"/>
                  </a:lnTo>
                  <a:lnTo>
                    <a:pt x="11632" y="118"/>
                  </a:lnTo>
                  <a:lnTo>
                    <a:pt x="11596" y="118"/>
                  </a:lnTo>
                  <a:lnTo>
                    <a:pt x="11596" y="118"/>
                  </a:lnTo>
                  <a:lnTo>
                    <a:pt x="11560" y="118"/>
                  </a:lnTo>
                  <a:lnTo>
                    <a:pt x="11524" y="117"/>
                  </a:lnTo>
                  <a:lnTo>
                    <a:pt x="11490" y="114"/>
                  </a:lnTo>
                  <a:lnTo>
                    <a:pt x="11455" y="112"/>
                  </a:lnTo>
                  <a:lnTo>
                    <a:pt x="11421" y="107"/>
                  </a:lnTo>
                  <a:lnTo>
                    <a:pt x="11388" y="102"/>
                  </a:lnTo>
                  <a:lnTo>
                    <a:pt x="11357" y="97"/>
                  </a:lnTo>
                  <a:lnTo>
                    <a:pt x="11325" y="90"/>
                  </a:lnTo>
                  <a:lnTo>
                    <a:pt x="11295" y="83"/>
                  </a:lnTo>
                  <a:lnTo>
                    <a:pt x="11265" y="76"/>
                  </a:lnTo>
                  <a:lnTo>
                    <a:pt x="11237" y="67"/>
                  </a:lnTo>
                  <a:lnTo>
                    <a:pt x="11210" y="57"/>
                  </a:lnTo>
                  <a:lnTo>
                    <a:pt x="11184" y="48"/>
                  </a:lnTo>
                  <a:lnTo>
                    <a:pt x="11160" y="38"/>
                  </a:lnTo>
                  <a:lnTo>
                    <a:pt x="11136" y="27"/>
                  </a:lnTo>
                  <a:lnTo>
                    <a:pt x="11113" y="15"/>
                  </a:lnTo>
                  <a:lnTo>
                    <a:pt x="11113" y="15"/>
                  </a:lnTo>
                  <a:lnTo>
                    <a:pt x="11091" y="27"/>
                  </a:lnTo>
                  <a:lnTo>
                    <a:pt x="11067" y="38"/>
                  </a:lnTo>
                  <a:lnTo>
                    <a:pt x="11043" y="48"/>
                  </a:lnTo>
                  <a:lnTo>
                    <a:pt x="11017" y="57"/>
                  </a:lnTo>
                  <a:lnTo>
                    <a:pt x="10990" y="67"/>
                  </a:lnTo>
                  <a:lnTo>
                    <a:pt x="10961" y="76"/>
                  </a:lnTo>
                  <a:lnTo>
                    <a:pt x="10932" y="83"/>
                  </a:lnTo>
                  <a:lnTo>
                    <a:pt x="10902" y="90"/>
                  </a:lnTo>
                  <a:lnTo>
                    <a:pt x="10870" y="97"/>
                  </a:lnTo>
                  <a:lnTo>
                    <a:pt x="10838" y="102"/>
                  </a:lnTo>
                  <a:lnTo>
                    <a:pt x="10806" y="107"/>
                  </a:lnTo>
                  <a:lnTo>
                    <a:pt x="10772" y="112"/>
                  </a:lnTo>
                  <a:lnTo>
                    <a:pt x="10737" y="114"/>
                  </a:lnTo>
                  <a:lnTo>
                    <a:pt x="10702" y="117"/>
                  </a:lnTo>
                  <a:lnTo>
                    <a:pt x="10666" y="118"/>
                  </a:lnTo>
                  <a:lnTo>
                    <a:pt x="10630" y="118"/>
                  </a:lnTo>
                  <a:lnTo>
                    <a:pt x="10630" y="118"/>
                  </a:lnTo>
                  <a:lnTo>
                    <a:pt x="10594" y="118"/>
                  </a:lnTo>
                  <a:lnTo>
                    <a:pt x="10558" y="117"/>
                  </a:lnTo>
                  <a:lnTo>
                    <a:pt x="10524" y="114"/>
                  </a:lnTo>
                  <a:lnTo>
                    <a:pt x="10489" y="112"/>
                  </a:lnTo>
                  <a:lnTo>
                    <a:pt x="10455" y="107"/>
                  </a:lnTo>
                  <a:lnTo>
                    <a:pt x="10422" y="102"/>
                  </a:lnTo>
                  <a:lnTo>
                    <a:pt x="10390" y="97"/>
                  </a:lnTo>
                  <a:lnTo>
                    <a:pt x="10359" y="90"/>
                  </a:lnTo>
                  <a:lnTo>
                    <a:pt x="10329" y="83"/>
                  </a:lnTo>
                  <a:lnTo>
                    <a:pt x="10299" y="76"/>
                  </a:lnTo>
                  <a:lnTo>
                    <a:pt x="10271" y="67"/>
                  </a:lnTo>
                  <a:lnTo>
                    <a:pt x="10244" y="57"/>
                  </a:lnTo>
                  <a:lnTo>
                    <a:pt x="10218" y="48"/>
                  </a:lnTo>
                  <a:lnTo>
                    <a:pt x="10193" y="38"/>
                  </a:lnTo>
                  <a:lnTo>
                    <a:pt x="10170" y="27"/>
                  </a:lnTo>
                  <a:lnTo>
                    <a:pt x="10147" y="15"/>
                  </a:lnTo>
                  <a:lnTo>
                    <a:pt x="10147" y="15"/>
                  </a:lnTo>
                  <a:lnTo>
                    <a:pt x="10125" y="27"/>
                  </a:lnTo>
                  <a:lnTo>
                    <a:pt x="10101" y="38"/>
                  </a:lnTo>
                  <a:lnTo>
                    <a:pt x="10076" y="48"/>
                  </a:lnTo>
                  <a:lnTo>
                    <a:pt x="10050" y="57"/>
                  </a:lnTo>
                  <a:lnTo>
                    <a:pt x="10023" y="67"/>
                  </a:lnTo>
                  <a:lnTo>
                    <a:pt x="9996" y="76"/>
                  </a:lnTo>
                  <a:lnTo>
                    <a:pt x="9966" y="83"/>
                  </a:lnTo>
                  <a:lnTo>
                    <a:pt x="9936" y="90"/>
                  </a:lnTo>
                  <a:lnTo>
                    <a:pt x="9904" y="97"/>
                  </a:lnTo>
                  <a:lnTo>
                    <a:pt x="9872" y="102"/>
                  </a:lnTo>
                  <a:lnTo>
                    <a:pt x="9839" y="107"/>
                  </a:lnTo>
                  <a:lnTo>
                    <a:pt x="9805" y="112"/>
                  </a:lnTo>
                  <a:lnTo>
                    <a:pt x="9771" y="114"/>
                  </a:lnTo>
                  <a:lnTo>
                    <a:pt x="9736" y="117"/>
                  </a:lnTo>
                  <a:lnTo>
                    <a:pt x="9700" y="118"/>
                  </a:lnTo>
                  <a:lnTo>
                    <a:pt x="9664" y="118"/>
                  </a:lnTo>
                  <a:lnTo>
                    <a:pt x="9664" y="118"/>
                  </a:lnTo>
                  <a:lnTo>
                    <a:pt x="9627" y="118"/>
                  </a:lnTo>
                  <a:lnTo>
                    <a:pt x="9593" y="117"/>
                  </a:lnTo>
                  <a:lnTo>
                    <a:pt x="9557" y="114"/>
                  </a:lnTo>
                  <a:lnTo>
                    <a:pt x="9523" y="112"/>
                  </a:lnTo>
                  <a:lnTo>
                    <a:pt x="9489" y="107"/>
                  </a:lnTo>
                  <a:lnTo>
                    <a:pt x="9456" y="102"/>
                  </a:lnTo>
                  <a:lnTo>
                    <a:pt x="9424" y="97"/>
                  </a:lnTo>
                  <a:lnTo>
                    <a:pt x="9393" y="90"/>
                  </a:lnTo>
                  <a:lnTo>
                    <a:pt x="9363" y="83"/>
                  </a:lnTo>
                  <a:lnTo>
                    <a:pt x="9333" y="76"/>
                  </a:lnTo>
                  <a:lnTo>
                    <a:pt x="9305" y="67"/>
                  </a:lnTo>
                  <a:lnTo>
                    <a:pt x="9278" y="57"/>
                  </a:lnTo>
                  <a:lnTo>
                    <a:pt x="9252" y="48"/>
                  </a:lnTo>
                  <a:lnTo>
                    <a:pt x="9227" y="38"/>
                  </a:lnTo>
                  <a:lnTo>
                    <a:pt x="9203" y="27"/>
                  </a:lnTo>
                  <a:lnTo>
                    <a:pt x="9181" y="15"/>
                  </a:lnTo>
                  <a:lnTo>
                    <a:pt x="9181" y="15"/>
                  </a:lnTo>
                  <a:lnTo>
                    <a:pt x="9159" y="27"/>
                  </a:lnTo>
                  <a:lnTo>
                    <a:pt x="9135" y="38"/>
                  </a:lnTo>
                  <a:lnTo>
                    <a:pt x="9110" y="48"/>
                  </a:lnTo>
                  <a:lnTo>
                    <a:pt x="9084" y="57"/>
                  </a:lnTo>
                  <a:lnTo>
                    <a:pt x="9057" y="67"/>
                  </a:lnTo>
                  <a:lnTo>
                    <a:pt x="9029" y="76"/>
                  </a:lnTo>
                  <a:lnTo>
                    <a:pt x="8999" y="83"/>
                  </a:lnTo>
                  <a:lnTo>
                    <a:pt x="8970" y="90"/>
                  </a:lnTo>
                  <a:lnTo>
                    <a:pt x="8938" y="97"/>
                  </a:lnTo>
                  <a:lnTo>
                    <a:pt x="8905" y="102"/>
                  </a:lnTo>
                  <a:lnTo>
                    <a:pt x="8873" y="107"/>
                  </a:lnTo>
                  <a:lnTo>
                    <a:pt x="8839" y="112"/>
                  </a:lnTo>
                  <a:lnTo>
                    <a:pt x="8805" y="114"/>
                  </a:lnTo>
                  <a:lnTo>
                    <a:pt x="8769" y="117"/>
                  </a:lnTo>
                  <a:lnTo>
                    <a:pt x="8734" y="118"/>
                  </a:lnTo>
                  <a:lnTo>
                    <a:pt x="8697" y="118"/>
                  </a:lnTo>
                  <a:lnTo>
                    <a:pt x="8697" y="118"/>
                  </a:lnTo>
                  <a:lnTo>
                    <a:pt x="8662" y="118"/>
                  </a:lnTo>
                  <a:lnTo>
                    <a:pt x="8626" y="117"/>
                  </a:lnTo>
                  <a:lnTo>
                    <a:pt x="8591" y="114"/>
                  </a:lnTo>
                  <a:lnTo>
                    <a:pt x="8557" y="112"/>
                  </a:lnTo>
                  <a:lnTo>
                    <a:pt x="8523" y="107"/>
                  </a:lnTo>
                  <a:lnTo>
                    <a:pt x="8489" y="102"/>
                  </a:lnTo>
                  <a:lnTo>
                    <a:pt x="8458" y="97"/>
                  </a:lnTo>
                  <a:lnTo>
                    <a:pt x="8426" y="90"/>
                  </a:lnTo>
                  <a:lnTo>
                    <a:pt x="8396" y="83"/>
                  </a:lnTo>
                  <a:lnTo>
                    <a:pt x="8368" y="76"/>
                  </a:lnTo>
                  <a:lnTo>
                    <a:pt x="8339" y="67"/>
                  </a:lnTo>
                  <a:lnTo>
                    <a:pt x="8312" y="57"/>
                  </a:lnTo>
                  <a:lnTo>
                    <a:pt x="8286" y="48"/>
                  </a:lnTo>
                  <a:lnTo>
                    <a:pt x="8261" y="38"/>
                  </a:lnTo>
                  <a:lnTo>
                    <a:pt x="8237" y="27"/>
                  </a:lnTo>
                  <a:lnTo>
                    <a:pt x="8215" y="15"/>
                  </a:lnTo>
                  <a:lnTo>
                    <a:pt x="8215" y="15"/>
                  </a:lnTo>
                  <a:lnTo>
                    <a:pt x="8192" y="27"/>
                  </a:lnTo>
                  <a:lnTo>
                    <a:pt x="8169" y="38"/>
                  </a:lnTo>
                  <a:lnTo>
                    <a:pt x="8144" y="48"/>
                  </a:lnTo>
                  <a:lnTo>
                    <a:pt x="8118" y="57"/>
                  </a:lnTo>
                  <a:lnTo>
                    <a:pt x="8091" y="67"/>
                  </a:lnTo>
                  <a:lnTo>
                    <a:pt x="8063" y="76"/>
                  </a:lnTo>
                  <a:lnTo>
                    <a:pt x="8033" y="83"/>
                  </a:lnTo>
                  <a:lnTo>
                    <a:pt x="8003" y="90"/>
                  </a:lnTo>
                  <a:lnTo>
                    <a:pt x="7972" y="97"/>
                  </a:lnTo>
                  <a:lnTo>
                    <a:pt x="7940" y="102"/>
                  </a:lnTo>
                  <a:lnTo>
                    <a:pt x="7907" y="107"/>
                  </a:lnTo>
                  <a:lnTo>
                    <a:pt x="7873" y="112"/>
                  </a:lnTo>
                  <a:lnTo>
                    <a:pt x="7838" y="114"/>
                  </a:lnTo>
                  <a:lnTo>
                    <a:pt x="7803" y="117"/>
                  </a:lnTo>
                  <a:lnTo>
                    <a:pt x="7768" y="118"/>
                  </a:lnTo>
                  <a:lnTo>
                    <a:pt x="7732" y="118"/>
                  </a:lnTo>
                  <a:lnTo>
                    <a:pt x="7732" y="118"/>
                  </a:lnTo>
                  <a:lnTo>
                    <a:pt x="7696" y="118"/>
                  </a:lnTo>
                  <a:lnTo>
                    <a:pt x="7660" y="117"/>
                  </a:lnTo>
                  <a:lnTo>
                    <a:pt x="7625" y="114"/>
                  </a:lnTo>
                  <a:lnTo>
                    <a:pt x="7590" y="112"/>
                  </a:lnTo>
                  <a:lnTo>
                    <a:pt x="7556" y="107"/>
                  </a:lnTo>
                  <a:lnTo>
                    <a:pt x="7524" y="102"/>
                  </a:lnTo>
                  <a:lnTo>
                    <a:pt x="7492" y="97"/>
                  </a:lnTo>
                  <a:lnTo>
                    <a:pt x="7460" y="90"/>
                  </a:lnTo>
                  <a:lnTo>
                    <a:pt x="7430" y="83"/>
                  </a:lnTo>
                  <a:lnTo>
                    <a:pt x="7401" y="76"/>
                  </a:lnTo>
                  <a:lnTo>
                    <a:pt x="7372" y="67"/>
                  </a:lnTo>
                  <a:lnTo>
                    <a:pt x="7345" y="57"/>
                  </a:lnTo>
                  <a:lnTo>
                    <a:pt x="7319" y="48"/>
                  </a:lnTo>
                  <a:lnTo>
                    <a:pt x="7295" y="38"/>
                  </a:lnTo>
                  <a:lnTo>
                    <a:pt x="7271" y="27"/>
                  </a:lnTo>
                  <a:lnTo>
                    <a:pt x="7249" y="15"/>
                  </a:lnTo>
                  <a:lnTo>
                    <a:pt x="7249" y="15"/>
                  </a:lnTo>
                  <a:lnTo>
                    <a:pt x="7226" y="27"/>
                  </a:lnTo>
                  <a:lnTo>
                    <a:pt x="7202" y="38"/>
                  </a:lnTo>
                  <a:lnTo>
                    <a:pt x="7178" y="48"/>
                  </a:lnTo>
                  <a:lnTo>
                    <a:pt x="7152" y="57"/>
                  </a:lnTo>
                  <a:lnTo>
                    <a:pt x="7125" y="67"/>
                  </a:lnTo>
                  <a:lnTo>
                    <a:pt x="7097" y="76"/>
                  </a:lnTo>
                  <a:lnTo>
                    <a:pt x="7067" y="83"/>
                  </a:lnTo>
                  <a:lnTo>
                    <a:pt x="7037" y="90"/>
                  </a:lnTo>
                  <a:lnTo>
                    <a:pt x="7005" y="97"/>
                  </a:lnTo>
                  <a:lnTo>
                    <a:pt x="6974" y="102"/>
                  </a:lnTo>
                  <a:lnTo>
                    <a:pt x="6941" y="107"/>
                  </a:lnTo>
                  <a:lnTo>
                    <a:pt x="6907" y="112"/>
                  </a:lnTo>
                  <a:lnTo>
                    <a:pt x="6872" y="114"/>
                  </a:lnTo>
                  <a:lnTo>
                    <a:pt x="6838" y="117"/>
                  </a:lnTo>
                  <a:lnTo>
                    <a:pt x="6802" y="118"/>
                  </a:lnTo>
                  <a:lnTo>
                    <a:pt x="6766" y="118"/>
                  </a:lnTo>
                  <a:lnTo>
                    <a:pt x="6766" y="118"/>
                  </a:lnTo>
                  <a:lnTo>
                    <a:pt x="6730" y="118"/>
                  </a:lnTo>
                  <a:lnTo>
                    <a:pt x="6695" y="117"/>
                  </a:lnTo>
                  <a:lnTo>
                    <a:pt x="6660" y="115"/>
                  </a:lnTo>
                  <a:lnTo>
                    <a:pt x="6626" y="112"/>
                  </a:lnTo>
                  <a:lnTo>
                    <a:pt x="6593" y="107"/>
                  </a:lnTo>
                  <a:lnTo>
                    <a:pt x="6560" y="103"/>
                  </a:lnTo>
                  <a:lnTo>
                    <a:pt x="6528" y="98"/>
                  </a:lnTo>
                  <a:lnTo>
                    <a:pt x="6498" y="91"/>
                  </a:lnTo>
                  <a:lnTo>
                    <a:pt x="6467" y="85"/>
                  </a:lnTo>
                  <a:lnTo>
                    <a:pt x="6439" y="77"/>
                  </a:lnTo>
                  <a:lnTo>
                    <a:pt x="6411" y="68"/>
                  </a:lnTo>
                  <a:lnTo>
                    <a:pt x="6383" y="59"/>
                  </a:lnTo>
                  <a:lnTo>
                    <a:pt x="6357" y="50"/>
                  </a:lnTo>
                  <a:lnTo>
                    <a:pt x="6333" y="39"/>
                  </a:lnTo>
                  <a:lnTo>
                    <a:pt x="6309" y="29"/>
                  </a:lnTo>
                  <a:lnTo>
                    <a:pt x="6288" y="17"/>
                  </a:lnTo>
                  <a:lnTo>
                    <a:pt x="6288" y="0"/>
                  </a:lnTo>
                  <a:lnTo>
                    <a:pt x="6288" y="0"/>
                  </a:lnTo>
                  <a:lnTo>
                    <a:pt x="6272" y="8"/>
                  </a:lnTo>
                  <a:lnTo>
                    <a:pt x="6272" y="8"/>
                  </a:lnTo>
                  <a:lnTo>
                    <a:pt x="6266" y="5"/>
                  </a:lnTo>
                  <a:lnTo>
                    <a:pt x="6266" y="13"/>
                  </a:lnTo>
                  <a:lnTo>
                    <a:pt x="6266" y="13"/>
                  </a:lnTo>
                  <a:lnTo>
                    <a:pt x="6244" y="25"/>
                  </a:lnTo>
                  <a:lnTo>
                    <a:pt x="6220" y="36"/>
                  </a:lnTo>
                  <a:lnTo>
                    <a:pt x="6195" y="46"/>
                  </a:lnTo>
                  <a:lnTo>
                    <a:pt x="6169" y="56"/>
                  </a:lnTo>
                  <a:lnTo>
                    <a:pt x="6142" y="66"/>
                  </a:lnTo>
                  <a:lnTo>
                    <a:pt x="6113" y="75"/>
                  </a:lnTo>
                  <a:lnTo>
                    <a:pt x="6084" y="82"/>
                  </a:lnTo>
                  <a:lnTo>
                    <a:pt x="6053" y="90"/>
                  </a:lnTo>
                  <a:lnTo>
                    <a:pt x="6022" y="97"/>
                  </a:lnTo>
                  <a:lnTo>
                    <a:pt x="5989" y="102"/>
                  </a:lnTo>
                  <a:lnTo>
                    <a:pt x="5955" y="107"/>
                  </a:lnTo>
                  <a:lnTo>
                    <a:pt x="5922" y="111"/>
                  </a:lnTo>
                  <a:lnTo>
                    <a:pt x="5887" y="114"/>
                  </a:lnTo>
                  <a:lnTo>
                    <a:pt x="5852" y="117"/>
                  </a:lnTo>
                  <a:lnTo>
                    <a:pt x="5815" y="118"/>
                  </a:lnTo>
                  <a:lnTo>
                    <a:pt x="5779" y="118"/>
                  </a:lnTo>
                  <a:lnTo>
                    <a:pt x="5779" y="118"/>
                  </a:lnTo>
                  <a:lnTo>
                    <a:pt x="5743" y="118"/>
                  </a:lnTo>
                  <a:lnTo>
                    <a:pt x="5707" y="117"/>
                  </a:lnTo>
                  <a:lnTo>
                    <a:pt x="5672" y="114"/>
                  </a:lnTo>
                  <a:lnTo>
                    <a:pt x="5638" y="112"/>
                  </a:lnTo>
                  <a:lnTo>
                    <a:pt x="5604" y="107"/>
                  </a:lnTo>
                  <a:lnTo>
                    <a:pt x="5571" y="102"/>
                  </a:lnTo>
                  <a:lnTo>
                    <a:pt x="5538" y="97"/>
                  </a:lnTo>
                  <a:lnTo>
                    <a:pt x="5508" y="90"/>
                  </a:lnTo>
                  <a:lnTo>
                    <a:pt x="5477" y="83"/>
                  </a:lnTo>
                  <a:lnTo>
                    <a:pt x="5448" y="76"/>
                  </a:lnTo>
                  <a:lnTo>
                    <a:pt x="5420" y="67"/>
                  </a:lnTo>
                  <a:lnTo>
                    <a:pt x="5392" y="57"/>
                  </a:lnTo>
                  <a:lnTo>
                    <a:pt x="5366" y="48"/>
                  </a:lnTo>
                  <a:lnTo>
                    <a:pt x="5341" y="38"/>
                  </a:lnTo>
                  <a:lnTo>
                    <a:pt x="5318" y="27"/>
                  </a:lnTo>
                  <a:lnTo>
                    <a:pt x="5296" y="15"/>
                  </a:lnTo>
                  <a:lnTo>
                    <a:pt x="5296" y="15"/>
                  </a:lnTo>
                  <a:lnTo>
                    <a:pt x="5274" y="27"/>
                  </a:lnTo>
                  <a:lnTo>
                    <a:pt x="5250" y="38"/>
                  </a:lnTo>
                  <a:lnTo>
                    <a:pt x="5225" y="48"/>
                  </a:lnTo>
                  <a:lnTo>
                    <a:pt x="5199" y="57"/>
                  </a:lnTo>
                  <a:lnTo>
                    <a:pt x="5171" y="67"/>
                  </a:lnTo>
                  <a:lnTo>
                    <a:pt x="5143" y="76"/>
                  </a:lnTo>
                  <a:lnTo>
                    <a:pt x="5115" y="83"/>
                  </a:lnTo>
                  <a:lnTo>
                    <a:pt x="5084" y="90"/>
                  </a:lnTo>
                  <a:lnTo>
                    <a:pt x="5053" y="97"/>
                  </a:lnTo>
                  <a:lnTo>
                    <a:pt x="5021" y="102"/>
                  </a:lnTo>
                  <a:lnTo>
                    <a:pt x="4987" y="107"/>
                  </a:lnTo>
                  <a:lnTo>
                    <a:pt x="4954" y="112"/>
                  </a:lnTo>
                  <a:lnTo>
                    <a:pt x="4920" y="114"/>
                  </a:lnTo>
                  <a:lnTo>
                    <a:pt x="4885" y="117"/>
                  </a:lnTo>
                  <a:lnTo>
                    <a:pt x="4849" y="118"/>
                  </a:lnTo>
                  <a:lnTo>
                    <a:pt x="4813" y="118"/>
                  </a:lnTo>
                  <a:lnTo>
                    <a:pt x="4813" y="118"/>
                  </a:lnTo>
                  <a:lnTo>
                    <a:pt x="4776" y="118"/>
                  </a:lnTo>
                  <a:lnTo>
                    <a:pt x="4741" y="117"/>
                  </a:lnTo>
                  <a:lnTo>
                    <a:pt x="4705" y="114"/>
                  </a:lnTo>
                  <a:lnTo>
                    <a:pt x="4672" y="112"/>
                  </a:lnTo>
                  <a:lnTo>
                    <a:pt x="4638" y="107"/>
                  </a:lnTo>
                  <a:lnTo>
                    <a:pt x="4605" y="102"/>
                  </a:lnTo>
                  <a:lnTo>
                    <a:pt x="4573" y="97"/>
                  </a:lnTo>
                  <a:lnTo>
                    <a:pt x="4541" y="90"/>
                  </a:lnTo>
                  <a:lnTo>
                    <a:pt x="4512" y="83"/>
                  </a:lnTo>
                  <a:lnTo>
                    <a:pt x="4482" y="76"/>
                  </a:lnTo>
                  <a:lnTo>
                    <a:pt x="4454" y="67"/>
                  </a:lnTo>
                  <a:lnTo>
                    <a:pt x="4427" y="57"/>
                  </a:lnTo>
                  <a:lnTo>
                    <a:pt x="4400" y="48"/>
                  </a:lnTo>
                  <a:lnTo>
                    <a:pt x="4375" y="38"/>
                  </a:lnTo>
                  <a:lnTo>
                    <a:pt x="4351" y="27"/>
                  </a:lnTo>
                  <a:lnTo>
                    <a:pt x="4330" y="15"/>
                  </a:lnTo>
                  <a:lnTo>
                    <a:pt x="4330" y="15"/>
                  </a:lnTo>
                  <a:lnTo>
                    <a:pt x="4308" y="27"/>
                  </a:lnTo>
                  <a:lnTo>
                    <a:pt x="4284" y="38"/>
                  </a:lnTo>
                  <a:lnTo>
                    <a:pt x="4259" y="48"/>
                  </a:lnTo>
                  <a:lnTo>
                    <a:pt x="4233" y="57"/>
                  </a:lnTo>
                  <a:lnTo>
                    <a:pt x="4206" y="67"/>
                  </a:lnTo>
                  <a:lnTo>
                    <a:pt x="4177" y="76"/>
                  </a:lnTo>
                  <a:lnTo>
                    <a:pt x="4148" y="83"/>
                  </a:lnTo>
                  <a:lnTo>
                    <a:pt x="4117" y="90"/>
                  </a:lnTo>
                  <a:lnTo>
                    <a:pt x="4087" y="97"/>
                  </a:lnTo>
                  <a:lnTo>
                    <a:pt x="4054" y="102"/>
                  </a:lnTo>
                  <a:lnTo>
                    <a:pt x="4022" y="107"/>
                  </a:lnTo>
                  <a:lnTo>
                    <a:pt x="3988" y="112"/>
                  </a:lnTo>
                  <a:lnTo>
                    <a:pt x="3953" y="114"/>
                  </a:lnTo>
                  <a:lnTo>
                    <a:pt x="3918" y="117"/>
                  </a:lnTo>
                  <a:lnTo>
                    <a:pt x="3883" y="118"/>
                  </a:lnTo>
                  <a:lnTo>
                    <a:pt x="3846" y="118"/>
                  </a:lnTo>
                  <a:lnTo>
                    <a:pt x="3846" y="118"/>
                  </a:lnTo>
                  <a:lnTo>
                    <a:pt x="3810" y="118"/>
                  </a:lnTo>
                  <a:lnTo>
                    <a:pt x="3774" y="117"/>
                  </a:lnTo>
                  <a:lnTo>
                    <a:pt x="3739" y="114"/>
                  </a:lnTo>
                  <a:lnTo>
                    <a:pt x="3706" y="112"/>
                  </a:lnTo>
                  <a:lnTo>
                    <a:pt x="3672" y="107"/>
                  </a:lnTo>
                  <a:lnTo>
                    <a:pt x="3638" y="102"/>
                  </a:lnTo>
                  <a:lnTo>
                    <a:pt x="3607" y="97"/>
                  </a:lnTo>
                  <a:lnTo>
                    <a:pt x="3575" y="90"/>
                  </a:lnTo>
                  <a:lnTo>
                    <a:pt x="3545" y="83"/>
                  </a:lnTo>
                  <a:lnTo>
                    <a:pt x="3515" y="76"/>
                  </a:lnTo>
                  <a:lnTo>
                    <a:pt x="3488" y="67"/>
                  </a:lnTo>
                  <a:lnTo>
                    <a:pt x="3461" y="57"/>
                  </a:lnTo>
                  <a:lnTo>
                    <a:pt x="3435" y="48"/>
                  </a:lnTo>
                  <a:lnTo>
                    <a:pt x="3410" y="38"/>
                  </a:lnTo>
                  <a:lnTo>
                    <a:pt x="3386" y="27"/>
                  </a:lnTo>
                  <a:lnTo>
                    <a:pt x="3364" y="15"/>
                  </a:lnTo>
                  <a:lnTo>
                    <a:pt x="3364" y="15"/>
                  </a:lnTo>
                  <a:lnTo>
                    <a:pt x="3341" y="27"/>
                  </a:lnTo>
                  <a:lnTo>
                    <a:pt x="3318" y="38"/>
                  </a:lnTo>
                  <a:lnTo>
                    <a:pt x="3293" y="48"/>
                  </a:lnTo>
                  <a:lnTo>
                    <a:pt x="3267" y="57"/>
                  </a:lnTo>
                  <a:lnTo>
                    <a:pt x="3240" y="67"/>
                  </a:lnTo>
                  <a:lnTo>
                    <a:pt x="3211" y="76"/>
                  </a:lnTo>
                  <a:lnTo>
                    <a:pt x="3182" y="83"/>
                  </a:lnTo>
                  <a:lnTo>
                    <a:pt x="3151" y="90"/>
                  </a:lnTo>
                  <a:lnTo>
                    <a:pt x="3121" y="97"/>
                  </a:lnTo>
                  <a:lnTo>
                    <a:pt x="3088" y="102"/>
                  </a:lnTo>
                  <a:lnTo>
                    <a:pt x="3056" y="107"/>
                  </a:lnTo>
                  <a:lnTo>
                    <a:pt x="3022" y="112"/>
                  </a:lnTo>
                  <a:lnTo>
                    <a:pt x="2987" y="114"/>
                  </a:lnTo>
                  <a:lnTo>
                    <a:pt x="2952" y="117"/>
                  </a:lnTo>
                  <a:lnTo>
                    <a:pt x="2916" y="118"/>
                  </a:lnTo>
                  <a:lnTo>
                    <a:pt x="2880" y="118"/>
                  </a:lnTo>
                  <a:lnTo>
                    <a:pt x="2880" y="118"/>
                  </a:lnTo>
                  <a:lnTo>
                    <a:pt x="2844" y="118"/>
                  </a:lnTo>
                  <a:lnTo>
                    <a:pt x="2808" y="117"/>
                  </a:lnTo>
                  <a:lnTo>
                    <a:pt x="2774" y="114"/>
                  </a:lnTo>
                  <a:lnTo>
                    <a:pt x="2739" y="112"/>
                  </a:lnTo>
                  <a:lnTo>
                    <a:pt x="2705" y="107"/>
                  </a:lnTo>
                  <a:lnTo>
                    <a:pt x="2672" y="102"/>
                  </a:lnTo>
                  <a:lnTo>
                    <a:pt x="2641" y="97"/>
                  </a:lnTo>
                  <a:lnTo>
                    <a:pt x="2609" y="90"/>
                  </a:lnTo>
                  <a:lnTo>
                    <a:pt x="2579" y="83"/>
                  </a:lnTo>
                  <a:lnTo>
                    <a:pt x="2549" y="76"/>
                  </a:lnTo>
                  <a:lnTo>
                    <a:pt x="2521" y="67"/>
                  </a:lnTo>
                  <a:lnTo>
                    <a:pt x="2494" y="57"/>
                  </a:lnTo>
                  <a:lnTo>
                    <a:pt x="2468" y="48"/>
                  </a:lnTo>
                  <a:lnTo>
                    <a:pt x="2444" y="38"/>
                  </a:lnTo>
                  <a:lnTo>
                    <a:pt x="2420" y="27"/>
                  </a:lnTo>
                  <a:lnTo>
                    <a:pt x="2398" y="15"/>
                  </a:lnTo>
                  <a:lnTo>
                    <a:pt x="2398" y="15"/>
                  </a:lnTo>
                  <a:lnTo>
                    <a:pt x="2375" y="27"/>
                  </a:lnTo>
                  <a:lnTo>
                    <a:pt x="2351" y="38"/>
                  </a:lnTo>
                  <a:lnTo>
                    <a:pt x="2327" y="48"/>
                  </a:lnTo>
                  <a:lnTo>
                    <a:pt x="2301" y="57"/>
                  </a:lnTo>
                  <a:lnTo>
                    <a:pt x="2274" y="67"/>
                  </a:lnTo>
                  <a:lnTo>
                    <a:pt x="2245" y="76"/>
                  </a:lnTo>
                  <a:lnTo>
                    <a:pt x="2216" y="83"/>
                  </a:lnTo>
                  <a:lnTo>
                    <a:pt x="2186" y="90"/>
                  </a:lnTo>
                  <a:lnTo>
                    <a:pt x="2154" y="97"/>
                  </a:lnTo>
                  <a:lnTo>
                    <a:pt x="2122" y="102"/>
                  </a:lnTo>
                  <a:lnTo>
                    <a:pt x="2090" y="107"/>
                  </a:lnTo>
                  <a:lnTo>
                    <a:pt x="2056" y="112"/>
                  </a:lnTo>
                  <a:lnTo>
                    <a:pt x="2021" y="114"/>
                  </a:lnTo>
                  <a:lnTo>
                    <a:pt x="1986" y="117"/>
                  </a:lnTo>
                  <a:lnTo>
                    <a:pt x="1950" y="118"/>
                  </a:lnTo>
                  <a:lnTo>
                    <a:pt x="1914" y="118"/>
                  </a:lnTo>
                  <a:lnTo>
                    <a:pt x="1914" y="118"/>
                  </a:lnTo>
                  <a:lnTo>
                    <a:pt x="1878" y="118"/>
                  </a:lnTo>
                  <a:lnTo>
                    <a:pt x="1843" y="117"/>
                  </a:lnTo>
                  <a:lnTo>
                    <a:pt x="1808" y="114"/>
                  </a:lnTo>
                  <a:lnTo>
                    <a:pt x="1773" y="112"/>
                  </a:lnTo>
                  <a:lnTo>
                    <a:pt x="1739" y="107"/>
                  </a:lnTo>
                  <a:lnTo>
                    <a:pt x="1706" y="102"/>
                  </a:lnTo>
                  <a:lnTo>
                    <a:pt x="1674" y="97"/>
                  </a:lnTo>
                  <a:lnTo>
                    <a:pt x="1643" y="90"/>
                  </a:lnTo>
                  <a:lnTo>
                    <a:pt x="1613" y="83"/>
                  </a:lnTo>
                  <a:lnTo>
                    <a:pt x="1583" y="76"/>
                  </a:lnTo>
                  <a:lnTo>
                    <a:pt x="1555" y="67"/>
                  </a:lnTo>
                  <a:lnTo>
                    <a:pt x="1528" y="57"/>
                  </a:lnTo>
                  <a:lnTo>
                    <a:pt x="1502" y="48"/>
                  </a:lnTo>
                  <a:lnTo>
                    <a:pt x="1477" y="38"/>
                  </a:lnTo>
                  <a:lnTo>
                    <a:pt x="1454" y="27"/>
                  </a:lnTo>
                  <a:lnTo>
                    <a:pt x="1431" y="15"/>
                  </a:lnTo>
                  <a:lnTo>
                    <a:pt x="1431" y="15"/>
                  </a:lnTo>
                  <a:lnTo>
                    <a:pt x="1409" y="27"/>
                  </a:lnTo>
                  <a:lnTo>
                    <a:pt x="1385" y="38"/>
                  </a:lnTo>
                  <a:lnTo>
                    <a:pt x="1360" y="48"/>
                  </a:lnTo>
                  <a:lnTo>
                    <a:pt x="1334" y="57"/>
                  </a:lnTo>
                  <a:lnTo>
                    <a:pt x="1308" y="67"/>
                  </a:lnTo>
                  <a:lnTo>
                    <a:pt x="1280" y="76"/>
                  </a:lnTo>
                  <a:lnTo>
                    <a:pt x="1250" y="83"/>
                  </a:lnTo>
                  <a:lnTo>
                    <a:pt x="1220" y="90"/>
                  </a:lnTo>
                  <a:lnTo>
                    <a:pt x="1188" y="97"/>
                  </a:lnTo>
                  <a:lnTo>
                    <a:pt x="1156" y="102"/>
                  </a:lnTo>
                  <a:lnTo>
                    <a:pt x="1123" y="107"/>
                  </a:lnTo>
                  <a:lnTo>
                    <a:pt x="1089" y="112"/>
                  </a:lnTo>
                  <a:lnTo>
                    <a:pt x="1055" y="114"/>
                  </a:lnTo>
                  <a:lnTo>
                    <a:pt x="1020" y="117"/>
                  </a:lnTo>
                  <a:lnTo>
                    <a:pt x="984" y="118"/>
                  </a:lnTo>
                  <a:lnTo>
                    <a:pt x="948" y="118"/>
                  </a:lnTo>
                  <a:lnTo>
                    <a:pt x="948" y="118"/>
                  </a:lnTo>
                  <a:lnTo>
                    <a:pt x="911" y="118"/>
                  </a:lnTo>
                  <a:lnTo>
                    <a:pt x="877" y="117"/>
                  </a:lnTo>
                  <a:lnTo>
                    <a:pt x="841" y="114"/>
                  </a:lnTo>
                  <a:lnTo>
                    <a:pt x="807" y="112"/>
                  </a:lnTo>
                  <a:lnTo>
                    <a:pt x="773" y="107"/>
                  </a:lnTo>
                  <a:lnTo>
                    <a:pt x="740" y="102"/>
                  </a:lnTo>
                  <a:lnTo>
                    <a:pt x="708" y="97"/>
                  </a:lnTo>
                  <a:lnTo>
                    <a:pt x="677" y="90"/>
                  </a:lnTo>
                  <a:lnTo>
                    <a:pt x="647" y="83"/>
                  </a:lnTo>
                  <a:lnTo>
                    <a:pt x="617" y="76"/>
                  </a:lnTo>
                  <a:lnTo>
                    <a:pt x="589" y="67"/>
                  </a:lnTo>
                  <a:lnTo>
                    <a:pt x="562" y="57"/>
                  </a:lnTo>
                  <a:lnTo>
                    <a:pt x="536" y="48"/>
                  </a:lnTo>
                  <a:lnTo>
                    <a:pt x="511" y="38"/>
                  </a:lnTo>
                  <a:lnTo>
                    <a:pt x="487" y="27"/>
                  </a:lnTo>
                  <a:lnTo>
                    <a:pt x="465" y="15"/>
                  </a:lnTo>
                  <a:lnTo>
                    <a:pt x="465" y="15"/>
                  </a:lnTo>
                  <a:lnTo>
                    <a:pt x="443" y="26"/>
                  </a:lnTo>
                  <a:lnTo>
                    <a:pt x="420" y="37"/>
                  </a:lnTo>
                  <a:lnTo>
                    <a:pt x="396" y="46"/>
                  </a:lnTo>
                  <a:lnTo>
                    <a:pt x="371" y="56"/>
                  </a:lnTo>
                  <a:lnTo>
                    <a:pt x="345" y="65"/>
                  </a:lnTo>
                  <a:lnTo>
                    <a:pt x="318" y="74"/>
                  </a:lnTo>
                  <a:lnTo>
                    <a:pt x="290" y="81"/>
                  </a:lnTo>
                  <a:lnTo>
                    <a:pt x="261" y="89"/>
                  </a:lnTo>
                  <a:lnTo>
                    <a:pt x="231" y="94"/>
                  </a:lnTo>
                  <a:lnTo>
                    <a:pt x="200" y="101"/>
                  </a:lnTo>
                  <a:lnTo>
                    <a:pt x="169" y="105"/>
                  </a:lnTo>
                  <a:lnTo>
                    <a:pt x="136" y="110"/>
                  </a:lnTo>
                  <a:lnTo>
                    <a:pt x="103" y="113"/>
                  </a:lnTo>
                  <a:lnTo>
                    <a:pt x="70" y="115"/>
                  </a:lnTo>
                  <a:lnTo>
                    <a:pt x="35" y="117"/>
                  </a:lnTo>
                  <a:lnTo>
                    <a:pt x="0" y="118"/>
                  </a:lnTo>
                  <a:lnTo>
                    <a:pt x="0" y="884"/>
                  </a:lnTo>
                  <a:lnTo>
                    <a:pt x="6266" y="884"/>
                  </a:lnTo>
                  <a:lnTo>
                    <a:pt x="6288" y="884"/>
                  </a:lnTo>
                  <a:lnTo>
                    <a:pt x="13071" y="884"/>
                  </a:lnTo>
                  <a:lnTo>
                    <a:pt x="13071" y="884"/>
                  </a:lnTo>
                  <a:lnTo>
                    <a:pt x="19855" y="884"/>
                  </a:lnTo>
                  <a:lnTo>
                    <a:pt x="19876" y="884"/>
                  </a:lnTo>
                  <a:lnTo>
                    <a:pt x="26124" y="884"/>
                  </a:lnTo>
                  <a:lnTo>
                    <a:pt x="26124" y="118"/>
                  </a:lnTo>
                  <a:lnTo>
                    <a:pt x="26124" y="118"/>
                  </a:lnTo>
                  <a:lnTo>
                    <a:pt x="26089" y="117"/>
                  </a:lnTo>
                  <a:lnTo>
                    <a:pt x="26056" y="115"/>
                  </a:lnTo>
                  <a:lnTo>
                    <a:pt x="26023" y="112"/>
                  </a:lnTo>
                  <a:lnTo>
                    <a:pt x="25991" y="108"/>
                  </a:lnTo>
                  <a:lnTo>
                    <a:pt x="25958" y="104"/>
                  </a:lnTo>
                  <a:lnTo>
                    <a:pt x="25928" y="100"/>
                  </a:lnTo>
                  <a:lnTo>
                    <a:pt x="25897" y="94"/>
                  </a:lnTo>
                  <a:lnTo>
                    <a:pt x="25868" y="88"/>
                  </a:lnTo>
                  <a:lnTo>
                    <a:pt x="25840" y="80"/>
                  </a:lnTo>
                  <a:lnTo>
                    <a:pt x="25813" y="73"/>
                  </a:lnTo>
                  <a:lnTo>
                    <a:pt x="25785" y="65"/>
                  </a:lnTo>
                  <a:lnTo>
                    <a:pt x="25759" y="56"/>
                  </a:lnTo>
                  <a:lnTo>
                    <a:pt x="25735" y="46"/>
                  </a:lnTo>
                  <a:lnTo>
                    <a:pt x="25711" y="37"/>
                  </a:lnTo>
                  <a:lnTo>
                    <a:pt x="25690" y="26"/>
                  </a:lnTo>
                  <a:lnTo>
                    <a:pt x="25668" y="15"/>
                  </a:lnTo>
                  <a:lnTo>
                    <a:pt x="25668" y="15"/>
                  </a:lnTo>
                  <a:close/>
                </a:path>
              </a:pathLst>
            </a:custGeom>
            <a:solidFill>
              <a:srgbClr val="2CA3FC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563488" y="2861661"/>
              <a:ext cx="7122411" cy="4348146"/>
            </a:xfrm>
            <a:custGeom>
              <a:avLst/>
              <a:gdLst>
                <a:gd name="T0" fmla="*/ 25818 w 26124"/>
                <a:gd name="T1" fmla="*/ 113 h 14658"/>
                <a:gd name="T2" fmla="*/ 25367 w 26124"/>
                <a:gd name="T3" fmla="*/ 76 h 14658"/>
                <a:gd name="T4" fmla="*/ 25002 w 26124"/>
                <a:gd name="T5" fmla="*/ 90 h 14658"/>
                <a:gd name="T6" fmla="*/ 24523 w 26124"/>
                <a:gd name="T7" fmla="*/ 102 h 14658"/>
                <a:gd name="T8" fmla="*/ 24152 w 26124"/>
                <a:gd name="T9" fmla="*/ 57 h 14658"/>
                <a:gd name="T10" fmla="*/ 23693 w 26124"/>
                <a:gd name="T11" fmla="*/ 117 h 14658"/>
                <a:gd name="T12" fmla="*/ 23282 w 26124"/>
                <a:gd name="T13" fmla="*/ 15 h 14658"/>
                <a:gd name="T14" fmla="*/ 22835 w 26124"/>
                <a:gd name="T15" fmla="*/ 118 h 14658"/>
                <a:gd name="T16" fmla="*/ 22387 w 26124"/>
                <a:gd name="T17" fmla="*/ 48 h 14658"/>
                <a:gd name="T18" fmla="*/ 22008 w 26124"/>
                <a:gd name="T19" fmla="*/ 107 h 14658"/>
                <a:gd name="T20" fmla="*/ 21532 w 26124"/>
                <a:gd name="T21" fmla="*/ 83 h 14658"/>
                <a:gd name="T22" fmla="*/ 21168 w 26124"/>
                <a:gd name="T23" fmla="*/ 83 h 14658"/>
                <a:gd name="T24" fmla="*/ 20692 w 26124"/>
                <a:gd name="T25" fmla="*/ 107 h 14658"/>
                <a:gd name="T26" fmla="*/ 20313 w 26124"/>
                <a:gd name="T27" fmla="*/ 48 h 14658"/>
                <a:gd name="T28" fmla="*/ 19865 w 26124"/>
                <a:gd name="T29" fmla="*/ 118 h 14658"/>
                <a:gd name="T30" fmla="*/ 19423 w 26124"/>
                <a:gd name="T31" fmla="*/ 17 h 14658"/>
                <a:gd name="T32" fmla="*/ 19188 w 26124"/>
                <a:gd name="T33" fmla="*/ 90 h 14658"/>
                <a:gd name="T34" fmla="*/ 18706 w 26124"/>
                <a:gd name="T35" fmla="*/ 102 h 14658"/>
                <a:gd name="T36" fmla="*/ 18335 w 26124"/>
                <a:gd name="T37" fmla="*/ 57 h 14658"/>
                <a:gd name="T38" fmla="*/ 17876 w 26124"/>
                <a:gd name="T39" fmla="*/ 117 h 14658"/>
                <a:gd name="T40" fmla="*/ 17465 w 26124"/>
                <a:gd name="T41" fmla="*/ 15 h 14658"/>
                <a:gd name="T42" fmla="*/ 17018 w 26124"/>
                <a:gd name="T43" fmla="*/ 118 h 14658"/>
                <a:gd name="T44" fmla="*/ 16570 w 26124"/>
                <a:gd name="T45" fmla="*/ 48 h 14658"/>
                <a:gd name="T46" fmla="*/ 16191 w 26124"/>
                <a:gd name="T47" fmla="*/ 107 h 14658"/>
                <a:gd name="T48" fmla="*/ 15714 w 26124"/>
                <a:gd name="T49" fmla="*/ 83 h 14658"/>
                <a:gd name="T50" fmla="*/ 15351 w 26124"/>
                <a:gd name="T51" fmla="*/ 83 h 14658"/>
                <a:gd name="T52" fmla="*/ 14874 w 26124"/>
                <a:gd name="T53" fmla="*/ 107 h 14658"/>
                <a:gd name="T54" fmla="*/ 14496 w 26124"/>
                <a:gd name="T55" fmla="*/ 48 h 14658"/>
                <a:gd name="T56" fmla="*/ 14048 w 26124"/>
                <a:gd name="T57" fmla="*/ 118 h 14658"/>
                <a:gd name="T58" fmla="*/ 13600 w 26124"/>
                <a:gd name="T59" fmla="*/ 15 h 14658"/>
                <a:gd name="T60" fmla="*/ 13189 w 26124"/>
                <a:gd name="T61" fmla="*/ 117 h 14658"/>
                <a:gd name="T62" fmla="*/ 12716 w 26124"/>
                <a:gd name="T63" fmla="*/ 52 h 14658"/>
                <a:gd name="T64" fmla="*/ 12366 w 26124"/>
                <a:gd name="T65" fmla="*/ 93 h 14658"/>
                <a:gd name="T66" fmla="*/ 11870 w 26124"/>
                <a:gd name="T67" fmla="*/ 97 h 14658"/>
                <a:gd name="T68" fmla="*/ 11503 w 26124"/>
                <a:gd name="T69" fmla="*/ 67 h 14658"/>
                <a:gd name="T70" fmla="*/ 11037 w 26124"/>
                <a:gd name="T71" fmla="*/ 114 h 14658"/>
                <a:gd name="T72" fmla="*/ 10638 w 26124"/>
                <a:gd name="T73" fmla="*/ 27 h 14658"/>
                <a:gd name="T74" fmla="*/ 10177 w 26124"/>
                <a:gd name="T75" fmla="*/ 118 h 14658"/>
                <a:gd name="T76" fmla="*/ 9740 w 26124"/>
                <a:gd name="T77" fmla="*/ 38 h 14658"/>
                <a:gd name="T78" fmla="*/ 9352 w 26124"/>
                <a:gd name="T79" fmla="*/ 112 h 14658"/>
                <a:gd name="T80" fmla="*/ 8880 w 26124"/>
                <a:gd name="T81" fmla="*/ 76 h 14658"/>
                <a:gd name="T82" fmla="*/ 8516 w 26124"/>
                <a:gd name="T83" fmla="*/ 90 h 14658"/>
                <a:gd name="T84" fmla="*/ 8036 w 26124"/>
                <a:gd name="T85" fmla="*/ 102 h 14658"/>
                <a:gd name="T86" fmla="*/ 7665 w 26124"/>
                <a:gd name="T87" fmla="*/ 57 h 14658"/>
                <a:gd name="T88" fmla="*/ 7207 w 26124"/>
                <a:gd name="T89" fmla="*/ 117 h 14658"/>
                <a:gd name="T90" fmla="*/ 6795 w 26124"/>
                <a:gd name="T91" fmla="*/ 15 h 14658"/>
                <a:gd name="T92" fmla="*/ 6349 w 26124"/>
                <a:gd name="T93" fmla="*/ 118 h 14658"/>
                <a:gd name="T94" fmla="*/ 5904 w 26124"/>
                <a:gd name="T95" fmla="*/ 50 h 14658"/>
                <a:gd name="T96" fmla="*/ 5689 w 26124"/>
                <a:gd name="T97" fmla="*/ 66 h 14658"/>
                <a:gd name="T98" fmla="*/ 5219 w 26124"/>
                <a:gd name="T99" fmla="*/ 114 h 14658"/>
                <a:gd name="T100" fmla="*/ 4821 w 26124"/>
                <a:gd name="T101" fmla="*/ 27 h 14658"/>
                <a:gd name="T102" fmla="*/ 4359 w 26124"/>
                <a:gd name="T103" fmla="*/ 118 h 14658"/>
                <a:gd name="T104" fmla="*/ 3922 w 26124"/>
                <a:gd name="T105" fmla="*/ 38 h 14658"/>
                <a:gd name="T106" fmla="*/ 3535 w 26124"/>
                <a:gd name="T107" fmla="*/ 112 h 14658"/>
                <a:gd name="T108" fmla="*/ 3062 w 26124"/>
                <a:gd name="T109" fmla="*/ 76 h 14658"/>
                <a:gd name="T110" fmla="*/ 2698 w 26124"/>
                <a:gd name="T111" fmla="*/ 90 h 14658"/>
                <a:gd name="T112" fmla="*/ 2219 w 26124"/>
                <a:gd name="T113" fmla="*/ 102 h 14658"/>
                <a:gd name="T114" fmla="*/ 1848 w 26124"/>
                <a:gd name="T115" fmla="*/ 57 h 14658"/>
                <a:gd name="T116" fmla="*/ 1390 w 26124"/>
                <a:gd name="T117" fmla="*/ 117 h 14658"/>
                <a:gd name="T118" fmla="*/ 978 w 26124"/>
                <a:gd name="T119" fmla="*/ 15 h 14658"/>
                <a:gd name="T120" fmla="*/ 531 w 26124"/>
                <a:gd name="T121" fmla="*/ 118 h 14658"/>
                <a:gd name="T122" fmla="*/ 83 w 26124"/>
                <a:gd name="T123" fmla="*/ 48 h 14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124" h="14658">
                  <a:moveTo>
                    <a:pt x="26124" y="14658"/>
                  </a:moveTo>
                  <a:lnTo>
                    <a:pt x="26124" y="42"/>
                  </a:lnTo>
                  <a:lnTo>
                    <a:pt x="26124" y="42"/>
                  </a:lnTo>
                  <a:lnTo>
                    <a:pt x="26102" y="51"/>
                  </a:lnTo>
                  <a:lnTo>
                    <a:pt x="26080" y="58"/>
                  </a:lnTo>
                  <a:lnTo>
                    <a:pt x="26056" y="66"/>
                  </a:lnTo>
                  <a:lnTo>
                    <a:pt x="26033" y="74"/>
                  </a:lnTo>
                  <a:lnTo>
                    <a:pt x="26009" y="80"/>
                  </a:lnTo>
                  <a:lnTo>
                    <a:pt x="25984" y="87"/>
                  </a:lnTo>
                  <a:lnTo>
                    <a:pt x="25957" y="93"/>
                  </a:lnTo>
                  <a:lnTo>
                    <a:pt x="25930" y="98"/>
                  </a:lnTo>
                  <a:lnTo>
                    <a:pt x="25903" y="103"/>
                  </a:lnTo>
                  <a:lnTo>
                    <a:pt x="25876" y="106"/>
                  </a:lnTo>
                  <a:lnTo>
                    <a:pt x="25847" y="111"/>
                  </a:lnTo>
                  <a:lnTo>
                    <a:pt x="25818" y="113"/>
                  </a:lnTo>
                  <a:lnTo>
                    <a:pt x="25789" y="116"/>
                  </a:lnTo>
                  <a:lnTo>
                    <a:pt x="25759" y="117"/>
                  </a:lnTo>
                  <a:lnTo>
                    <a:pt x="25729" y="118"/>
                  </a:lnTo>
                  <a:lnTo>
                    <a:pt x="25698" y="118"/>
                  </a:lnTo>
                  <a:lnTo>
                    <a:pt x="25698" y="118"/>
                  </a:lnTo>
                  <a:lnTo>
                    <a:pt x="25661" y="118"/>
                  </a:lnTo>
                  <a:lnTo>
                    <a:pt x="25626" y="117"/>
                  </a:lnTo>
                  <a:lnTo>
                    <a:pt x="25590" y="114"/>
                  </a:lnTo>
                  <a:lnTo>
                    <a:pt x="25557" y="112"/>
                  </a:lnTo>
                  <a:lnTo>
                    <a:pt x="25523" y="107"/>
                  </a:lnTo>
                  <a:lnTo>
                    <a:pt x="25490" y="102"/>
                  </a:lnTo>
                  <a:lnTo>
                    <a:pt x="25458" y="97"/>
                  </a:lnTo>
                  <a:lnTo>
                    <a:pt x="25426" y="90"/>
                  </a:lnTo>
                  <a:lnTo>
                    <a:pt x="25397" y="83"/>
                  </a:lnTo>
                  <a:lnTo>
                    <a:pt x="25367" y="76"/>
                  </a:lnTo>
                  <a:lnTo>
                    <a:pt x="25339" y="67"/>
                  </a:lnTo>
                  <a:lnTo>
                    <a:pt x="25312" y="57"/>
                  </a:lnTo>
                  <a:lnTo>
                    <a:pt x="25286" y="48"/>
                  </a:lnTo>
                  <a:lnTo>
                    <a:pt x="25260" y="38"/>
                  </a:lnTo>
                  <a:lnTo>
                    <a:pt x="25237" y="27"/>
                  </a:lnTo>
                  <a:lnTo>
                    <a:pt x="25215" y="15"/>
                  </a:lnTo>
                  <a:lnTo>
                    <a:pt x="25215" y="15"/>
                  </a:lnTo>
                  <a:lnTo>
                    <a:pt x="25192" y="27"/>
                  </a:lnTo>
                  <a:lnTo>
                    <a:pt x="25169" y="38"/>
                  </a:lnTo>
                  <a:lnTo>
                    <a:pt x="25144" y="48"/>
                  </a:lnTo>
                  <a:lnTo>
                    <a:pt x="25118" y="57"/>
                  </a:lnTo>
                  <a:lnTo>
                    <a:pt x="25091" y="67"/>
                  </a:lnTo>
                  <a:lnTo>
                    <a:pt x="25062" y="76"/>
                  </a:lnTo>
                  <a:lnTo>
                    <a:pt x="25033" y="83"/>
                  </a:lnTo>
                  <a:lnTo>
                    <a:pt x="25002" y="90"/>
                  </a:lnTo>
                  <a:lnTo>
                    <a:pt x="24972" y="97"/>
                  </a:lnTo>
                  <a:lnTo>
                    <a:pt x="24939" y="102"/>
                  </a:lnTo>
                  <a:lnTo>
                    <a:pt x="24907" y="107"/>
                  </a:lnTo>
                  <a:lnTo>
                    <a:pt x="24873" y="112"/>
                  </a:lnTo>
                  <a:lnTo>
                    <a:pt x="24838" y="114"/>
                  </a:lnTo>
                  <a:lnTo>
                    <a:pt x="24803" y="117"/>
                  </a:lnTo>
                  <a:lnTo>
                    <a:pt x="24768" y="118"/>
                  </a:lnTo>
                  <a:lnTo>
                    <a:pt x="24731" y="118"/>
                  </a:lnTo>
                  <a:lnTo>
                    <a:pt x="24731" y="118"/>
                  </a:lnTo>
                  <a:lnTo>
                    <a:pt x="24695" y="118"/>
                  </a:lnTo>
                  <a:lnTo>
                    <a:pt x="24659" y="117"/>
                  </a:lnTo>
                  <a:lnTo>
                    <a:pt x="24625" y="114"/>
                  </a:lnTo>
                  <a:lnTo>
                    <a:pt x="24591" y="112"/>
                  </a:lnTo>
                  <a:lnTo>
                    <a:pt x="24557" y="107"/>
                  </a:lnTo>
                  <a:lnTo>
                    <a:pt x="24523" y="102"/>
                  </a:lnTo>
                  <a:lnTo>
                    <a:pt x="24492" y="97"/>
                  </a:lnTo>
                  <a:lnTo>
                    <a:pt x="24460" y="90"/>
                  </a:lnTo>
                  <a:lnTo>
                    <a:pt x="24430" y="83"/>
                  </a:lnTo>
                  <a:lnTo>
                    <a:pt x="24400" y="76"/>
                  </a:lnTo>
                  <a:lnTo>
                    <a:pt x="24372" y="67"/>
                  </a:lnTo>
                  <a:lnTo>
                    <a:pt x="24346" y="57"/>
                  </a:lnTo>
                  <a:lnTo>
                    <a:pt x="24320" y="48"/>
                  </a:lnTo>
                  <a:lnTo>
                    <a:pt x="24295" y="38"/>
                  </a:lnTo>
                  <a:lnTo>
                    <a:pt x="24271" y="27"/>
                  </a:lnTo>
                  <a:lnTo>
                    <a:pt x="24249" y="15"/>
                  </a:lnTo>
                  <a:lnTo>
                    <a:pt x="24249" y="15"/>
                  </a:lnTo>
                  <a:lnTo>
                    <a:pt x="24226" y="27"/>
                  </a:lnTo>
                  <a:lnTo>
                    <a:pt x="24203" y="38"/>
                  </a:lnTo>
                  <a:lnTo>
                    <a:pt x="24178" y="48"/>
                  </a:lnTo>
                  <a:lnTo>
                    <a:pt x="24152" y="57"/>
                  </a:lnTo>
                  <a:lnTo>
                    <a:pt x="24125" y="67"/>
                  </a:lnTo>
                  <a:lnTo>
                    <a:pt x="24096" y="76"/>
                  </a:lnTo>
                  <a:lnTo>
                    <a:pt x="24067" y="83"/>
                  </a:lnTo>
                  <a:lnTo>
                    <a:pt x="24036" y="90"/>
                  </a:lnTo>
                  <a:lnTo>
                    <a:pt x="24006" y="97"/>
                  </a:lnTo>
                  <a:lnTo>
                    <a:pt x="23973" y="102"/>
                  </a:lnTo>
                  <a:lnTo>
                    <a:pt x="23941" y="107"/>
                  </a:lnTo>
                  <a:lnTo>
                    <a:pt x="23907" y="112"/>
                  </a:lnTo>
                  <a:lnTo>
                    <a:pt x="23872" y="114"/>
                  </a:lnTo>
                  <a:lnTo>
                    <a:pt x="23837" y="117"/>
                  </a:lnTo>
                  <a:lnTo>
                    <a:pt x="23801" y="118"/>
                  </a:lnTo>
                  <a:lnTo>
                    <a:pt x="23765" y="118"/>
                  </a:lnTo>
                  <a:lnTo>
                    <a:pt x="23765" y="118"/>
                  </a:lnTo>
                  <a:lnTo>
                    <a:pt x="23729" y="118"/>
                  </a:lnTo>
                  <a:lnTo>
                    <a:pt x="23693" y="117"/>
                  </a:lnTo>
                  <a:lnTo>
                    <a:pt x="23659" y="114"/>
                  </a:lnTo>
                  <a:lnTo>
                    <a:pt x="23624" y="112"/>
                  </a:lnTo>
                  <a:lnTo>
                    <a:pt x="23590" y="107"/>
                  </a:lnTo>
                  <a:lnTo>
                    <a:pt x="23557" y="102"/>
                  </a:lnTo>
                  <a:lnTo>
                    <a:pt x="23526" y="97"/>
                  </a:lnTo>
                  <a:lnTo>
                    <a:pt x="23494" y="90"/>
                  </a:lnTo>
                  <a:lnTo>
                    <a:pt x="23464" y="83"/>
                  </a:lnTo>
                  <a:lnTo>
                    <a:pt x="23434" y="76"/>
                  </a:lnTo>
                  <a:lnTo>
                    <a:pt x="23406" y="67"/>
                  </a:lnTo>
                  <a:lnTo>
                    <a:pt x="23379" y="57"/>
                  </a:lnTo>
                  <a:lnTo>
                    <a:pt x="23353" y="48"/>
                  </a:lnTo>
                  <a:lnTo>
                    <a:pt x="23329" y="38"/>
                  </a:lnTo>
                  <a:lnTo>
                    <a:pt x="23305" y="27"/>
                  </a:lnTo>
                  <a:lnTo>
                    <a:pt x="23282" y="15"/>
                  </a:lnTo>
                  <a:lnTo>
                    <a:pt x="23282" y="15"/>
                  </a:lnTo>
                  <a:lnTo>
                    <a:pt x="23260" y="27"/>
                  </a:lnTo>
                  <a:lnTo>
                    <a:pt x="23236" y="38"/>
                  </a:lnTo>
                  <a:lnTo>
                    <a:pt x="23212" y="48"/>
                  </a:lnTo>
                  <a:lnTo>
                    <a:pt x="23186" y="57"/>
                  </a:lnTo>
                  <a:lnTo>
                    <a:pt x="23159" y="67"/>
                  </a:lnTo>
                  <a:lnTo>
                    <a:pt x="23130" y="76"/>
                  </a:lnTo>
                  <a:lnTo>
                    <a:pt x="23101" y="83"/>
                  </a:lnTo>
                  <a:lnTo>
                    <a:pt x="23071" y="90"/>
                  </a:lnTo>
                  <a:lnTo>
                    <a:pt x="23039" y="97"/>
                  </a:lnTo>
                  <a:lnTo>
                    <a:pt x="23007" y="102"/>
                  </a:lnTo>
                  <a:lnTo>
                    <a:pt x="22975" y="107"/>
                  </a:lnTo>
                  <a:lnTo>
                    <a:pt x="22941" y="112"/>
                  </a:lnTo>
                  <a:lnTo>
                    <a:pt x="22906" y="114"/>
                  </a:lnTo>
                  <a:lnTo>
                    <a:pt x="22871" y="117"/>
                  </a:lnTo>
                  <a:lnTo>
                    <a:pt x="22835" y="118"/>
                  </a:lnTo>
                  <a:lnTo>
                    <a:pt x="22799" y="118"/>
                  </a:lnTo>
                  <a:lnTo>
                    <a:pt x="22799" y="118"/>
                  </a:lnTo>
                  <a:lnTo>
                    <a:pt x="22763" y="118"/>
                  </a:lnTo>
                  <a:lnTo>
                    <a:pt x="22728" y="117"/>
                  </a:lnTo>
                  <a:lnTo>
                    <a:pt x="22693" y="114"/>
                  </a:lnTo>
                  <a:lnTo>
                    <a:pt x="22658" y="112"/>
                  </a:lnTo>
                  <a:lnTo>
                    <a:pt x="22624" y="107"/>
                  </a:lnTo>
                  <a:lnTo>
                    <a:pt x="22591" y="102"/>
                  </a:lnTo>
                  <a:lnTo>
                    <a:pt x="22559" y="97"/>
                  </a:lnTo>
                  <a:lnTo>
                    <a:pt x="22528" y="90"/>
                  </a:lnTo>
                  <a:lnTo>
                    <a:pt x="22498" y="83"/>
                  </a:lnTo>
                  <a:lnTo>
                    <a:pt x="22468" y="76"/>
                  </a:lnTo>
                  <a:lnTo>
                    <a:pt x="22440" y="67"/>
                  </a:lnTo>
                  <a:lnTo>
                    <a:pt x="22413" y="57"/>
                  </a:lnTo>
                  <a:lnTo>
                    <a:pt x="22387" y="48"/>
                  </a:lnTo>
                  <a:lnTo>
                    <a:pt x="22362" y="38"/>
                  </a:lnTo>
                  <a:lnTo>
                    <a:pt x="22339" y="27"/>
                  </a:lnTo>
                  <a:lnTo>
                    <a:pt x="22316" y="15"/>
                  </a:lnTo>
                  <a:lnTo>
                    <a:pt x="22316" y="15"/>
                  </a:lnTo>
                  <a:lnTo>
                    <a:pt x="22294" y="27"/>
                  </a:lnTo>
                  <a:lnTo>
                    <a:pt x="22270" y="38"/>
                  </a:lnTo>
                  <a:lnTo>
                    <a:pt x="22245" y="48"/>
                  </a:lnTo>
                  <a:lnTo>
                    <a:pt x="22219" y="57"/>
                  </a:lnTo>
                  <a:lnTo>
                    <a:pt x="22192" y="67"/>
                  </a:lnTo>
                  <a:lnTo>
                    <a:pt x="22163" y="76"/>
                  </a:lnTo>
                  <a:lnTo>
                    <a:pt x="22135" y="83"/>
                  </a:lnTo>
                  <a:lnTo>
                    <a:pt x="22105" y="90"/>
                  </a:lnTo>
                  <a:lnTo>
                    <a:pt x="22073" y="97"/>
                  </a:lnTo>
                  <a:lnTo>
                    <a:pt x="22042" y="102"/>
                  </a:lnTo>
                  <a:lnTo>
                    <a:pt x="22008" y="107"/>
                  </a:lnTo>
                  <a:lnTo>
                    <a:pt x="21974" y="112"/>
                  </a:lnTo>
                  <a:lnTo>
                    <a:pt x="21940" y="114"/>
                  </a:lnTo>
                  <a:lnTo>
                    <a:pt x="21905" y="117"/>
                  </a:lnTo>
                  <a:lnTo>
                    <a:pt x="21869" y="118"/>
                  </a:lnTo>
                  <a:lnTo>
                    <a:pt x="21834" y="118"/>
                  </a:lnTo>
                  <a:lnTo>
                    <a:pt x="21834" y="118"/>
                  </a:lnTo>
                  <a:lnTo>
                    <a:pt x="21796" y="118"/>
                  </a:lnTo>
                  <a:lnTo>
                    <a:pt x="21762" y="117"/>
                  </a:lnTo>
                  <a:lnTo>
                    <a:pt x="21726" y="114"/>
                  </a:lnTo>
                  <a:lnTo>
                    <a:pt x="21692" y="112"/>
                  </a:lnTo>
                  <a:lnTo>
                    <a:pt x="21658" y="107"/>
                  </a:lnTo>
                  <a:lnTo>
                    <a:pt x="21626" y="102"/>
                  </a:lnTo>
                  <a:lnTo>
                    <a:pt x="21593" y="97"/>
                  </a:lnTo>
                  <a:lnTo>
                    <a:pt x="21562" y="90"/>
                  </a:lnTo>
                  <a:lnTo>
                    <a:pt x="21532" y="83"/>
                  </a:lnTo>
                  <a:lnTo>
                    <a:pt x="21502" y="76"/>
                  </a:lnTo>
                  <a:lnTo>
                    <a:pt x="21474" y="67"/>
                  </a:lnTo>
                  <a:lnTo>
                    <a:pt x="21447" y="57"/>
                  </a:lnTo>
                  <a:lnTo>
                    <a:pt x="21421" y="48"/>
                  </a:lnTo>
                  <a:lnTo>
                    <a:pt x="21396" y="38"/>
                  </a:lnTo>
                  <a:lnTo>
                    <a:pt x="21372" y="27"/>
                  </a:lnTo>
                  <a:lnTo>
                    <a:pt x="21350" y="15"/>
                  </a:lnTo>
                  <a:lnTo>
                    <a:pt x="21350" y="15"/>
                  </a:lnTo>
                  <a:lnTo>
                    <a:pt x="21328" y="27"/>
                  </a:lnTo>
                  <a:lnTo>
                    <a:pt x="21304" y="38"/>
                  </a:lnTo>
                  <a:lnTo>
                    <a:pt x="21279" y="48"/>
                  </a:lnTo>
                  <a:lnTo>
                    <a:pt x="21253" y="57"/>
                  </a:lnTo>
                  <a:lnTo>
                    <a:pt x="21226" y="67"/>
                  </a:lnTo>
                  <a:lnTo>
                    <a:pt x="21198" y="76"/>
                  </a:lnTo>
                  <a:lnTo>
                    <a:pt x="21168" y="83"/>
                  </a:lnTo>
                  <a:lnTo>
                    <a:pt x="21138" y="90"/>
                  </a:lnTo>
                  <a:lnTo>
                    <a:pt x="21107" y="97"/>
                  </a:lnTo>
                  <a:lnTo>
                    <a:pt x="21075" y="102"/>
                  </a:lnTo>
                  <a:lnTo>
                    <a:pt x="21042" y="107"/>
                  </a:lnTo>
                  <a:lnTo>
                    <a:pt x="21008" y="112"/>
                  </a:lnTo>
                  <a:lnTo>
                    <a:pt x="20974" y="114"/>
                  </a:lnTo>
                  <a:lnTo>
                    <a:pt x="20938" y="117"/>
                  </a:lnTo>
                  <a:lnTo>
                    <a:pt x="20904" y="118"/>
                  </a:lnTo>
                  <a:lnTo>
                    <a:pt x="20867" y="118"/>
                  </a:lnTo>
                  <a:lnTo>
                    <a:pt x="20867" y="118"/>
                  </a:lnTo>
                  <a:lnTo>
                    <a:pt x="20831" y="118"/>
                  </a:lnTo>
                  <a:lnTo>
                    <a:pt x="20795" y="117"/>
                  </a:lnTo>
                  <a:lnTo>
                    <a:pt x="20760" y="114"/>
                  </a:lnTo>
                  <a:lnTo>
                    <a:pt x="20726" y="112"/>
                  </a:lnTo>
                  <a:lnTo>
                    <a:pt x="20692" y="107"/>
                  </a:lnTo>
                  <a:lnTo>
                    <a:pt x="20659" y="102"/>
                  </a:lnTo>
                  <a:lnTo>
                    <a:pt x="20627" y="97"/>
                  </a:lnTo>
                  <a:lnTo>
                    <a:pt x="20595" y="90"/>
                  </a:lnTo>
                  <a:lnTo>
                    <a:pt x="20565" y="83"/>
                  </a:lnTo>
                  <a:lnTo>
                    <a:pt x="20537" y="76"/>
                  </a:lnTo>
                  <a:lnTo>
                    <a:pt x="20508" y="67"/>
                  </a:lnTo>
                  <a:lnTo>
                    <a:pt x="20481" y="57"/>
                  </a:lnTo>
                  <a:lnTo>
                    <a:pt x="20455" y="48"/>
                  </a:lnTo>
                  <a:lnTo>
                    <a:pt x="20430" y="38"/>
                  </a:lnTo>
                  <a:lnTo>
                    <a:pt x="20406" y="27"/>
                  </a:lnTo>
                  <a:lnTo>
                    <a:pt x="20384" y="15"/>
                  </a:lnTo>
                  <a:lnTo>
                    <a:pt x="20384" y="15"/>
                  </a:lnTo>
                  <a:lnTo>
                    <a:pt x="20361" y="27"/>
                  </a:lnTo>
                  <a:lnTo>
                    <a:pt x="20338" y="38"/>
                  </a:lnTo>
                  <a:lnTo>
                    <a:pt x="20313" y="48"/>
                  </a:lnTo>
                  <a:lnTo>
                    <a:pt x="20287" y="57"/>
                  </a:lnTo>
                  <a:lnTo>
                    <a:pt x="20260" y="67"/>
                  </a:lnTo>
                  <a:lnTo>
                    <a:pt x="20232" y="76"/>
                  </a:lnTo>
                  <a:lnTo>
                    <a:pt x="20202" y="83"/>
                  </a:lnTo>
                  <a:lnTo>
                    <a:pt x="20172" y="90"/>
                  </a:lnTo>
                  <a:lnTo>
                    <a:pt x="20141" y="97"/>
                  </a:lnTo>
                  <a:lnTo>
                    <a:pt x="20109" y="102"/>
                  </a:lnTo>
                  <a:lnTo>
                    <a:pt x="20076" y="107"/>
                  </a:lnTo>
                  <a:lnTo>
                    <a:pt x="20042" y="112"/>
                  </a:lnTo>
                  <a:lnTo>
                    <a:pt x="20007" y="114"/>
                  </a:lnTo>
                  <a:lnTo>
                    <a:pt x="19973" y="117"/>
                  </a:lnTo>
                  <a:lnTo>
                    <a:pt x="19937" y="118"/>
                  </a:lnTo>
                  <a:lnTo>
                    <a:pt x="19901" y="118"/>
                  </a:lnTo>
                  <a:lnTo>
                    <a:pt x="19901" y="118"/>
                  </a:lnTo>
                  <a:lnTo>
                    <a:pt x="19865" y="118"/>
                  </a:lnTo>
                  <a:lnTo>
                    <a:pt x="19830" y="117"/>
                  </a:lnTo>
                  <a:lnTo>
                    <a:pt x="19795" y="115"/>
                  </a:lnTo>
                  <a:lnTo>
                    <a:pt x="19761" y="112"/>
                  </a:lnTo>
                  <a:lnTo>
                    <a:pt x="19727" y="107"/>
                  </a:lnTo>
                  <a:lnTo>
                    <a:pt x="19696" y="103"/>
                  </a:lnTo>
                  <a:lnTo>
                    <a:pt x="19663" y="98"/>
                  </a:lnTo>
                  <a:lnTo>
                    <a:pt x="19633" y="91"/>
                  </a:lnTo>
                  <a:lnTo>
                    <a:pt x="19602" y="85"/>
                  </a:lnTo>
                  <a:lnTo>
                    <a:pt x="19574" y="77"/>
                  </a:lnTo>
                  <a:lnTo>
                    <a:pt x="19546" y="68"/>
                  </a:lnTo>
                  <a:lnTo>
                    <a:pt x="19518" y="59"/>
                  </a:lnTo>
                  <a:lnTo>
                    <a:pt x="19492" y="50"/>
                  </a:lnTo>
                  <a:lnTo>
                    <a:pt x="19468" y="39"/>
                  </a:lnTo>
                  <a:lnTo>
                    <a:pt x="19444" y="29"/>
                  </a:lnTo>
                  <a:lnTo>
                    <a:pt x="19423" y="17"/>
                  </a:lnTo>
                  <a:lnTo>
                    <a:pt x="19423" y="0"/>
                  </a:lnTo>
                  <a:lnTo>
                    <a:pt x="19423" y="0"/>
                  </a:lnTo>
                  <a:lnTo>
                    <a:pt x="19407" y="8"/>
                  </a:lnTo>
                  <a:lnTo>
                    <a:pt x="19407" y="8"/>
                  </a:lnTo>
                  <a:lnTo>
                    <a:pt x="19401" y="5"/>
                  </a:lnTo>
                  <a:lnTo>
                    <a:pt x="19401" y="13"/>
                  </a:lnTo>
                  <a:lnTo>
                    <a:pt x="19401" y="13"/>
                  </a:lnTo>
                  <a:lnTo>
                    <a:pt x="19379" y="25"/>
                  </a:lnTo>
                  <a:lnTo>
                    <a:pt x="19355" y="36"/>
                  </a:lnTo>
                  <a:lnTo>
                    <a:pt x="19330" y="46"/>
                  </a:lnTo>
                  <a:lnTo>
                    <a:pt x="19304" y="56"/>
                  </a:lnTo>
                  <a:lnTo>
                    <a:pt x="19277" y="66"/>
                  </a:lnTo>
                  <a:lnTo>
                    <a:pt x="19248" y="75"/>
                  </a:lnTo>
                  <a:lnTo>
                    <a:pt x="19219" y="82"/>
                  </a:lnTo>
                  <a:lnTo>
                    <a:pt x="19188" y="90"/>
                  </a:lnTo>
                  <a:lnTo>
                    <a:pt x="19157" y="97"/>
                  </a:lnTo>
                  <a:lnTo>
                    <a:pt x="19124" y="102"/>
                  </a:lnTo>
                  <a:lnTo>
                    <a:pt x="19090" y="107"/>
                  </a:lnTo>
                  <a:lnTo>
                    <a:pt x="19057" y="111"/>
                  </a:lnTo>
                  <a:lnTo>
                    <a:pt x="19022" y="114"/>
                  </a:lnTo>
                  <a:lnTo>
                    <a:pt x="18987" y="117"/>
                  </a:lnTo>
                  <a:lnTo>
                    <a:pt x="18951" y="118"/>
                  </a:lnTo>
                  <a:lnTo>
                    <a:pt x="18914" y="118"/>
                  </a:lnTo>
                  <a:lnTo>
                    <a:pt x="18914" y="118"/>
                  </a:lnTo>
                  <a:lnTo>
                    <a:pt x="18878" y="118"/>
                  </a:lnTo>
                  <a:lnTo>
                    <a:pt x="18842" y="117"/>
                  </a:lnTo>
                  <a:lnTo>
                    <a:pt x="18807" y="114"/>
                  </a:lnTo>
                  <a:lnTo>
                    <a:pt x="18772" y="112"/>
                  </a:lnTo>
                  <a:lnTo>
                    <a:pt x="18739" y="107"/>
                  </a:lnTo>
                  <a:lnTo>
                    <a:pt x="18706" y="102"/>
                  </a:lnTo>
                  <a:lnTo>
                    <a:pt x="18674" y="97"/>
                  </a:lnTo>
                  <a:lnTo>
                    <a:pt x="18643" y="90"/>
                  </a:lnTo>
                  <a:lnTo>
                    <a:pt x="18612" y="83"/>
                  </a:lnTo>
                  <a:lnTo>
                    <a:pt x="18583" y="76"/>
                  </a:lnTo>
                  <a:lnTo>
                    <a:pt x="18555" y="67"/>
                  </a:lnTo>
                  <a:lnTo>
                    <a:pt x="18527" y="57"/>
                  </a:lnTo>
                  <a:lnTo>
                    <a:pt x="18501" y="48"/>
                  </a:lnTo>
                  <a:lnTo>
                    <a:pt x="18476" y="38"/>
                  </a:lnTo>
                  <a:lnTo>
                    <a:pt x="18453" y="27"/>
                  </a:lnTo>
                  <a:lnTo>
                    <a:pt x="18431" y="15"/>
                  </a:lnTo>
                  <a:lnTo>
                    <a:pt x="18431" y="15"/>
                  </a:lnTo>
                  <a:lnTo>
                    <a:pt x="18409" y="27"/>
                  </a:lnTo>
                  <a:lnTo>
                    <a:pt x="18385" y="38"/>
                  </a:lnTo>
                  <a:lnTo>
                    <a:pt x="18361" y="48"/>
                  </a:lnTo>
                  <a:lnTo>
                    <a:pt x="18335" y="57"/>
                  </a:lnTo>
                  <a:lnTo>
                    <a:pt x="18307" y="67"/>
                  </a:lnTo>
                  <a:lnTo>
                    <a:pt x="18279" y="76"/>
                  </a:lnTo>
                  <a:lnTo>
                    <a:pt x="18250" y="83"/>
                  </a:lnTo>
                  <a:lnTo>
                    <a:pt x="18219" y="90"/>
                  </a:lnTo>
                  <a:lnTo>
                    <a:pt x="18188" y="97"/>
                  </a:lnTo>
                  <a:lnTo>
                    <a:pt x="18156" y="102"/>
                  </a:lnTo>
                  <a:lnTo>
                    <a:pt x="18122" y="107"/>
                  </a:lnTo>
                  <a:lnTo>
                    <a:pt x="18090" y="112"/>
                  </a:lnTo>
                  <a:lnTo>
                    <a:pt x="18055" y="114"/>
                  </a:lnTo>
                  <a:lnTo>
                    <a:pt x="18020" y="117"/>
                  </a:lnTo>
                  <a:lnTo>
                    <a:pt x="17984" y="118"/>
                  </a:lnTo>
                  <a:lnTo>
                    <a:pt x="17948" y="118"/>
                  </a:lnTo>
                  <a:lnTo>
                    <a:pt x="17948" y="118"/>
                  </a:lnTo>
                  <a:lnTo>
                    <a:pt x="17912" y="118"/>
                  </a:lnTo>
                  <a:lnTo>
                    <a:pt x="17876" y="117"/>
                  </a:lnTo>
                  <a:lnTo>
                    <a:pt x="17841" y="114"/>
                  </a:lnTo>
                  <a:lnTo>
                    <a:pt x="17807" y="112"/>
                  </a:lnTo>
                  <a:lnTo>
                    <a:pt x="17773" y="107"/>
                  </a:lnTo>
                  <a:lnTo>
                    <a:pt x="17740" y="102"/>
                  </a:lnTo>
                  <a:lnTo>
                    <a:pt x="17707" y="97"/>
                  </a:lnTo>
                  <a:lnTo>
                    <a:pt x="17677" y="90"/>
                  </a:lnTo>
                  <a:lnTo>
                    <a:pt x="17646" y="83"/>
                  </a:lnTo>
                  <a:lnTo>
                    <a:pt x="17617" y="76"/>
                  </a:lnTo>
                  <a:lnTo>
                    <a:pt x="17589" y="67"/>
                  </a:lnTo>
                  <a:lnTo>
                    <a:pt x="17562" y="57"/>
                  </a:lnTo>
                  <a:lnTo>
                    <a:pt x="17535" y="48"/>
                  </a:lnTo>
                  <a:lnTo>
                    <a:pt x="17510" y="38"/>
                  </a:lnTo>
                  <a:lnTo>
                    <a:pt x="17488" y="27"/>
                  </a:lnTo>
                  <a:lnTo>
                    <a:pt x="17465" y="15"/>
                  </a:lnTo>
                  <a:lnTo>
                    <a:pt x="17465" y="15"/>
                  </a:lnTo>
                  <a:lnTo>
                    <a:pt x="17443" y="27"/>
                  </a:lnTo>
                  <a:lnTo>
                    <a:pt x="17419" y="38"/>
                  </a:lnTo>
                  <a:lnTo>
                    <a:pt x="17394" y="48"/>
                  </a:lnTo>
                  <a:lnTo>
                    <a:pt x="17368" y="57"/>
                  </a:lnTo>
                  <a:lnTo>
                    <a:pt x="17340" y="67"/>
                  </a:lnTo>
                  <a:lnTo>
                    <a:pt x="17312" y="76"/>
                  </a:lnTo>
                  <a:lnTo>
                    <a:pt x="17283" y="83"/>
                  </a:lnTo>
                  <a:lnTo>
                    <a:pt x="17253" y="90"/>
                  </a:lnTo>
                  <a:lnTo>
                    <a:pt x="17222" y="97"/>
                  </a:lnTo>
                  <a:lnTo>
                    <a:pt x="17189" y="102"/>
                  </a:lnTo>
                  <a:lnTo>
                    <a:pt x="17156" y="107"/>
                  </a:lnTo>
                  <a:lnTo>
                    <a:pt x="17123" y="112"/>
                  </a:lnTo>
                  <a:lnTo>
                    <a:pt x="17089" y="114"/>
                  </a:lnTo>
                  <a:lnTo>
                    <a:pt x="17054" y="117"/>
                  </a:lnTo>
                  <a:lnTo>
                    <a:pt x="17018" y="118"/>
                  </a:lnTo>
                  <a:lnTo>
                    <a:pt x="16982" y="118"/>
                  </a:lnTo>
                  <a:lnTo>
                    <a:pt x="16982" y="118"/>
                  </a:lnTo>
                  <a:lnTo>
                    <a:pt x="16945" y="118"/>
                  </a:lnTo>
                  <a:lnTo>
                    <a:pt x="16910" y="117"/>
                  </a:lnTo>
                  <a:lnTo>
                    <a:pt x="16874" y="114"/>
                  </a:lnTo>
                  <a:lnTo>
                    <a:pt x="16841" y="112"/>
                  </a:lnTo>
                  <a:lnTo>
                    <a:pt x="16807" y="107"/>
                  </a:lnTo>
                  <a:lnTo>
                    <a:pt x="16774" y="102"/>
                  </a:lnTo>
                  <a:lnTo>
                    <a:pt x="16742" y="97"/>
                  </a:lnTo>
                  <a:lnTo>
                    <a:pt x="16710" y="90"/>
                  </a:lnTo>
                  <a:lnTo>
                    <a:pt x="16681" y="83"/>
                  </a:lnTo>
                  <a:lnTo>
                    <a:pt x="16651" y="76"/>
                  </a:lnTo>
                  <a:lnTo>
                    <a:pt x="16623" y="67"/>
                  </a:lnTo>
                  <a:lnTo>
                    <a:pt x="16596" y="57"/>
                  </a:lnTo>
                  <a:lnTo>
                    <a:pt x="16570" y="48"/>
                  </a:lnTo>
                  <a:lnTo>
                    <a:pt x="16544" y="38"/>
                  </a:lnTo>
                  <a:lnTo>
                    <a:pt x="16521" y="27"/>
                  </a:lnTo>
                  <a:lnTo>
                    <a:pt x="16499" y="15"/>
                  </a:lnTo>
                  <a:lnTo>
                    <a:pt x="16499" y="15"/>
                  </a:lnTo>
                  <a:lnTo>
                    <a:pt x="16477" y="27"/>
                  </a:lnTo>
                  <a:lnTo>
                    <a:pt x="16453" y="38"/>
                  </a:lnTo>
                  <a:lnTo>
                    <a:pt x="16428" y="48"/>
                  </a:lnTo>
                  <a:lnTo>
                    <a:pt x="16402" y="57"/>
                  </a:lnTo>
                  <a:lnTo>
                    <a:pt x="16375" y="67"/>
                  </a:lnTo>
                  <a:lnTo>
                    <a:pt x="16346" y="76"/>
                  </a:lnTo>
                  <a:lnTo>
                    <a:pt x="16317" y="83"/>
                  </a:lnTo>
                  <a:lnTo>
                    <a:pt x="16286" y="90"/>
                  </a:lnTo>
                  <a:lnTo>
                    <a:pt x="16256" y="97"/>
                  </a:lnTo>
                  <a:lnTo>
                    <a:pt x="16223" y="102"/>
                  </a:lnTo>
                  <a:lnTo>
                    <a:pt x="16191" y="107"/>
                  </a:lnTo>
                  <a:lnTo>
                    <a:pt x="16157" y="112"/>
                  </a:lnTo>
                  <a:lnTo>
                    <a:pt x="16122" y="114"/>
                  </a:lnTo>
                  <a:lnTo>
                    <a:pt x="16087" y="117"/>
                  </a:lnTo>
                  <a:lnTo>
                    <a:pt x="16052" y="118"/>
                  </a:lnTo>
                  <a:lnTo>
                    <a:pt x="16015" y="118"/>
                  </a:lnTo>
                  <a:lnTo>
                    <a:pt x="16015" y="118"/>
                  </a:lnTo>
                  <a:lnTo>
                    <a:pt x="15979" y="118"/>
                  </a:lnTo>
                  <a:lnTo>
                    <a:pt x="15943" y="117"/>
                  </a:lnTo>
                  <a:lnTo>
                    <a:pt x="15909" y="114"/>
                  </a:lnTo>
                  <a:lnTo>
                    <a:pt x="15875" y="112"/>
                  </a:lnTo>
                  <a:lnTo>
                    <a:pt x="15841" y="107"/>
                  </a:lnTo>
                  <a:lnTo>
                    <a:pt x="15807" y="102"/>
                  </a:lnTo>
                  <a:lnTo>
                    <a:pt x="15776" y="97"/>
                  </a:lnTo>
                  <a:lnTo>
                    <a:pt x="15744" y="90"/>
                  </a:lnTo>
                  <a:lnTo>
                    <a:pt x="15714" y="83"/>
                  </a:lnTo>
                  <a:lnTo>
                    <a:pt x="15684" y="76"/>
                  </a:lnTo>
                  <a:lnTo>
                    <a:pt x="15656" y="67"/>
                  </a:lnTo>
                  <a:lnTo>
                    <a:pt x="15630" y="57"/>
                  </a:lnTo>
                  <a:lnTo>
                    <a:pt x="15604" y="48"/>
                  </a:lnTo>
                  <a:lnTo>
                    <a:pt x="15579" y="38"/>
                  </a:lnTo>
                  <a:lnTo>
                    <a:pt x="15555" y="27"/>
                  </a:lnTo>
                  <a:lnTo>
                    <a:pt x="15533" y="15"/>
                  </a:lnTo>
                  <a:lnTo>
                    <a:pt x="15533" y="15"/>
                  </a:lnTo>
                  <a:lnTo>
                    <a:pt x="15510" y="27"/>
                  </a:lnTo>
                  <a:lnTo>
                    <a:pt x="15487" y="38"/>
                  </a:lnTo>
                  <a:lnTo>
                    <a:pt x="15462" y="48"/>
                  </a:lnTo>
                  <a:lnTo>
                    <a:pt x="15436" y="57"/>
                  </a:lnTo>
                  <a:lnTo>
                    <a:pt x="15409" y="67"/>
                  </a:lnTo>
                  <a:lnTo>
                    <a:pt x="15380" y="76"/>
                  </a:lnTo>
                  <a:lnTo>
                    <a:pt x="15351" y="83"/>
                  </a:lnTo>
                  <a:lnTo>
                    <a:pt x="15320" y="90"/>
                  </a:lnTo>
                  <a:lnTo>
                    <a:pt x="15290" y="97"/>
                  </a:lnTo>
                  <a:lnTo>
                    <a:pt x="15257" y="102"/>
                  </a:lnTo>
                  <a:lnTo>
                    <a:pt x="15225" y="107"/>
                  </a:lnTo>
                  <a:lnTo>
                    <a:pt x="15191" y="112"/>
                  </a:lnTo>
                  <a:lnTo>
                    <a:pt x="15156" y="114"/>
                  </a:lnTo>
                  <a:lnTo>
                    <a:pt x="15121" y="117"/>
                  </a:lnTo>
                  <a:lnTo>
                    <a:pt x="15085" y="118"/>
                  </a:lnTo>
                  <a:lnTo>
                    <a:pt x="15049" y="118"/>
                  </a:lnTo>
                  <a:lnTo>
                    <a:pt x="15049" y="118"/>
                  </a:lnTo>
                  <a:lnTo>
                    <a:pt x="15013" y="118"/>
                  </a:lnTo>
                  <a:lnTo>
                    <a:pt x="14977" y="117"/>
                  </a:lnTo>
                  <a:lnTo>
                    <a:pt x="14943" y="114"/>
                  </a:lnTo>
                  <a:lnTo>
                    <a:pt x="14908" y="112"/>
                  </a:lnTo>
                  <a:lnTo>
                    <a:pt x="14874" y="107"/>
                  </a:lnTo>
                  <a:lnTo>
                    <a:pt x="14841" y="102"/>
                  </a:lnTo>
                  <a:lnTo>
                    <a:pt x="14810" y="97"/>
                  </a:lnTo>
                  <a:lnTo>
                    <a:pt x="14778" y="90"/>
                  </a:lnTo>
                  <a:lnTo>
                    <a:pt x="14748" y="83"/>
                  </a:lnTo>
                  <a:lnTo>
                    <a:pt x="14718" y="76"/>
                  </a:lnTo>
                  <a:lnTo>
                    <a:pt x="14690" y="67"/>
                  </a:lnTo>
                  <a:lnTo>
                    <a:pt x="14663" y="57"/>
                  </a:lnTo>
                  <a:lnTo>
                    <a:pt x="14637" y="48"/>
                  </a:lnTo>
                  <a:lnTo>
                    <a:pt x="14613" y="38"/>
                  </a:lnTo>
                  <a:lnTo>
                    <a:pt x="14589" y="27"/>
                  </a:lnTo>
                  <a:lnTo>
                    <a:pt x="14566" y="15"/>
                  </a:lnTo>
                  <a:lnTo>
                    <a:pt x="14566" y="15"/>
                  </a:lnTo>
                  <a:lnTo>
                    <a:pt x="14544" y="27"/>
                  </a:lnTo>
                  <a:lnTo>
                    <a:pt x="14520" y="38"/>
                  </a:lnTo>
                  <a:lnTo>
                    <a:pt x="14496" y="48"/>
                  </a:lnTo>
                  <a:lnTo>
                    <a:pt x="14470" y="57"/>
                  </a:lnTo>
                  <a:lnTo>
                    <a:pt x="14443" y="67"/>
                  </a:lnTo>
                  <a:lnTo>
                    <a:pt x="14414" y="76"/>
                  </a:lnTo>
                  <a:lnTo>
                    <a:pt x="14385" y="83"/>
                  </a:lnTo>
                  <a:lnTo>
                    <a:pt x="14355" y="90"/>
                  </a:lnTo>
                  <a:lnTo>
                    <a:pt x="14323" y="97"/>
                  </a:lnTo>
                  <a:lnTo>
                    <a:pt x="14291" y="102"/>
                  </a:lnTo>
                  <a:lnTo>
                    <a:pt x="14259" y="107"/>
                  </a:lnTo>
                  <a:lnTo>
                    <a:pt x="14225" y="112"/>
                  </a:lnTo>
                  <a:lnTo>
                    <a:pt x="14190" y="114"/>
                  </a:lnTo>
                  <a:lnTo>
                    <a:pt x="14155" y="117"/>
                  </a:lnTo>
                  <a:lnTo>
                    <a:pt x="14119" y="118"/>
                  </a:lnTo>
                  <a:lnTo>
                    <a:pt x="14083" y="118"/>
                  </a:lnTo>
                  <a:lnTo>
                    <a:pt x="14083" y="118"/>
                  </a:lnTo>
                  <a:lnTo>
                    <a:pt x="14048" y="118"/>
                  </a:lnTo>
                  <a:lnTo>
                    <a:pt x="14012" y="117"/>
                  </a:lnTo>
                  <a:lnTo>
                    <a:pt x="13977" y="114"/>
                  </a:lnTo>
                  <a:lnTo>
                    <a:pt x="13942" y="112"/>
                  </a:lnTo>
                  <a:lnTo>
                    <a:pt x="13908" y="107"/>
                  </a:lnTo>
                  <a:lnTo>
                    <a:pt x="13875" y="102"/>
                  </a:lnTo>
                  <a:lnTo>
                    <a:pt x="13843" y="97"/>
                  </a:lnTo>
                  <a:lnTo>
                    <a:pt x="13812" y="90"/>
                  </a:lnTo>
                  <a:lnTo>
                    <a:pt x="13782" y="83"/>
                  </a:lnTo>
                  <a:lnTo>
                    <a:pt x="13752" y="76"/>
                  </a:lnTo>
                  <a:lnTo>
                    <a:pt x="13724" y="67"/>
                  </a:lnTo>
                  <a:lnTo>
                    <a:pt x="13697" y="57"/>
                  </a:lnTo>
                  <a:lnTo>
                    <a:pt x="13671" y="48"/>
                  </a:lnTo>
                  <a:lnTo>
                    <a:pt x="13646" y="38"/>
                  </a:lnTo>
                  <a:lnTo>
                    <a:pt x="13623" y="27"/>
                  </a:lnTo>
                  <a:lnTo>
                    <a:pt x="13600" y="15"/>
                  </a:lnTo>
                  <a:lnTo>
                    <a:pt x="13600" y="15"/>
                  </a:lnTo>
                  <a:lnTo>
                    <a:pt x="13578" y="27"/>
                  </a:lnTo>
                  <a:lnTo>
                    <a:pt x="13554" y="38"/>
                  </a:lnTo>
                  <a:lnTo>
                    <a:pt x="13529" y="48"/>
                  </a:lnTo>
                  <a:lnTo>
                    <a:pt x="13503" y="57"/>
                  </a:lnTo>
                  <a:lnTo>
                    <a:pt x="13476" y="67"/>
                  </a:lnTo>
                  <a:lnTo>
                    <a:pt x="13447" y="76"/>
                  </a:lnTo>
                  <a:lnTo>
                    <a:pt x="13419" y="83"/>
                  </a:lnTo>
                  <a:lnTo>
                    <a:pt x="13389" y="90"/>
                  </a:lnTo>
                  <a:lnTo>
                    <a:pt x="13357" y="97"/>
                  </a:lnTo>
                  <a:lnTo>
                    <a:pt x="13326" y="102"/>
                  </a:lnTo>
                  <a:lnTo>
                    <a:pt x="13292" y="107"/>
                  </a:lnTo>
                  <a:lnTo>
                    <a:pt x="13258" y="112"/>
                  </a:lnTo>
                  <a:lnTo>
                    <a:pt x="13224" y="114"/>
                  </a:lnTo>
                  <a:lnTo>
                    <a:pt x="13189" y="117"/>
                  </a:lnTo>
                  <a:lnTo>
                    <a:pt x="13153" y="118"/>
                  </a:lnTo>
                  <a:lnTo>
                    <a:pt x="13118" y="118"/>
                  </a:lnTo>
                  <a:lnTo>
                    <a:pt x="13118" y="118"/>
                  </a:lnTo>
                  <a:lnTo>
                    <a:pt x="13079" y="118"/>
                  </a:lnTo>
                  <a:lnTo>
                    <a:pt x="13041" y="116"/>
                  </a:lnTo>
                  <a:lnTo>
                    <a:pt x="13005" y="114"/>
                  </a:lnTo>
                  <a:lnTo>
                    <a:pt x="12969" y="111"/>
                  </a:lnTo>
                  <a:lnTo>
                    <a:pt x="12934" y="106"/>
                  </a:lnTo>
                  <a:lnTo>
                    <a:pt x="12900" y="101"/>
                  </a:lnTo>
                  <a:lnTo>
                    <a:pt x="12866" y="94"/>
                  </a:lnTo>
                  <a:lnTo>
                    <a:pt x="12834" y="88"/>
                  </a:lnTo>
                  <a:lnTo>
                    <a:pt x="12803" y="80"/>
                  </a:lnTo>
                  <a:lnTo>
                    <a:pt x="12772" y="71"/>
                  </a:lnTo>
                  <a:lnTo>
                    <a:pt x="12743" y="62"/>
                  </a:lnTo>
                  <a:lnTo>
                    <a:pt x="12716" y="52"/>
                  </a:lnTo>
                  <a:lnTo>
                    <a:pt x="12688" y="41"/>
                  </a:lnTo>
                  <a:lnTo>
                    <a:pt x="12663" y="30"/>
                  </a:lnTo>
                  <a:lnTo>
                    <a:pt x="12639" y="18"/>
                  </a:lnTo>
                  <a:lnTo>
                    <a:pt x="12618" y="5"/>
                  </a:lnTo>
                  <a:lnTo>
                    <a:pt x="12618" y="0"/>
                  </a:lnTo>
                  <a:lnTo>
                    <a:pt x="12618" y="0"/>
                  </a:lnTo>
                  <a:lnTo>
                    <a:pt x="12596" y="13"/>
                  </a:lnTo>
                  <a:lnTo>
                    <a:pt x="12572" y="26"/>
                  </a:lnTo>
                  <a:lnTo>
                    <a:pt x="12546" y="38"/>
                  </a:lnTo>
                  <a:lnTo>
                    <a:pt x="12520" y="49"/>
                  </a:lnTo>
                  <a:lnTo>
                    <a:pt x="12491" y="59"/>
                  </a:lnTo>
                  <a:lnTo>
                    <a:pt x="12462" y="69"/>
                  </a:lnTo>
                  <a:lnTo>
                    <a:pt x="12431" y="78"/>
                  </a:lnTo>
                  <a:lnTo>
                    <a:pt x="12399" y="86"/>
                  </a:lnTo>
                  <a:lnTo>
                    <a:pt x="12366" y="93"/>
                  </a:lnTo>
                  <a:lnTo>
                    <a:pt x="12332" y="100"/>
                  </a:lnTo>
                  <a:lnTo>
                    <a:pt x="12296" y="105"/>
                  </a:lnTo>
                  <a:lnTo>
                    <a:pt x="12261" y="111"/>
                  </a:lnTo>
                  <a:lnTo>
                    <a:pt x="12225" y="114"/>
                  </a:lnTo>
                  <a:lnTo>
                    <a:pt x="12186" y="116"/>
                  </a:lnTo>
                  <a:lnTo>
                    <a:pt x="12148" y="118"/>
                  </a:lnTo>
                  <a:lnTo>
                    <a:pt x="12109" y="118"/>
                  </a:lnTo>
                  <a:lnTo>
                    <a:pt x="12109" y="118"/>
                  </a:lnTo>
                  <a:lnTo>
                    <a:pt x="12073" y="118"/>
                  </a:lnTo>
                  <a:lnTo>
                    <a:pt x="12037" y="117"/>
                  </a:lnTo>
                  <a:lnTo>
                    <a:pt x="12002" y="114"/>
                  </a:lnTo>
                  <a:lnTo>
                    <a:pt x="11968" y="112"/>
                  </a:lnTo>
                  <a:lnTo>
                    <a:pt x="11935" y="107"/>
                  </a:lnTo>
                  <a:lnTo>
                    <a:pt x="11901" y="102"/>
                  </a:lnTo>
                  <a:lnTo>
                    <a:pt x="11870" y="97"/>
                  </a:lnTo>
                  <a:lnTo>
                    <a:pt x="11838" y="90"/>
                  </a:lnTo>
                  <a:lnTo>
                    <a:pt x="11808" y="83"/>
                  </a:lnTo>
                  <a:lnTo>
                    <a:pt x="11778" y="76"/>
                  </a:lnTo>
                  <a:lnTo>
                    <a:pt x="11750" y="67"/>
                  </a:lnTo>
                  <a:lnTo>
                    <a:pt x="11723" y="57"/>
                  </a:lnTo>
                  <a:lnTo>
                    <a:pt x="11696" y="48"/>
                  </a:lnTo>
                  <a:lnTo>
                    <a:pt x="11672" y="38"/>
                  </a:lnTo>
                  <a:lnTo>
                    <a:pt x="11649" y="27"/>
                  </a:lnTo>
                  <a:lnTo>
                    <a:pt x="11627" y="15"/>
                  </a:lnTo>
                  <a:lnTo>
                    <a:pt x="11627" y="15"/>
                  </a:lnTo>
                  <a:lnTo>
                    <a:pt x="11604" y="27"/>
                  </a:lnTo>
                  <a:lnTo>
                    <a:pt x="11581" y="38"/>
                  </a:lnTo>
                  <a:lnTo>
                    <a:pt x="11556" y="48"/>
                  </a:lnTo>
                  <a:lnTo>
                    <a:pt x="11530" y="57"/>
                  </a:lnTo>
                  <a:lnTo>
                    <a:pt x="11503" y="67"/>
                  </a:lnTo>
                  <a:lnTo>
                    <a:pt x="11474" y="76"/>
                  </a:lnTo>
                  <a:lnTo>
                    <a:pt x="11445" y="83"/>
                  </a:lnTo>
                  <a:lnTo>
                    <a:pt x="11414" y="90"/>
                  </a:lnTo>
                  <a:lnTo>
                    <a:pt x="11383" y="97"/>
                  </a:lnTo>
                  <a:lnTo>
                    <a:pt x="11351" y="102"/>
                  </a:lnTo>
                  <a:lnTo>
                    <a:pt x="11319" y="107"/>
                  </a:lnTo>
                  <a:lnTo>
                    <a:pt x="11285" y="112"/>
                  </a:lnTo>
                  <a:lnTo>
                    <a:pt x="11250" y="114"/>
                  </a:lnTo>
                  <a:lnTo>
                    <a:pt x="11215" y="117"/>
                  </a:lnTo>
                  <a:lnTo>
                    <a:pt x="11179" y="118"/>
                  </a:lnTo>
                  <a:lnTo>
                    <a:pt x="11143" y="118"/>
                  </a:lnTo>
                  <a:lnTo>
                    <a:pt x="11143" y="118"/>
                  </a:lnTo>
                  <a:lnTo>
                    <a:pt x="11107" y="118"/>
                  </a:lnTo>
                  <a:lnTo>
                    <a:pt x="11071" y="117"/>
                  </a:lnTo>
                  <a:lnTo>
                    <a:pt x="11037" y="114"/>
                  </a:lnTo>
                  <a:lnTo>
                    <a:pt x="11002" y="112"/>
                  </a:lnTo>
                  <a:lnTo>
                    <a:pt x="10968" y="107"/>
                  </a:lnTo>
                  <a:lnTo>
                    <a:pt x="10935" y="102"/>
                  </a:lnTo>
                  <a:lnTo>
                    <a:pt x="10904" y="97"/>
                  </a:lnTo>
                  <a:lnTo>
                    <a:pt x="10872" y="90"/>
                  </a:lnTo>
                  <a:lnTo>
                    <a:pt x="10842" y="83"/>
                  </a:lnTo>
                  <a:lnTo>
                    <a:pt x="10812" y="76"/>
                  </a:lnTo>
                  <a:lnTo>
                    <a:pt x="10784" y="67"/>
                  </a:lnTo>
                  <a:lnTo>
                    <a:pt x="10757" y="57"/>
                  </a:lnTo>
                  <a:lnTo>
                    <a:pt x="10731" y="48"/>
                  </a:lnTo>
                  <a:lnTo>
                    <a:pt x="10706" y="38"/>
                  </a:lnTo>
                  <a:lnTo>
                    <a:pt x="10683" y="27"/>
                  </a:lnTo>
                  <a:lnTo>
                    <a:pt x="10660" y="15"/>
                  </a:lnTo>
                  <a:lnTo>
                    <a:pt x="10660" y="15"/>
                  </a:lnTo>
                  <a:lnTo>
                    <a:pt x="10638" y="27"/>
                  </a:lnTo>
                  <a:lnTo>
                    <a:pt x="10614" y="38"/>
                  </a:lnTo>
                  <a:lnTo>
                    <a:pt x="10589" y="48"/>
                  </a:lnTo>
                  <a:lnTo>
                    <a:pt x="10564" y="57"/>
                  </a:lnTo>
                  <a:lnTo>
                    <a:pt x="10537" y="67"/>
                  </a:lnTo>
                  <a:lnTo>
                    <a:pt x="10508" y="76"/>
                  </a:lnTo>
                  <a:lnTo>
                    <a:pt x="10479" y="83"/>
                  </a:lnTo>
                  <a:lnTo>
                    <a:pt x="10449" y="90"/>
                  </a:lnTo>
                  <a:lnTo>
                    <a:pt x="10417" y="97"/>
                  </a:lnTo>
                  <a:lnTo>
                    <a:pt x="10385" y="102"/>
                  </a:lnTo>
                  <a:lnTo>
                    <a:pt x="10352" y="107"/>
                  </a:lnTo>
                  <a:lnTo>
                    <a:pt x="10318" y="112"/>
                  </a:lnTo>
                  <a:lnTo>
                    <a:pt x="10284" y="114"/>
                  </a:lnTo>
                  <a:lnTo>
                    <a:pt x="10249" y="117"/>
                  </a:lnTo>
                  <a:lnTo>
                    <a:pt x="10213" y="118"/>
                  </a:lnTo>
                  <a:lnTo>
                    <a:pt x="10177" y="118"/>
                  </a:lnTo>
                  <a:lnTo>
                    <a:pt x="10177" y="118"/>
                  </a:lnTo>
                  <a:lnTo>
                    <a:pt x="10140" y="118"/>
                  </a:lnTo>
                  <a:lnTo>
                    <a:pt x="10105" y="117"/>
                  </a:lnTo>
                  <a:lnTo>
                    <a:pt x="10071" y="114"/>
                  </a:lnTo>
                  <a:lnTo>
                    <a:pt x="10036" y="112"/>
                  </a:lnTo>
                  <a:lnTo>
                    <a:pt x="10002" y="107"/>
                  </a:lnTo>
                  <a:lnTo>
                    <a:pt x="9969" y="102"/>
                  </a:lnTo>
                  <a:lnTo>
                    <a:pt x="9937" y="97"/>
                  </a:lnTo>
                  <a:lnTo>
                    <a:pt x="9906" y="90"/>
                  </a:lnTo>
                  <a:lnTo>
                    <a:pt x="9876" y="83"/>
                  </a:lnTo>
                  <a:lnTo>
                    <a:pt x="9846" y="76"/>
                  </a:lnTo>
                  <a:lnTo>
                    <a:pt x="9818" y="67"/>
                  </a:lnTo>
                  <a:lnTo>
                    <a:pt x="9791" y="57"/>
                  </a:lnTo>
                  <a:lnTo>
                    <a:pt x="9765" y="48"/>
                  </a:lnTo>
                  <a:lnTo>
                    <a:pt x="9740" y="38"/>
                  </a:lnTo>
                  <a:lnTo>
                    <a:pt x="9717" y="27"/>
                  </a:lnTo>
                  <a:lnTo>
                    <a:pt x="9694" y="15"/>
                  </a:lnTo>
                  <a:lnTo>
                    <a:pt x="9694" y="15"/>
                  </a:lnTo>
                  <a:lnTo>
                    <a:pt x="9672" y="27"/>
                  </a:lnTo>
                  <a:lnTo>
                    <a:pt x="9648" y="38"/>
                  </a:lnTo>
                  <a:lnTo>
                    <a:pt x="9623" y="48"/>
                  </a:lnTo>
                  <a:lnTo>
                    <a:pt x="9597" y="57"/>
                  </a:lnTo>
                  <a:lnTo>
                    <a:pt x="9570" y="67"/>
                  </a:lnTo>
                  <a:lnTo>
                    <a:pt x="9541" y="76"/>
                  </a:lnTo>
                  <a:lnTo>
                    <a:pt x="9512" y="83"/>
                  </a:lnTo>
                  <a:lnTo>
                    <a:pt x="9483" y="90"/>
                  </a:lnTo>
                  <a:lnTo>
                    <a:pt x="9451" y="97"/>
                  </a:lnTo>
                  <a:lnTo>
                    <a:pt x="9418" y="102"/>
                  </a:lnTo>
                  <a:lnTo>
                    <a:pt x="9386" y="107"/>
                  </a:lnTo>
                  <a:lnTo>
                    <a:pt x="9352" y="112"/>
                  </a:lnTo>
                  <a:lnTo>
                    <a:pt x="9318" y="114"/>
                  </a:lnTo>
                  <a:lnTo>
                    <a:pt x="9282" y="117"/>
                  </a:lnTo>
                  <a:lnTo>
                    <a:pt x="9247" y="118"/>
                  </a:lnTo>
                  <a:lnTo>
                    <a:pt x="9210" y="118"/>
                  </a:lnTo>
                  <a:lnTo>
                    <a:pt x="9210" y="118"/>
                  </a:lnTo>
                  <a:lnTo>
                    <a:pt x="9174" y="118"/>
                  </a:lnTo>
                  <a:lnTo>
                    <a:pt x="9140" y="117"/>
                  </a:lnTo>
                  <a:lnTo>
                    <a:pt x="9104" y="114"/>
                  </a:lnTo>
                  <a:lnTo>
                    <a:pt x="9070" y="112"/>
                  </a:lnTo>
                  <a:lnTo>
                    <a:pt x="9036" y="107"/>
                  </a:lnTo>
                  <a:lnTo>
                    <a:pt x="9003" y="102"/>
                  </a:lnTo>
                  <a:lnTo>
                    <a:pt x="8971" y="97"/>
                  </a:lnTo>
                  <a:lnTo>
                    <a:pt x="8939" y="90"/>
                  </a:lnTo>
                  <a:lnTo>
                    <a:pt x="8910" y="83"/>
                  </a:lnTo>
                  <a:lnTo>
                    <a:pt x="8880" y="76"/>
                  </a:lnTo>
                  <a:lnTo>
                    <a:pt x="8852" y="67"/>
                  </a:lnTo>
                  <a:lnTo>
                    <a:pt x="8825" y="57"/>
                  </a:lnTo>
                  <a:lnTo>
                    <a:pt x="8799" y="48"/>
                  </a:lnTo>
                  <a:lnTo>
                    <a:pt x="8774" y="38"/>
                  </a:lnTo>
                  <a:lnTo>
                    <a:pt x="8750" y="27"/>
                  </a:lnTo>
                  <a:lnTo>
                    <a:pt x="8728" y="15"/>
                  </a:lnTo>
                  <a:lnTo>
                    <a:pt x="8728" y="15"/>
                  </a:lnTo>
                  <a:lnTo>
                    <a:pt x="8705" y="27"/>
                  </a:lnTo>
                  <a:lnTo>
                    <a:pt x="8682" y="38"/>
                  </a:lnTo>
                  <a:lnTo>
                    <a:pt x="8657" y="48"/>
                  </a:lnTo>
                  <a:lnTo>
                    <a:pt x="8631" y="57"/>
                  </a:lnTo>
                  <a:lnTo>
                    <a:pt x="8604" y="67"/>
                  </a:lnTo>
                  <a:lnTo>
                    <a:pt x="8576" y="76"/>
                  </a:lnTo>
                  <a:lnTo>
                    <a:pt x="8546" y="83"/>
                  </a:lnTo>
                  <a:lnTo>
                    <a:pt x="8516" y="90"/>
                  </a:lnTo>
                  <a:lnTo>
                    <a:pt x="8485" y="97"/>
                  </a:lnTo>
                  <a:lnTo>
                    <a:pt x="8452" y="102"/>
                  </a:lnTo>
                  <a:lnTo>
                    <a:pt x="8420" y="107"/>
                  </a:lnTo>
                  <a:lnTo>
                    <a:pt x="8386" y="112"/>
                  </a:lnTo>
                  <a:lnTo>
                    <a:pt x="8351" y="114"/>
                  </a:lnTo>
                  <a:lnTo>
                    <a:pt x="8316" y="117"/>
                  </a:lnTo>
                  <a:lnTo>
                    <a:pt x="8280" y="118"/>
                  </a:lnTo>
                  <a:lnTo>
                    <a:pt x="8244" y="118"/>
                  </a:lnTo>
                  <a:lnTo>
                    <a:pt x="8244" y="118"/>
                  </a:lnTo>
                  <a:lnTo>
                    <a:pt x="8209" y="118"/>
                  </a:lnTo>
                  <a:lnTo>
                    <a:pt x="8173" y="117"/>
                  </a:lnTo>
                  <a:lnTo>
                    <a:pt x="8138" y="114"/>
                  </a:lnTo>
                  <a:lnTo>
                    <a:pt x="8104" y="112"/>
                  </a:lnTo>
                  <a:lnTo>
                    <a:pt x="8070" y="107"/>
                  </a:lnTo>
                  <a:lnTo>
                    <a:pt x="8036" y="102"/>
                  </a:lnTo>
                  <a:lnTo>
                    <a:pt x="8005" y="97"/>
                  </a:lnTo>
                  <a:lnTo>
                    <a:pt x="7973" y="90"/>
                  </a:lnTo>
                  <a:lnTo>
                    <a:pt x="7943" y="83"/>
                  </a:lnTo>
                  <a:lnTo>
                    <a:pt x="7913" y="76"/>
                  </a:lnTo>
                  <a:lnTo>
                    <a:pt x="7885" y="67"/>
                  </a:lnTo>
                  <a:lnTo>
                    <a:pt x="7858" y="57"/>
                  </a:lnTo>
                  <a:lnTo>
                    <a:pt x="7833" y="48"/>
                  </a:lnTo>
                  <a:lnTo>
                    <a:pt x="7808" y="38"/>
                  </a:lnTo>
                  <a:lnTo>
                    <a:pt x="7784" y="27"/>
                  </a:lnTo>
                  <a:lnTo>
                    <a:pt x="7762" y="15"/>
                  </a:lnTo>
                  <a:lnTo>
                    <a:pt x="7762" y="15"/>
                  </a:lnTo>
                  <a:lnTo>
                    <a:pt x="7739" y="27"/>
                  </a:lnTo>
                  <a:lnTo>
                    <a:pt x="7716" y="38"/>
                  </a:lnTo>
                  <a:lnTo>
                    <a:pt x="7691" y="48"/>
                  </a:lnTo>
                  <a:lnTo>
                    <a:pt x="7665" y="57"/>
                  </a:lnTo>
                  <a:lnTo>
                    <a:pt x="7638" y="67"/>
                  </a:lnTo>
                  <a:lnTo>
                    <a:pt x="7610" y="76"/>
                  </a:lnTo>
                  <a:lnTo>
                    <a:pt x="7580" y="83"/>
                  </a:lnTo>
                  <a:lnTo>
                    <a:pt x="7550" y="90"/>
                  </a:lnTo>
                  <a:lnTo>
                    <a:pt x="7518" y="97"/>
                  </a:lnTo>
                  <a:lnTo>
                    <a:pt x="7487" y="102"/>
                  </a:lnTo>
                  <a:lnTo>
                    <a:pt x="7454" y="107"/>
                  </a:lnTo>
                  <a:lnTo>
                    <a:pt x="7420" y="112"/>
                  </a:lnTo>
                  <a:lnTo>
                    <a:pt x="7385" y="114"/>
                  </a:lnTo>
                  <a:lnTo>
                    <a:pt x="7350" y="117"/>
                  </a:lnTo>
                  <a:lnTo>
                    <a:pt x="7315" y="118"/>
                  </a:lnTo>
                  <a:lnTo>
                    <a:pt x="7279" y="118"/>
                  </a:lnTo>
                  <a:lnTo>
                    <a:pt x="7279" y="118"/>
                  </a:lnTo>
                  <a:lnTo>
                    <a:pt x="7243" y="118"/>
                  </a:lnTo>
                  <a:lnTo>
                    <a:pt x="7207" y="117"/>
                  </a:lnTo>
                  <a:lnTo>
                    <a:pt x="7172" y="114"/>
                  </a:lnTo>
                  <a:lnTo>
                    <a:pt x="7137" y="112"/>
                  </a:lnTo>
                  <a:lnTo>
                    <a:pt x="7103" y="107"/>
                  </a:lnTo>
                  <a:lnTo>
                    <a:pt x="7071" y="102"/>
                  </a:lnTo>
                  <a:lnTo>
                    <a:pt x="7039" y="97"/>
                  </a:lnTo>
                  <a:lnTo>
                    <a:pt x="7007" y="90"/>
                  </a:lnTo>
                  <a:lnTo>
                    <a:pt x="6977" y="83"/>
                  </a:lnTo>
                  <a:lnTo>
                    <a:pt x="6948" y="76"/>
                  </a:lnTo>
                  <a:lnTo>
                    <a:pt x="6919" y="67"/>
                  </a:lnTo>
                  <a:lnTo>
                    <a:pt x="6892" y="57"/>
                  </a:lnTo>
                  <a:lnTo>
                    <a:pt x="6866" y="48"/>
                  </a:lnTo>
                  <a:lnTo>
                    <a:pt x="6841" y="38"/>
                  </a:lnTo>
                  <a:lnTo>
                    <a:pt x="6818" y="27"/>
                  </a:lnTo>
                  <a:lnTo>
                    <a:pt x="6795" y="15"/>
                  </a:lnTo>
                  <a:lnTo>
                    <a:pt x="6795" y="15"/>
                  </a:lnTo>
                  <a:lnTo>
                    <a:pt x="6773" y="27"/>
                  </a:lnTo>
                  <a:lnTo>
                    <a:pt x="6749" y="38"/>
                  </a:lnTo>
                  <a:lnTo>
                    <a:pt x="6725" y="48"/>
                  </a:lnTo>
                  <a:lnTo>
                    <a:pt x="6699" y="57"/>
                  </a:lnTo>
                  <a:lnTo>
                    <a:pt x="6672" y="67"/>
                  </a:lnTo>
                  <a:lnTo>
                    <a:pt x="6644" y="76"/>
                  </a:lnTo>
                  <a:lnTo>
                    <a:pt x="6614" y="83"/>
                  </a:lnTo>
                  <a:lnTo>
                    <a:pt x="6584" y="90"/>
                  </a:lnTo>
                  <a:lnTo>
                    <a:pt x="6552" y="97"/>
                  </a:lnTo>
                  <a:lnTo>
                    <a:pt x="6521" y="102"/>
                  </a:lnTo>
                  <a:lnTo>
                    <a:pt x="6487" y="107"/>
                  </a:lnTo>
                  <a:lnTo>
                    <a:pt x="6454" y="112"/>
                  </a:lnTo>
                  <a:lnTo>
                    <a:pt x="6419" y="114"/>
                  </a:lnTo>
                  <a:lnTo>
                    <a:pt x="6385" y="117"/>
                  </a:lnTo>
                  <a:lnTo>
                    <a:pt x="6349" y="118"/>
                  </a:lnTo>
                  <a:lnTo>
                    <a:pt x="6313" y="118"/>
                  </a:lnTo>
                  <a:lnTo>
                    <a:pt x="6313" y="118"/>
                  </a:lnTo>
                  <a:lnTo>
                    <a:pt x="6277" y="118"/>
                  </a:lnTo>
                  <a:lnTo>
                    <a:pt x="6242" y="117"/>
                  </a:lnTo>
                  <a:lnTo>
                    <a:pt x="6207" y="115"/>
                  </a:lnTo>
                  <a:lnTo>
                    <a:pt x="6173" y="112"/>
                  </a:lnTo>
                  <a:lnTo>
                    <a:pt x="6140" y="107"/>
                  </a:lnTo>
                  <a:lnTo>
                    <a:pt x="6107" y="103"/>
                  </a:lnTo>
                  <a:lnTo>
                    <a:pt x="6075" y="98"/>
                  </a:lnTo>
                  <a:lnTo>
                    <a:pt x="6045" y="91"/>
                  </a:lnTo>
                  <a:lnTo>
                    <a:pt x="6014" y="85"/>
                  </a:lnTo>
                  <a:lnTo>
                    <a:pt x="5985" y="77"/>
                  </a:lnTo>
                  <a:lnTo>
                    <a:pt x="5958" y="68"/>
                  </a:lnTo>
                  <a:lnTo>
                    <a:pt x="5930" y="59"/>
                  </a:lnTo>
                  <a:lnTo>
                    <a:pt x="5904" y="50"/>
                  </a:lnTo>
                  <a:lnTo>
                    <a:pt x="5879" y="39"/>
                  </a:lnTo>
                  <a:lnTo>
                    <a:pt x="5856" y="29"/>
                  </a:lnTo>
                  <a:lnTo>
                    <a:pt x="5834" y="17"/>
                  </a:lnTo>
                  <a:lnTo>
                    <a:pt x="5834" y="0"/>
                  </a:lnTo>
                  <a:lnTo>
                    <a:pt x="5834" y="0"/>
                  </a:lnTo>
                  <a:lnTo>
                    <a:pt x="5819" y="8"/>
                  </a:lnTo>
                  <a:lnTo>
                    <a:pt x="5819" y="8"/>
                  </a:lnTo>
                  <a:lnTo>
                    <a:pt x="5813" y="5"/>
                  </a:lnTo>
                  <a:lnTo>
                    <a:pt x="5813" y="13"/>
                  </a:lnTo>
                  <a:lnTo>
                    <a:pt x="5813" y="13"/>
                  </a:lnTo>
                  <a:lnTo>
                    <a:pt x="5790" y="25"/>
                  </a:lnTo>
                  <a:lnTo>
                    <a:pt x="5767" y="36"/>
                  </a:lnTo>
                  <a:lnTo>
                    <a:pt x="5742" y="46"/>
                  </a:lnTo>
                  <a:lnTo>
                    <a:pt x="5716" y="56"/>
                  </a:lnTo>
                  <a:lnTo>
                    <a:pt x="5689" y="66"/>
                  </a:lnTo>
                  <a:lnTo>
                    <a:pt x="5660" y="75"/>
                  </a:lnTo>
                  <a:lnTo>
                    <a:pt x="5630" y="82"/>
                  </a:lnTo>
                  <a:lnTo>
                    <a:pt x="5599" y="90"/>
                  </a:lnTo>
                  <a:lnTo>
                    <a:pt x="5568" y="97"/>
                  </a:lnTo>
                  <a:lnTo>
                    <a:pt x="5536" y="102"/>
                  </a:lnTo>
                  <a:lnTo>
                    <a:pt x="5502" y="107"/>
                  </a:lnTo>
                  <a:lnTo>
                    <a:pt x="5469" y="111"/>
                  </a:lnTo>
                  <a:lnTo>
                    <a:pt x="5434" y="114"/>
                  </a:lnTo>
                  <a:lnTo>
                    <a:pt x="5398" y="117"/>
                  </a:lnTo>
                  <a:lnTo>
                    <a:pt x="5362" y="118"/>
                  </a:lnTo>
                  <a:lnTo>
                    <a:pt x="5326" y="118"/>
                  </a:lnTo>
                  <a:lnTo>
                    <a:pt x="5326" y="118"/>
                  </a:lnTo>
                  <a:lnTo>
                    <a:pt x="5289" y="118"/>
                  </a:lnTo>
                  <a:lnTo>
                    <a:pt x="5254" y="117"/>
                  </a:lnTo>
                  <a:lnTo>
                    <a:pt x="5219" y="114"/>
                  </a:lnTo>
                  <a:lnTo>
                    <a:pt x="5185" y="112"/>
                  </a:lnTo>
                  <a:lnTo>
                    <a:pt x="5151" y="107"/>
                  </a:lnTo>
                  <a:lnTo>
                    <a:pt x="5118" y="102"/>
                  </a:lnTo>
                  <a:lnTo>
                    <a:pt x="5085" y="97"/>
                  </a:lnTo>
                  <a:lnTo>
                    <a:pt x="5055" y="90"/>
                  </a:lnTo>
                  <a:lnTo>
                    <a:pt x="5024" y="83"/>
                  </a:lnTo>
                  <a:lnTo>
                    <a:pt x="4995" y="76"/>
                  </a:lnTo>
                  <a:lnTo>
                    <a:pt x="4967" y="67"/>
                  </a:lnTo>
                  <a:lnTo>
                    <a:pt x="4939" y="57"/>
                  </a:lnTo>
                  <a:lnTo>
                    <a:pt x="4913" y="48"/>
                  </a:lnTo>
                  <a:lnTo>
                    <a:pt x="4888" y="38"/>
                  </a:lnTo>
                  <a:lnTo>
                    <a:pt x="4864" y="27"/>
                  </a:lnTo>
                  <a:lnTo>
                    <a:pt x="4843" y="15"/>
                  </a:lnTo>
                  <a:lnTo>
                    <a:pt x="4843" y="15"/>
                  </a:lnTo>
                  <a:lnTo>
                    <a:pt x="4821" y="27"/>
                  </a:lnTo>
                  <a:lnTo>
                    <a:pt x="4797" y="38"/>
                  </a:lnTo>
                  <a:lnTo>
                    <a:pt x="4772" y="48"/>
                  </a:lnTo>
                  <a:lnTo>
                    <a:pt x="4746" y="57"/>
                  </a:lnTo>
                  <a:lnTo>
                    <a:pt x="4718" y="67"/>
                  </a:lnTo>
                  <a:lnTo>
                    <a:pt x="4690" y="76"/>
                  </a:lnTo>
                  <a:lnTo>
                    <a:pt x="4661" y="83"/>
                  </a:lnTo>
                  <a:lnTo>
                    <a:pt x="4631" y="90"/>
                  </a:lnTo>
                  <a:lnTo>
                    <a:pt x="4600" y="97"/>
                  </a:lnTo>
                  <a:lnTo>
                    <a:pt x="4567" y="102"/>
                  </a:lnTo>
                  <a:lnTo>
                    <a:pt x="4534" y="107"/>
                  </a:lnTo>
                  <a:lnTo>
                    <a:pt x="4501" y="112"/>
                  </a:lnTo>
                  <a:lnTo>
                    <a:pt x="4467" y="114"/>
                  </a:lnTo>
                  <a:lnTo>
                    <a:pt x="4431" y="117"/>
                  </a:lnTo>
                  <a:lnTo>
                    <a:pt x="4396" y="118"/>
                  </a:lnTo>
                  <a:lnTo>
                    <a:pt x="4359" y="118"/>
                  </a:lnTo>
                  <a:lnTo>
                    <a:pt x="4359" y="118"/>
                  </a:lnTo>
                  <a:lnTo>
                    <a:pt x="4323" y="118"/>
                  </a:lnTo>
                  <a:lnTo>
                    <a:pt x="4287" y="117"/>
                  </a:lnTo>
                  <a:lnTo>
                    <a:pt x="4252" y="114"/>
                  </a:lnTo>
                  <a:lnTo>
                    <a:pt x="4219" y="112"/>
                  </a:lnTo>
                  <a:lnTo>
                    <a:pt x="4185" y="107"/>
                  </a:lnTo>
                  <a:lnTo>
                    <a:pt x="4152" y="102"/>
                  </a:lnTo>
                  <a:lnTo>
                    <a:pt x="4120" y="97"/>
                  </a:lnTo>
                  <a:lnTo>
                    <a:pt x="4088" y="90"/>
                  </a:lnTo>
                  <a:lnTo>
                    <a:pt x="4057" y="83"/>
                  </a:lnTo>
                  <a:lnTo>
                    <a:pt x="4029" y="76"/>
                  </a:lnTo>
                  <a:lnTo>
                    <a:pt x="4001" y="67"/>
                  </a:lnTo>
                  <a:lnTo>
                    <a:pt x="3974" y="57"/>
                  </a:lnTo>
                  <a:lnTo>
                    <a:pt x="3947" y="48"/>
                  </a:lnTo>
                  <a:lnTo>
                    <a:pt x="3922" y="38"/>
                  </a:lnTo>
                  <a:lnTo>
                    <a:pt x="3898" y="27"/>
                  </a:lnTo>
                  <a:lnTo>
                    <a:pt x="3877" y="15"/>
                  </a:lnTo>
                  <a:lnTo>
                    <a:pt x="3877" y="15"/>
                  </a:lnTo>
                  <a:lnTo>
                    <a:pt x="3854" y="27"/>
                  </a:lnTo>
                  <a:lnTo>
                    <a:pt x="3831" y="38"/>
                  </a:lnTo>
                  <a:lnTo>
                    <a:pt x="3806" y="48"/>
                  </a:lnTo>
                  <a:lnTo>
                    <a:pt x="3780" y="57"/>
                  </a:lnTo>
                  <a:lnTo>
                    <a:pt x="3753" y="67"/>
                  </a:lnTo>
                  <a:lnTo>
                    <a:pt x="3724" y="76"/>
                  </a:lnTo>
                  <a:lnTo>
                    <a:pt x="3695" y="83"/>
                  </a:lnTo>
                  <a:lnTo>
                    <a:pt x="3664" y="90"/>
                  </a:lnTo>
                  <a:lnTo>
                    <a:pt x="3634" y="97"/>
                  </a:lnTo>
                  <a:lnTo>
                    <a:pt x="3601" y="102"/>
                  </a:lnTo>
                  <a:lnTo>
                    <a:pt x="3569" y="107"/>
                  </a:lnTo>
                  <a:lnTo>
                    <a:pt x="3535" y="112"/>
                  </a:lnTo>
                  <a:lnTo>
                    <a:pt x="3500" y="114"/>
                  </a:lnTo>
                  <a:lnTo>
                    <a:pt x="3465" y="117"/>
                  </a:lnTo>
                  <a:lnTo>
                    <a:pt x="3429" y="118"/>
                  </a:lnTo>
                  <a:lnTo>
                    <a:pt x="3393" y="118"/>
                  </a:lnTo>
                  <a:lnTo>
                    <a:pt x="3393" y="118"/>
                  </a:lnTo>
                  <a:lnTo>
                    <a:pt x="3357" y="118"/>
                  </a:lnTo>
                  <a:lnTo>
                    <a:pt x="3321" y="117"/>
                  </a:lnTo>
                  <a:lnTo>
                    <a:pt x="3286" y="114"/>
                  </a:lnTo>
                  <a:lnTo>
                    <a:pt x="3252" y="112"/>
                  </a:lnTo>
                  <a:lnTo>
                    <a:pt x="3218" y="107"/>
                  </a:lnTo>
                  <a:lnTo>
                    <a:pt x="3185" y="102"/>
                  </a:lnTo>
                  <a:lnTo>
                    <a:pt x="3154" y="97"/>
                  </a:lnTo>
                  <a:lnTo>
                    <a:pt x="3122" y="90"/>
                  </a:lnTo>
                  <a:lnTo>
                    <a:pt x="3092" y="83"/>
                  </a:lnTo>
                  <a:lnTo>
                    <a:pt x="3062" y="76"/>
                  </a:lnTo>
                  <a:lnTo>
                    <a:pt x="3034" y="67"/>
                  </a:lnTo>
                  <a:lnTo>
                    <a:pt x="3007" y="57"/>
                  </a:lnTo>
                  <a:lnTo>
                    <a:pt x="2980" y="48"/>
                  </a:lnTo>
                  <a:lnTo>
                    <a:pt x="2957" y="38"/>
                  </a:lnTo>
                  <a:lnTo>
                    <a:pt x="2933" y="27"/>
                  </a:lnTo>
                  <a:lnTo>
                    <a:pt x="2911" y="15"/>
                  </a:lnTo>
                  <a:lnTo>
                    <a:pt x="2911" y="15"/>
                  </a:lnTo>
                  <a:lnTo>
                    <a:pt x="2888" y="27"/>
                  </a:lnTo>
                  <a:lnTo>
                    <a:pt x="2865" y="38"/>
                  </a:lnTo>
                  <a:lnTo>
                    <a:pt x="2840" y="48"/>
                  </a:lnTo>
                  <a:lnTo>
                    <a:pt x="2814" y="57"/>
                  </a:lnTo>
                  <a:lnTo>
                    <a:pt x="2787" y="67"/>
                  </a:lnTo>
                  <a:lnTo>
                    <a:pt x="2758" y="76"/>
                  </a:lnTo>
                  <a:lnTo>
                    <a:pt x="2729" y="83"/>
                  </a:lnTo>
                  <a:lnTo>
                    <a:pt x="2698" y="90"/>
                  </a:lnTo>
                  <a:lnTo>
                    <a:pt x="2667" y="97"/>
                  </a:lnTo>
                  <a:lnTo>
                    <a:pt x="2635" y="102"/>
                  </a:lnTo>
                  <a:lnTo>
                    <a:pt x="2603" y="107"/>
                  </a:lnTo>
                  <a:lnTo>
                    <a:pt x="2569" y="112"/>
                  </a:lnTo>
                  <a:lnTo>
                    <a:pt x="2534" y="114"/>
                  </a:lnTo>
                  <a:lnTo>
                    <a:pt x="2499" y="117"/>
                  </a:lnTo>
                  <a:lnTo>
                    <a:pt x="2463" y="118"/>
                  </a:lnTo>
                  <a:lnTo>
                    <a:pt x="2427" y="118"/>
                  </a:lnTo>
                  <a:lnTo>
                    <a:pt x="2427" y="118"/>
                  </a:lnTo>
                  <a:lnTo>
                    <a:pt x="2391" y="118"/>
                  </a:lnTo>
                  <a:lnTo>
                    <a:pt x="2355" y="117"/>
                  </a:lnTo>
                  <a:lnTo>
                    <a:pt x="2321" y="114"/>
                  </a:lnTo>
                  <a:lnTo>
                    <a:pt x="2286" y="112"/>
                  </a:lnTo>
                  <a:lnTo>
                    <a:pt x="2252" y="107"/>
                  </a:lnTo>
                  <a:lnTo>
                    <a:pt x="2219" y="102"/>
                  </a:lnTo>
                  <a:lnTo>
                    <a:pt x="2188" y="97"/>
                  </a:lnTo>
                  <a:lnTo>
                    <a:pt x="2156" y="90"/>
                  </a:lnTo>
                  <a:lnTo>
                    <a:pt x="2126" y="83"/>
                  </a:lnTo>
                  <a:lnTo>
                    <a:pt x="2096" y="76"/>
                  </a:lnTo>
                  <a:lnTo>
                    <a:pt x="2068" y="67"/>
                  </a:lnTo>
                  <a:lnTo>
                    <a:pt x="2041" y="57"/>
                  </a:lnTo>
                  <a:lnTo>
                    <a:pt x="2015" y="48"/>
                  </a:lnTo>
                  <a:lnTo>
                    <a:pt x="1990" y="38"/>
                  </a:lnTo>
                  <a:lnTo>
                    <a:pt x="1967" y="27"/>
                  </a:lnTo>
                  <a:lnTo>
                    <a:pt x="1944" y="15"/>
                  </a:lnTo>
                  <a:lnTo>
                    <a:pt x="1944" y="15"/>
                  </a:lnTo>
                  <a:lnTo>
                    <a:pt x="1922" y="27"/>
                  </a:lnTo>
                  <a:lnTo>
                    <a:pt x="1898" y="38"/>
                  </a:lnTo>
                  <a:lnTo>
                    <a:pt x="1873" y="48"/>
                  </a:lnTo>
                  <a:lnTo>
                    <a:pt x="1848" y="57"/>
                  </a:lnTo>
                  <a:lnTo>
                    <a:pt x="1821" y="67"/>
                  </a:lnTo>
                  <a:lnTo>
                    <a:pt x="1792" y="76"/>
                  </a:lnTo>
                  <a:lnTo>
                    <a:pt x="1763" y="83"/>
                  </a:lnTo>
                  <a:lnTo>
                    <a:pt x="1733" y="90"/>
                  </a:lnTo>
                  <a:lnTo>
                    <a:pt x="1701" y="97"/>
                  </a:lnTo>
                  <a:lnTo>
                    <a:pt x="1669" y="102"/>
                  </a:lnTo>
                  <a:lnTo>
                    <a:pt x="1636" y="107"/>
                  </a:lnTo>
                  <a:lnTo>
                    <a:pt x="1602" y="112"/>
                  </a:lnTo>
                  <a:lnTo>
                    <a:pt x="1568" y="114"/>
                  </a:lnTo>
                  <a:lnTo>
                    <a:pt x="1533" y="117"/>
                  </a:lnTo>
                  <a:lnTo>
                    <a:pt x="1497" y="118"/>
                  </a:lnTo>
                  <a:lnTo>
                    <a:pt x="1461" y="118"/>
                  </a:lnTo>
                  <a:lnTo>
                    <a:pt x="1461" y="118"/>
                  </a:lnTo>
                  <a:lnTo>
                    <a:pt x="1424" y="118"/>
                  </a:lnTo>
                  <a:lnTo>
                    <a:pt x="1390" y="117"/>
                  </a:lnTo>
                  <a:lnTo>
                    <a:pt x="1355" y="114"/>
                  </a:lnTo>
                  <a:lnTo>
                    <a:pt x="1320" y="112"/>
                  </a:lnTo>
                  <a:lnTo>
                    <a:pt x="1286" y="107"/>
                  </a:lnTo>
                  <a:lnTo>
                    <a:pt x="1253" y="102"/>
                  </a:lnTo>
                  <a:lnTo>
                    <a:pt x="1221" y="97"/>
                  </a:lnTo>
                  <a:lnTo>
                    <a:pt x="1190" y="90"/>
                  </a:lnTo>
                  <a:lnTo>
                    <a:pt x="1160" y="83"/>
                  </a:lnTo>
                  <a:lnTo>
                    <a:pt x="1130" y="76"/>
                  </a:lnTo>
                  <a:lnTo>
                    <a:pt x="1102" y="67"/>
                  </a:lnTo>
                  <a:lnTo>
                    <a:pt x="1075" y="57"/>
                  </a:lnTo>
                  <a:lnTo>
                    <a:pt x="1049" y="48"/>
                  </a:lnTo>
                  <a:lnTo>
                    <a:pt x="1024" y="38"/>
                  </a:lnTo>
                  <a:lnTo>
                    <a:pt x="1001" y="27"/>
                  </a:lnTo>
                  <a:lnTo>
                    <a:pt x="978" y="15"/>
                  </a:lnTo>
                  <a:lnTo>
                    <a:pt x="978" y="15"/>
                  </a:lnTo>
                  <a:lnTo>
                    <a:pt x="956" y="27"/>
                  </a:lnTo>
                  <a:lnTo>
                    <a:pt x="932" y="38"/>
                  </a:lnTo>
                  <a:lnTo>
                    <a:pt x="907" y="48"/>
                  </a:lnTo>
                  <a:lnTo>
                    <a:pt x="881" y="57"/>
                  </a:lnTo>
                  <a:lnTo>
                    <a:pt x="854" y="67"/>
                  </a:lnTo>
                  <a:lnTo>
                    <a:pt x="825" y="76"/>
                  </a:lnTo>
                  <a:lnTo>
                    <a:pt x="796" y="83"/>
                  </a:lnTo>
                  <a:lnTo>
                    <a:pt x="767" y="90"/>
                  </a:lnTo>
                  <a:lnTo>
                    <a:pt x="735" y="97"/>
                  </a:lnTo>
                  <a:lnTo>
                    <a:pt x="702" y="102"/>
                  </a:lnTo>
                  <a:lnTo>
                    <a:pt x="670" y="107"/>
                  </a:lnTo>
                  <a:lnTo>
                    <a:pt x="636" y="112"/>
                  </a:lnTo>
                  <a:lnTo>
                    <a:pt x="602" y="114"/>
                  </a:lnTo>
                  <a:lnTo>
                    <a:pt x="566" y="117"/>
                  </a:lnTo>
                  <a:lnTo>
                    <a:pt x="531" y="118"/>
                  </a:lnTo>
                  <a:lnTo>
                    <a:pt x="494" y="118"/>
                  </a:lnTo>
                  <a:lnTo>
                    <a:pt x="494" y="118"/>
                  </a:lnTo>
                  <a:lnTo>
                    <a:pt x="458" y="118"/>
                  </a:lnTo>
                  <a:lnTo>
                    <a:pt x="424" y="117"/>
                  </a:lnTo>
                  <a:lnTo>
                    <a:pt x="388" y="114"/>
                  </a:lnTo>
                  <a:lnTo>
                    <a:pt x="354" y="112"/>
                  </a:lnTo>
                  <a:lnTo>
                    <a:pt x="320" y="107"/>
                  </a:lnTo>
                  <a:lnTo>
                    <a:pt x="287" y="102"/>
                  </a:lnTo>
                  <a:lnTo>
                    <a:pt x="255" y="97"/>
                  </a:lnTo>
                  <a:lnTo>
                    <a:pt x="223" y="90"/>
                  </a:lnTo>
                  <a:lnTo>
                    <a:pt x="194" y="83"/>
                  </a:lnTo>
                  <a:lnTo>
                    <a:pt x="164" y="76"/>
                  </a:lnTo>
                  <a:lnTo>
                    <a:pt x="136" y="67"/>
                  </a:lnTo>
                  <a:lnTo>
                    <a:pt x="109" y="57"/>
                  </a:lnTo>
                  <a:lnTo>
                    <a:pt x="83" y="48"/>
                  </a:lnTo>
                  <a:lnTo>
                    <a:pt x="58" y="38"/>
                  </a:lnTo>
                  <a:lnTo>
                    <a:pt x="34" y="27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0" y="20"/>
                  </a:lnTo>
                  <a:lnTo>
                    <a:pt x="0" y="14658"/>
                  </a:lnTo>
                  <a:lnTo>
                    <a:pt x="26124" y="14658"/>
                  </a:lnTo>
                  <a:close/>
                </a:path>
              </a:pathLst>
            </a:custGeom>
            <a:solidFill>
              <a:srgbClr val="3486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ker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4693" y="1111735"/>
            <a:ext cx="5916980" cy="5352117"/>
            <a:chOff x="774094" y="2371767"/>
            <a:chExt cx="5499809" cy="4974771"/>
          </a:xfrm>
        </p:grpSpPr>
        <p:grpSp>
          <p:nvGrpSpPr>
            <p:cNvPr id="9" name="Groupe 36"/>
            <p:cNvGrpSpPr/>
            <p:nvPr/>
          </p:nvGrpSpPr>
          <p:grpSpPr>
            <a:xfrm>
              <a:off x="1309427" y="2373114"/>
              <a:ext cx="3932541" cy="1466762"/>
              <a:chOff x="1309427" y="1853990"/>
              <a:chExt cx="3932541" cy="1037117"/>
            </a:xfrm>
          </p:grpSpPr>
          <p:sp>
            <p:nvSpPr>
              <p:cNvPr id="27" name="Freeform 7"/>
              <p:cNvSpPr>
                <a:spLocks noEditPoints="1"/>
              </p:cNvSpPr>
              <p:nvPr/>
            </p:nvSpPr>
            <p:spPr bwMode="auto">
              <a:xfrm>
                <a:off x="1309427" y="1853990"/>
                <a:ext cx="3800037" cy="1037117"/>
              </a:xfrm>
              <a:custGeom>
                <a:avLst/>
                <a:gdLst>
                  <a:gd name="T0" fmla="*/ 13301 w 13937"/>
                  <a:gd name="T1" fmla="*/ 2802 h 3801"/>
                  <a:gd name="T2" fmla="*/ 13152 w 13937"/>
                  <a:gd name="T3" fmla="*/ 1719 h 3801"/>
                  <a:gd name="T4" fmla="*/ 12258 w 13937"/>
                  <a:gd name="T5" fmla="*/ 1475 h 3801"/>
                  <a:gd name="T6" fmla="*/ 12258 w 13937"/>
                  <a:gd name="T7" fmla="*/ 2049 h 3801"/>
                  <a:gd name="T8" fmla="*/ 11849 w 13937"/>
                  <a:gd name="T9" fmla="*/ 2229 h 3801"/>
                  <a:gd name="T10" fmla="*/ 11997 w 13937"/>
                  <a:gd name="T11" fmla="*/ 3076 h 3801"/>
                  <a:gd name="T12" fmla="*/ 11289 w 13937"/>
                  <a:gd name="T13" fmla="*/ 2545 h 3801"/>
                  <a:gd name="T14" fmla="*/ 10842 w 13937"/>
                  <a:gd name="T15" fmla="*/ 2802 h 3801"/>
                  <a:gd name="T16" fmla="*/ 11103 w 13937"/>
                  <a:gd name="T17" fmla="*/ 3250 h 3801"/>
                  <a:gd name="T18" fmla="*/ 10730 w 13937"/>
                  <a:gd name="T19" fmla="*/ 3511 h 3801"/>
                  <a:gd name="T20" fmla="*/ 10581 w 13937"/>
                  <a:gd name="T21" fmla="*/ 3133 h 3801"/>
                  <a:gd name="T22" fmla="*/ 9985 w 13937"/>
                  <a:gd name="T23" fmla="*/ 2929 h 3801"/>
                  <a:gd name="T24" fmla="*/ 9687 w 13937"/>
                  <a:gd name="T25" fmla="*/ 2049 h 3801"/>
                  <a:gd name="T26" fmla="*/ 9687 w 13937"/>
                  <a:gd name="T27" fmla="*/ 895 h 3801"/>
                  <a:gd name="T28" fmla="*/ 9687 w 13937"/>
                  <a:gd name="T29" fmla="*/ 702 h 3801"/>
                  <a:gd name="T30" fmla="*/ 9687 w 13937"/>
                  <a:gd name="T31" fmla="*/ 321 h 3801"/>
                  <a:gd name="T32" fmla="*/ 9091 w 13937"/>
                  <a:gd name="T33" fmla="*/ 0 h 3801"/>
                  <a:gd name="T34" fmla="*/ 7675 w 13937"/>
                  <a:gd name="T35" fmla="*/ 470 h 3801"/>
                  <a:gd name="T36" fmla="*/ 6185 w 13937"/>
                  <a:gd name="T37" fmla="*/ 1248 h 3801"/>
                  <a:gd name="T38" fmla="*/ 5514 w 13937"/>
                  <a:gd name="T39" fmla="*/ 2049 h 3801"/>
                  <a:gd name="T40" fmla="*/ 5436 w 13937"/>
                  <a:gd name="T41" fmla="*/ 2009 h 3801"/>
                  <a:gd name="T42" fmla="*/ 5813 w 13937"/>
                  <a:gd name="T43" fmla="*/ 2802 h 3801"/>
                  <a:gd name="T44" fmla="*/ 6856 w 13937"/>
                  <a:gd name="T45" fmla="*/ 3133 h 3801"/>
                  <a:gd name="T46" fmla="*/ 5365 w 13937"/>
                  <a:gd name="T47" fmla="*/ 2929 h 3801"/>
                  <a:gd name="T48" fmla="*/ 4545 w 13937"/>
                  <a:gd name="T49" fmla="*/ 2441 h 3801"/>
                  <a:gd name="T50" fmla="*/ 4045 w 13937"/>
                  <a:gd name="T51" fmla="*/ 1287 h 3801"/>
                  <a:gd name="T52" fmla="*/ 3763 w 13937"/>
                  <a:gd name="T53" fmla="*/ 1141 h 3801"/>
                  <a:gd name="T54" fmla="*/ 2198 w 13937"/>
                  <a:gd name="T55" fmla="*/ 1871 h 3801"/>
                  <a:gd name="T56" fmla="*/ 1341 w 13937"/>
                  <a:gd name="T57" fmla="*/ 3133 h 3801"/>
                  <a:gd name="T58" fmla="*/ 0 w 13937"/>
                  <a:gd name="T59" fmla="*/ 3763 h 3801"/>
                  <a:gd name="T60" fmla="*/ 3818 w 13937"/>
                  <a:gd name="T61" fmla="*/ 3795 h 3801"/>
                  <a:gd name="T62" fmla="*/ 3166 w 13937"/>
                  <a:gd name="T63" fmla="*/ 2802 h 3801"/>
                  <a:gd name="T64" fmla="*/ 4651 w 13937"/>
                  <a:gd name="T65" fmla="*/ 3801 h 3801"/>
                  <a:gd name="T66" fmla="*/ 13937 w 13937"/>
                  <a:gd name="T67" fmla="*/ 3764 h 3801"/>
                  <a:gd name="T68" fmla="*/ 13301 w 13937"/>
                  <a:gd name="T69" fmla="*/ 2802 h 3801"/>
                  <a:gd name="T70" fmla="*/ 8532 w 13937"/>
                  <a:gd name="T71" fmla="*/ 2223 h 3801"/>
                  <a:gd name="T72" fmla="*/ 7862 w 13937"/>
                  <a:gd name="T73" fmla="*/ 3133 h 3801"/>
                  <a:gd name="T74" fmla="*/ 8048 w 13937"/>
                  <a:gd name="T75" fmla="*/ 1861 h 3801"/>
                  <a:gd name="T76" fmla="*/ 9016 w 13937"/>
                  <a:gd name="T77" fmla="*/ 588 h 3801"/>
                  <a:gd name="T78" fmla="*/ 8830 w 13937"/>
                  <a:gd name="T79" fmla="*/ 1433 h 3801"/>
                  <a:gd name="T80" fmla="*/ 9202 w 13937"/>
                  <a:gd name="T81" fmla="*/ 2545 h 3801"/>
                  <a:gd name="T82" fmla="*/ 8532 w 13937"/>
                  <a:gd name="T83" fmla="*/ 2223 h 3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937" h="3801">
                    <a:moveTo>
                      <a:pt x="13301" y="2802"/>
                    </a:moveTo>
                    <a:lnTo>
                      <a:pt x="13152" y="1719"/>
                    </a:lnTo>
                    <a:lnTo>
                      <a:pt x="12258" y="1475"/>
                    </a:lnTo>
                    <a:lnTo>
                      <a:pt x="12258" y="2049"/>
                    </a:lnTo>
                    <a:lnTo>
                      <a:pt x="11849" y="2229"/>
                    </a:lnTo>
                    <a:lnTo>
                      <a:pt x="11997" y="3076"/>
                    </a:lnTo>
                    <a:lnTo>
                      <a:pt x="11289" y="2545"/>
                    </a:lnTo>
                    <a:lnTo>
                      <a:pt x="10842" y="2802"/>
                    </a:lnTo>
                    <a:lnTo>
                      <a:pt x="11103" y="3250"/>
                    </a:lnTo>
                    <a:lnTo>
                      <a:pt x="10730" y="3511"/>
                    </a:lnTo>
                    <a:lnTo>
                      <a:pt x="10581" y="3133"/>
                    </a:lnTo>
                    <a:lnTo>
                      <a:pt x="9985" y="2929"/>
                    </a:lnTo>
                    <a:lnTo>
                      <a:pt x="9687" y="2049"/>
                    </a:lnTo>
                    <a:lnTo>
                      <a:pt x="9687" y="895"/>
                    </a:lnTo>
                    <a:lnTo>
                      <a:pt x="9687" y="702"/>
                    </a:lnTo>
                    <a:lnTo>
                      <a:pt x="9687" y="321"/>
                    </a:lnTo>
                    <a:lnTo>
                      <a:pt x="9091" y="0"/>
                    </a:lnTo>
                    <a:lnTo>
                      <a:pt x="7675" y="470"/>
                    </a:lnTo>
                    <a:lnTo>
                      <a:pt x="6185" y="1248"/>
                    </a:lnTo>
                    <a:lnTo>
                      <a:pt x="5514" y="2049"/>
                    </a:lnTo>
                    <a:lnTo>
                      <a:pt x="5436" y="2009"/>
                    </a:lnTo>
                    <a:lnTo>
                      <a:pt x="5813" y="2802"/>
                    </a:lnTo>
                    <a:lnTo>
                      <a:pt x="6856" y="3133"/>
                    </a:lnTo>
                    <a:lnTo>
                      <a:pt x="5365" y="2929"/>
                    </a:lnTo>
                    <a:lnTo>
                      <a:pt x="4545" y="2441"/>
                    </a:lnTo>
                    <a:lnTo>
                      <a:pt x="4045" y="1287"/>
                    </a:lnTo>
                    <a:lnTo>
                      <a:pt x="3763" y="1141"/>
                    </a:lnTo>
                    <a:lnTo>
                      <a:pt x="2198" y="1871"/>
                    </a:lnTo>
                    <a:lnTo>
                      <a:pt x="1341" y="3133"/>
                    </a:lnTo>
                    <a:lnTo>
                      <a:pt x="0" y="3763"/>
                    </a:lnTo>
                    <a:lnTo>
                      <a:pt x="3818" y="3795"/>
                    </a:lnTo>
                    <a:lnTo>
                      <a:pt x="3166" y="2802"/>
                    </a:lnTo>
                    <a:lnTo>
                      <a:pt x="4651" y="3801"/>
                    </a:lnTo>
                    <a:lnTo>
                      <a:pt x="13937" y="3764"/>
                    </a:lnTo>
                    <a:lnTo>
                      <a:pt x="13301" y="2802"/>
                    </a:lnTo>
                    <a:close/>
                    <a:moveTo>
                      <a:pt x="8532" y="2223"/>
                    </a:moveTo>
                    <a:lnTo>
                      <a:pt x="7862" y="3133"/>
                    </a:lnTo>
                    <a:lnTo>
                      <a:pt x="8048" y="1861"/>
                    </a:lnTo>
                    <a:lnTo>
                      <a:pt x="9016" y="588"/>
                    </a:lnTo>
                    <a:lnTo>
                      <a:pt x="8830" y="1433"/>
                    </a:lnTo>
                    <a:lnTo>
                      <a:pt x="9202" y="2545"/>
                    </a:lnTo>
                    <a:lnTo>
                      <a:pt x="8532" y="222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2413614" y="2205693"/>
                <a:ext cx="765569" cy="503836"/>
              </a:xfrm>
              <a:custGeom>
                <a:avLst/>
                <a:gdLst>
                  <a:gd name="T0" fmla="*/ 1320 w 2811"/>
                  <a:gd name="T1" fmla="*/ 1642 h 1846"/>
                  <a:gd name="T2" fmla="*/ 2811 w 2811"/>
                  <a:gd name="T3" fmla="*/ 1846 h 1846"/>
                  <a:gd name="T4" fmla="*/ 1768 w 2811"/>
                  <a:gd name="T5" fmla="*/ 1515 h 1846"/>
                  <a:gd name="T6" fmla="*/ 1391 w 2811"/>
                  <a:gd name="T7" fmla="*/ 722 h 1846"/>
                  <a:gd name="T8" fmla="*/ 0 w 2811"/>
                  <a:gd name="T9" fmla="*/ 0 h 1846"/>
                  <a:gd name="T10" fmla="*/ 500 w 2811"/>
                  <a:gd name="T11" fmla="*/ 1154 h 1846"/>
                  <a:gd name="T12" fmla="*/ 1320 w 2811"/>
                  <a:gd name="T13" fmla="*/ 1642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11" h="1846">
                    <a:moveTo>
                      <a:pt x="1320" y="1642"/>
                    </a:moveTo>
                    <a:lnTo>
                      <a:pt x="2811" y="1846"/>
                    </a:lnTo>
                    <a:lnTo>
                      <a:pt x="1768" y="1515"/>
                    </a:lnTo>
                    <a:lnTo>
                      <a:pt x="1391" y="722"/>
                    </a:lnTo>
                    <a:lnTo>
                      <a:pt x="0" y="0"/>
                    </a:lnTo>
                    <a:lnTo>
                      <a:pt x="500" y="1154"/>
                    </a:lnTo>
                    <a:lnTo>
                      <a:pt x="1320" y="1642"/>
                    </a:lnTo>
                    <a:close/>
                  </a:path>
                </a:pathLst>
              </a:custGeom>
              <a:solidFill>
                <a:srgbClr val="2CA3F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2173146" y="2617923"/>
                <a:ext cx="405686" cy="273184"/>
              </a:xfrm>
              <a:custGeom>
                <a:avLst/>
                <a:gdLst>
                  <a:gd name="T0" fmla="*/ 652 w 1485"/>
                  <a:gd name="T1" fmla="*/ 993 h 999"/>
                  <a:gd name="T2" fmla="*/ 1485 w 1485"/>
                  <a:gd name="T3" fmla="*/ 999 h 999"/>
                  <a:gd name="T4" fmla="*/ 0 w 1485"/>
                  <a:gd name="T5" fmla="*/ 0 h 999"/>
                  <a:gd name="T6" fmla="*/ 652 w 1485"/>
                  <a:gd name="T7" fmla="*/ 993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5" h="999">
                    <a:moveTo>
                      <a:pt x="652" y="993"/>
                    </a:moveTo>
                    <a:lnTo>
                      <a:pt x="1485" y="999"/>
                    </a:lnTo>
                    <a:lnTo>
                      <a:pt x="0" y="0"/>
                    </a:lnTo>
                    <a:lnTo>
                      <a:pt x="652" y="993"/>
                    </a:lnTo>
                    <a:close/>
                  </a:path>
                </a:pathLst>
              </a:custGeom>
              <a:solidFill>
                <a:srgbClr val="2CA3F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3454003" y="2014301"/>
                <a:ext cx="364791" cy="695229"/>
              </a:xfrm>
              <a:custGeom>
                <a:avLst/>
                <a:gdLst>
                  <a:gd name="T0" fmla="*/ 1154 w 1340"/>
                  <a:gd name="T1" fmla="*/ 0 h 2545"/>
                  <a:gd name="T2" fmla="*/ 186 w 1340"/>
                  <a:gd name="T3" fmla="*/ 1273 h 2545"/>
                  <a:gd name="T4" fmla="*/ 0 w 1340"/>
                  <a:gd name="T5" fmla="*/ 2545 h 2545"/>
                  <a:gd name="T6" fmla="*/ 670 w 1340"/>
                  <a:gd name="T7" fmla="*/ 1635 h 2545"/>
                  <a:gd name="T8" fmla="*/ 1340 w 1340"/>
                  <a:gd name="T9" fmla="*/ 1957 h 2545"/>
                  <a:gd name="T10" fmla="*/ 968 w 1340"/>
                  <a:gd name="T11" fmla="*/ 845 h 2545"/>
                  <a:gd name="T12" fmla="*/ 1154 w 1340"/>
                  <a:gd name="T13" fmla="*/ 0 h 2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0" h="2545">
                    <a:moveTo>
                      <a:pt x="1154" y="0"/>
                    </a:moveTo>
                    <a:lnTo>
                      <a:pt x="186" y="1273"/>
                    </a:lnTo>
                    <a:lnTo>
                      <a:pt x="0" y="2545"/>
                    </a:lnTo>
                    <a:lnTo>
                      <a:pt x="670" y="1635"/>
                    </a:lnTo>
                    <a:lnTo>
                      <a:pt x="1340" y="1957"/>
                    </a:lnTo>
                    <a:lnTo>
                      <a:pt x="968" y="845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2CA3F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1"/>
              <p:cNvSpPr>
                <a:spLocks/>
              </p:cNvSpPr>
              <p:nvPr/>
            </p:nvSpPr>
            <p:spPr bwMode="auto">
              <a:xfrm>
                <a:off x="3951296" y="2099364"/>
                <a:ext cx="629796" cy="713223"/>
              </a:xfrm>
              <a:custGeom>
                <a:avLst/>
                <a:gdLst>
                  <a:gd name="T0" fmla="*/ 0 w 2310"/>
                  <a:gd name="T1" fmla="*/ 0 h 2616"/>
                  <a:gd name="T2" fmla="*/ 0 w 2310"/>
                  <a:gd name="T3" fmla="*/ 1154 h 2616"/>
                  <a:gd name="T4" fmla="*/ 298 w 2310"/>
                  <a:gd name="T5" fmla="*/ 2034 h 2616"/>
                  <a:gd name="T6" fmla="*/ 894 w 2310"/>
                  <a:gd name="T7" fmla="*/ 2238 h 2616"/>
                  <a:gd name="T8" fmla="*/ 1043 w 2310"/>
                  <a:gd name="T9" fmla="*/ 2616 h 2616"/>
                  <a:gd name="T10" fmla="*/ 1416 w 2310"/>
                  <a:gd name="T11" fmla="*/ 2355 h 2616"/>
                  <a:gd name="T12" fmla="*/ 1155 w 2310"/>
                  <a:gd name="T13" fmla="*/ 1907 h 2616"/>
                  <a:gd name="T14" fmla="*/ 1602 w 2310"/>
                  <a:gd name="T15" fmla="*/ 1650 h 2616"/>
                  <a:gd name="T16" fmla="*/ 2310 w 2310"/>
                  <a:gd name="T17" fmla="*/ 2181 h 2616"/>
                  <a:gd name="T18" fmla="*/ 2162 w 2310"/>
                  <a:gd name="T19" fmla="*/ 1334 h 2616"/>
                  <a:gd name="T20" fmla="*/ 2124 w 2310"/>
                  <a:gd name="T21" fmla="*/ 1350 h 2616"/>
                  <a:gd name="T22" fmla="*/ 0 w 2310"/>
                  <a:gd name="T23" fmla="*/ 0 h 2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10" h="2616">
                    <a:moveTo>
                      <a:pt x="0" y="0"/>
                    </a:moveTo>
                    <a:lnTo>
                      <a:pt x="0" y="1154"/>
                    </a:lnTo>
                    <a:lnTo>
                      <a:pt x="298" y="2034"/>
                    </a:lnTo>
                    <a:lnTo>
                      <a:pt x="894" y="2238"/>
                    </a:lnTo>
                    <a:lnTo>
                      <a:pt x="1043" y="2616"/>
                    </a:lnTo>
                    <a:lnTo>
                      <a:pt x="1416" y="2355"/>
                    </a:lnTo>
                    <a:lnTo>
                      <a:pt x="1155" y="1907"/>
                    </a:lnTo>
                    <a:lnTo>
                      <a:pt x="1602" y="1650"/>
                    </a:lnTo>
                    <a:lnTo>
                      <a:pt x="2310" y="2181"/>
                    </a:lnTo>
                    <a:lnTo>
                      <a:pt x="2162" y="1334"/>
                    </a:lnTo>
                    <a:lnTo>
                      <a:pt x="2124" y="13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A3F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4896807" y="2323473"/>
                <a:ext cx="345161" cy="557819"/>
              </a:xfrm>
              <a:custGeom>
                <a:avLst/>
                <a:gdLst>
                  <a:gd name="T0" fmla="*/ 785 w 1267"/>
                  <a:gd name="T1" fmla="*/ 2045 h 2049"/>
                  <a:gd name="T2" fmla="*/ 1267 w 1267"/>
                  <a:gd name="T3" fmla="*/ 2049 h 2049"/>
                  <a:gd name="T4" fmla="*/ 634 w 1267"/>
                  <a:gd name="T5" fmla="*/ 1083 h 2049"/>
                  <a:gd name="T6" fmla="*/ 634 w 1267"/>
                  <a:gd name="T7" fmla="*/ 612 h 2049"/>
                  <a:gd name="T8" fmla="*/ 0 w 1267"/>
                  <a:gd name="T9" fmla="*/ 0 h 2049"/>
                  <a:gd name="T10" fmla="*/ 149 w 1267"/>
                  <a:gd name="T11" fmla="*/ 1083 h 2049"/>
                  <a:gd name="T12" fmla="*/ 785 w 1267"/>
                  <a:gd name="T13" fmla="*/ 2045 h 2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7" h="2049">
                    <a:moveTo>
                      <a:pt x="785" y="2045"/>
                    </a:moveTo>
                    <a:lnTo>
                      <a:pt x="1267" y="2049"/>
                    </a:lnTo>
                    <a:lnTo>
                      <a:pt x="634" y="1083"/>
                    </a:lnTo>
                    <a:lnTo>
                      <a:pt x="634" y="612"/>
                    </a:lnTo>
                    <a:lnTo>
                      <a:pt x="0" y="0"/>
                    </a:lnTo>
                    <a:lnTo>
                      <a:pt x="149" y="1083"/>
                    </a:lnTo>
                    <a:lnTo>
                      <a:pt x="785" y="2045"/>
                    </a:lnTo>
                    <a:close/>
                  </a:path>
                </a:pathLst>
              </a:custGeom>
              <a:solidFill>
                <a:srgbClr val="2CA3F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ker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Rectangle 40"/>
            <p:cNvSpPr/>
            <p:nvPr/>
          </p:nvSpPr>
          <p:spPr>
            <a:xfrm>
              <a:off x="774094" y="3911162"/>
              <a:ext cx="5359817" cy="3435376"/>
            </a:xfrm>
            <a:prstGeom prst="rect">
              <a:avLst/>
            </a:prstGeom>
            <a:gradFill flip="none" rotWithShape="1">
              <a:gsLst>
                <a:gs pos="75000">
                  <a:srgbClr val="3486BE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e 38"/>
            <p:cNvGrpSpPr/>
            <p:nvPr/>
          </p:nvGrpSpPr>
          <p:grpSpPr>
            <a:xfrm>
              <a:off x="1306156" y="3813994"/>
              <a:ext cx="3932539" cy="3494136"/>
              <a:chOff x="1306156" y="2881292"/>
              <a:chExt cx="3932539" cy="3494136"/>
            </a:xfrm>
          </p:grpSpPr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1306156" y="2881292"/>
                <a:ext cx="3932539" cy="3494136"/>
              </a:xfrm>
              <a:custGeom>
                <a:avLst/>
                <a:gdLst>
                  <a:gd name="T0" fmla="*/ 12550 w 14420"/>
                  <a:gd name="T1" fmla="*/ 0 h 12810"/>
                  <a:gd name="T2" fmla="*/ 12010 w 14420"/>
                  <a:gd name="T3" fmla="*/ 826 h 12810"/>
                  <a:gd name="T4" fmla="*/ 11275 w 14420"/>
                  <a:gd name="T5" fmla="*/ 1971 h 12810"/>
                  <a:gd name="T6" fmla="*/ 10859 w 14420"/>
                  <a:gd name="T7" fmla="*/ 2649 h 12810"/>
                  <a:gd name="T8" fmla="*/ 10390 w 14420"/>
                  <a:gd name="T9" fmla="*/ 3426 h 12810"/>
                  <a:gd name="T10" fmla="*/ 9323 w 14420"/>
                  <a:gd name="T11" fmla="*/ 5160 h 12810"/>
                  <a:gd name="T12" fmla="*/ 9410 w 14420"/>
                  <a:gd name="T13" fmla="*/ 4985 h 12810"/>
                  <a:gd name="T14" fmla="*/ 9593 w 14420"/>
                  <a:gd name="T15" fmla="*/ 4561 h 12810"/>
                  <a:gd name="T16" fmla="*/ 9783 w 14420"/>
                  <a:gd name="T17" fmla="*/ 4063 h 12810"/>
                  <a:gd name="T18" fmla="*/ 10059 w 14420"/>
                  <a:gd name="T19" fmla="*/ 3264 h 12810"/>
                  <a:gd name="T20" fmla="*/ 10437 w 14420"/>
                  <a:gd name="T21" fmla="*/ 2111 h 12810"/>
                  <a:gd name="T22" fmla="*/ 10554 w 14420"/>
                  <a:gd name="T23" fmla="*/ 1775 h 12810"/>
                  <a:gd name="T24" fmla="*/ 10605 w 14420"/>
                  <a:gd name="T25" fmla="*/ 1661 h 12810"/>
                  <a:gd name="T26" fmla="*/ 10717 w 14420"/>
                  <a:gd name="T27" fmla="*/ 1458 h 12810"/>
                  <a:gd name="T28" fmla="*/ 11036 w 14420"/>
                  <a:gd name="T29" fmla="*/ 941 h 12810"/>
                  <a:gd name="T30" fmla="*/ 11429 w 14420"/>
                  <a:gd name="T31" fmla="*/ 338 h 12810"/>
                  <a:gd name="T32" fmla="*/ 11571 w 14420"/>
                  <a:gd name="T33" fmla="*/ 129 h 12810"/>
                  <a:gd name="T34" fmla="*/ 11625 w 14420"/>
                  <a:gd name="T35" fmla="*/ 93 h 12810"/>
                  <a:gd name="T36" fmla="*/ 11739 w 14420"/>
                  <a:gd name="T37" fmla="*/ 49 h 12810"/>
                  <a:gd name="T38" fmla="*/ 6196 w 14420"/>
                  <a:gd name="T39" fmla="*/ 0 h 12810"/>
                  <a:gd name="T40" fmla="*/ 5913 w 14420"/>
                  <a:gd name="T41" fmla="*/ 2045 h 12810"/>
                  <a:gd name="T42" fmla="*/ 5731 w 14420"/>
                  <a:gd name="T43" fmla="*/ 2327 h 12810"/>
                  <a:gd name="T44" fmla="*/ 5622 w 14420"/>
                  <a:gd name="T45" fmla="*/ 2521 h 12810"/>
                  <a:gd name="T46" fmla="*/ 5588 w 14420"/>
                  <a:gd name="T47" fmla="*/ 2594 h 12810"/>
                  <a:gd name="T48" fmla="*/ 5547 w 14420"/>
                  <a:gd name="T49" fmla="*/ 2774 h 12810"/>
                  <a:gd name="T50" fmla="*/ 5497 w 14420"/>
                  <a:gd name="T51" fmla="*/ 3120 h 12810"/>
                  <a:gd name="T52" fmla="*/ 5428 w 14420"/>
                  <a:gd name="T53" fmla="*/ 3786 h 12810"/>
                  <a:gd name="T54" fmla="*/ 5373 w 14420"/>
                  <a:gd name="T55" fmla="*/ 4492 h 12810"/>
                  <a:gd name="T56" fmla="*/ 5248 w 14420"/>
                  <a:gd name="T57" fmla="*/ 3628 h 12810"/>
                  <a:gd name="T58" fmla="*/ 5169 w 14420"/>
                  <a:gd name="T59" fmla="*/ 3136 h 12810"/>
                  <a:gd name="T60" fmla="*/ 5151 w 14420"/>
                  <a:gd name="T61" fmla="*/ 3038 h 12810"/>
                  <a:gd name="T62" fmla="*/ 5148 w 14420"/>
                  <a:gd name="T63" fmla="*/ 2939 h 12810"/>
                  <a:gd name="T64" fmla="*/ 5178 w 14420"/>
                  <a:gd name="T65" fmla="*/ 2655 h 12810"/>
                  <a:gd name="T66" fmla="*/ 5194 w 14420"/>
                  <a:gd name="T67" fmla="*/ 2461 h 12810"/>
                  <a:gd name="T68" fmla="*/ 5190 w 14420"/>
                  <a:gd name="T69" fmla="*/ 2364 h 12810"/>
                  <a:gd name="T70" fmla="*/ 5168 w 14420"/>
                  <a:gd name="T71" fmla="*/ 2282 h 12810"/>
                  <a:gd name="T72" fmla="*/ 5136 w 14420"/>
                  <a:gd name="T73" fmla="*/ 2219 h 12810"/>
                  <a:gd name="T74" fmla="*/ 5037 w 14420"/>
                  <a:gd name="T75" fmla="*/ 1957 h 12810"/>
                  <a:gd name="T76" fmla="*/ 4869 w 14420"/>
                  <a:gd name="T77" fmla="*/ 1450 h 12810"/>
                  <a:gd name="T78" fmla="*/ 4602 w 14420"/>
                  <a:gd name="T79" fmla="*/ 0 h 12810"/>
                  <a:gd name="T80" fmla="*/ 1930 w 14420"/>
                  <a:gd name="T81" fmla="*/ 3025 h 12810"/>
                  <a:gd name="T82" fmla="*/ 1812 w 14420"/>
                  <a:gd name="T83" fmla="*/ 1925 h 12810"/>
                  <a:gd name="T84" fmla="*/ 1809 w 14420"/>
                  <a:gd name="T85" fmla="*/ 1474 h 12810"/>
                  <a:gd name="T86" fmla="*/ 1792 w 14420"/>
                  <a:gd name="T87" fmla="*/ 1376 h 12810"/>
                  <a:gd name="T88" fmla="*/ 1749 w 14420"/>
                  <a:gd name="T89" fmla="*/ 1234 h 12810"/>
                  <a:gd name="T90" fmla="*/ 2298 w 14420"/>
                  <a:gd name="T91" fmla="*/ 3454 h 12810"/>
                  <a:gd name="T92" fmla="*/ 2420 w 14420"/>
                  <a:gd name="T93" fmla="*/ 4268 h 12810"/>
                  <a:gd name="T94" fmla="*/ 2541 w 14420"/>
                  <a:gd name="T95" fmla="*/ 5135 h 12810"/>
                  <a:gd name="T96" fmla="*/ 2669 w 14420"/>
                  <a:gd name="T97" fmla="*/ 4897 h 12810"/>
                  <a:gd name="T98" fmla="*/ 2727 w 14420"/>
                  <a:gd name="T99" fmla="*/ 4761 h 12810"/>
                  <a:gd name="T100" fmla="*/ 4102 w 14420"/>
                  <a:gd name="T101" fmla="*/ 6719 h 12810"/>
                  <a:gd name="T102" fmla="*/ 9056 w 14420"/>
                  <a:gd name="T103" fmla="*/ 8056 h 12810"/>
                  <a:gd name="T104" fmla="*/ 9588 w 14420"/>
                  <a:gd name="T105" fmla="*/ 5738 h 12810"/>
                  <a:gd name="T106" fmla="*/ 201 w 14420"/>
                  <a:gd name="T107" fmla="*/ 63 h 12810"/>
                  <a:gd name="T108" fmla="*/ 3750 w 14420"/>
                  <a:gd name="T109" fmla="*/ 5952 h 12810"/>
                  <a:gd name="T110" fmla="*/ 4027 w 14420"/>
                  <a:gd name="T111" fmla="*/ 5448 h 12810"/>
                  <a:gd name="T112" fmla="*/ 6228 w 14420"/>
                  <a:gd name="T113" fmla="*/ 11741 h 12810"/>
                  <a:gd name="T114" fmla="*/ 6832 w 14420"/>
                  <a:gd name="T115" fmla="*/ 7273 h 12810"/>
                  <a:gd name="T116" fmla="*/ 7638 w 14420"/>
                  <a:gd name="T117" fmla="*/ 2479 h 12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420" h="12810">
                    <a:moveTo>
                      <a:pt x="13965" y="0"/>
                    </a:moveTo>
                    <a:lnTo>
                      <a:pt x="12141" y="1950"/>
                    </a:lnTo>
                    <a:lnTo>
                      <a:pt x="13285" y="0"/>
                    </a:lnTo>
                    <a:lnTo>
                      <a:pt x="12550" y="0"/>
                    </a:lnTo>
                    <a:lnTo>
                      <a:pt x="12550" y="0"/>
                    </a:lnTo>
                    <a:lnTo>
                      <a:pt x="12414" y="207"/>
                    </a:lnTo>
                    <a:lnTo>
                      <a:pt x="12229" y="489"/>
                    </a:lnTo>
                    <a:lnTo>
                      <a:pt x="12010" y="826"/>
                    </a:lnTo>
                    <a:lnTo>
                      <a:pt x="11768" y="1199"/>
                    </a:lnTo>
                    <a:lnTo>
                      <a:pt x="11519" y="1586"/>
                    </a:lnTo>
                    <a:lnTo>
                      <a:pt x="11396" y="1781"/>
                    </a:lnTo>
                    <a:lnTo>
                      <a:pt x="11275" y="1971"/>
                    </a:lnTo>
                    <a:lnTo>
                      <a:pt x="11159" y="2156"/>
                    </a:lnTo>
                    <a:lnTo>
                      <a:pt x="11050" y="2332"/>
                    </a:lnTo>
                    <a:lnTo>
                      <a:pt x="10949" y="2497"/>
                    </a:lnTo>
                    <a:lnTo>
                      <a:pt x="10859" y="2649"/>
                    </a:lnTo>
                    <a:lnTo>
                      <a:pt x="10859" y="2649"/>
                    </a:lnTo>
                    <a:lnTo>
                      <a:pt x="10752" y="2828"/>
                    </a:lnTo>
                    <a:lnTo>
                      <a:pt x="10638" y="3019"/>
                    </a:lnTo>
                    <a:lnTo>
                      <a:pt x="10390" y="3426"/>
                    </a:lnTo>
                    <a:lnTo>
                      <a:pt x="10135" y="3844"/>
                    </a:lnTo>
                    <a:lnTo>
                      <a:pt x="9888" y="4246"/>
                    </a:lnTo>
                    <a:lnTo>
                      <a:pt x="9487" y="4895"/>
                    </a:lnTo>
                    <a:lnTo>
                      <a:pt x="9323" y="5160"/>
                    </a:lnTo>
                    <a:lnTo>
                      <a:pt x="9323" y="5160"/>
                    </a:lnTo>
                    <a:lnTo>
                      <a:pt x="9345" y="5119"/>
                    </a:lnTo>
                    <a:lnTo>
                      <a:pt x="9367" y="5077"/>
                    </a:lnTo>
                    <a:lnTo>
                      <a:pt x="9410" y="4985"/>
                    </a:lnTo>
                    <a:lnTo>
                      <a:pt x="9455" y="4888"/>
                    </a:lnTo>
                    <a:lnTo>
                      <a:pt x="9501" y="4785"/>
                    </a:lnTo>
                    <a:lnTo>
                      <a:pt x="9547" y="4675"/>
                    </a:lnTo>
                    <a:lnTo>
                      <a:pt x="9593" y="4561"/>
                    </a:lnTo>
                    <a:lnTo>
                      <a:pt x="9640" y="4442"/>
                    </a:lnTo>
                    <a:lnTo>
                      <a:pt x="9688" y="4319"/>
                    </a:lnTo>
                    <a:lnTo>
                      <a:pt x="9735" y="4193"/>
                    </a:lnTo>
                    <a:lnTo>
                      <a:pt x="9783" y="4063"/>
                    </a:lnTo>
                    <a:lnTo>
                      <a:pt x="9830" y="3931"/>
                    </a:lnTo>
                    <a:lnTo>
                      <a:pt x="9876" y="3798"/>
                    </a:lnTo>
                    <a:lnTo>
                      <a:pt x="9969" y="3530"/>
                    </a:lnTo>
                    <a:lnTo>
                      <a:pt x="10059" y="3264"/>
                    </a:lnTo>
                    <a:lnTo>
                      <a:pt x="10145" y="3003"/>
                    </a:lnTo>
                    <a:lnTo>
                      <a:pt x="10228" y="2752"/>
                    </a:lnTo>
                    <a:lnTo>
                      <a:pt x="10374" y="2302"/>
                    </a:lnTo>
                    <a:lnTo>
                      <a:pt x="10437" y="2111"/>
                    </a:lnTo>
                    <a:lnTo>
                      <a:pt x="10491" y="1950"/>
                    </a:lnTo>
                    <a:lnTo>
                      <a:pt x="10515" y="1883"/>
                    </a:lnTo>
                    <a:lnTo>
                      <a:pt x="10535" y="1824"/>
                    </a:lnTo>
                    <a:lnTo>
                      <a:pt x="10554" y="1775"/>
                    </a:lnTo>
                    <a:lnTo>
                      <a:pt x="10569" y="1737"/>
                    </a:lnTo>
                    <a:lnTo>
                      <a:pt x="10569" y="1737"/>
                    </a:lnTo>
                    <a:lnTo>
                      <a:pt x="10585" y="1701"/>
                    </a:lnTo>
                    <a:lnTo>
                      <a:pt x="10605" y="1661"/>
                    </a:lnTo>
                    <a:lnTo>
                      <a:pt x="10629" y="1616"/>
                    </a:lnTo>
                    <a:lnTo>
                      <a:pt x="10655" y="1567"/>
                    </a:lnTo>
                    <a:lnTo>
                      <a:pt x="10684" y="1515"/>
                    </a:lnTo>
                    <a:lnTo>
                      <a:pt x="10717" y="1458"/>
                    </a:lnTo>
                    <a:lnTo>
                      <a:pt x="10788" y="1338"/>
                    </a:lnTo>
                    <a:lnTo>
                      <a:pt x="10866" y="1210"/>
                    </a:lnTo>
                    <a:lnTo>
                      <a:pt x="10950" y="1076"/>
                    </a:lnTo>
                    <a:lnTo>
                      <a:pt x="11036" y="941"/>
                    </a:lnTo>
                    <a:lnTo>
                      <a:pt x="11122" y="806"/>
                    </a:lnTo>
                    <a:lnTo>
                      <a:pt x="11207" y="675"/>
                    </a:lnTo>
                    <a:lnTo>
                      <a:pt x="11289" y="552"/>
                    </a:lnTo>
                    <a:lnTo>
                      <a:pt x="11429" y="338"/>
                    </a:lnTo>
                    <a:lnTo>
                      <a:pt x="11526" y="192"/>
                    </a:lnTo>
                    <a:lnTo>
                      <a:pt x="11563" y="139"/>
                    </a:lnTo>
                    <a:lnTo>
                      <a:pt x="11563" y="139"/>
                    </a:lnTo>
                    <a:lnTo>
                      <a:pt x="11571" y="129"/>
                    </a:lnTo>
                    <a:lnTo>
                      <a:pt x="11581" y="121"/>
                    </a:lnTo>
                    <a:lnTo>
                      <a:pt x="11593" y="111"/>
                    </a:lnTo>
                    <a:lnTo>
                      <a:pt x="11608" y="102"/>
                    </a:lnTo>
                    <a:lnTo>
                      <a:pt x="11625" y="93"/>
                    </a:lnTo>
                    <a:lnTo>
                      <a:pt x="11644" y="85"/>
                    </a:lnTo>
                    <a:lnTo>
                      <a:pt x="11666" y="75"/>
                    </a:lnTo>
                    <a:lnTo>
                      <a:pt x="11688" y="66"/>
                    </a:lnTo>
                    <a:lnTo>
                      <a:pt x="11739" y="49"/>
                    </a:lnTo>
                    <a:lnTo>
                      <a:pt x="11795" y="32"/>
                    </a:lnTo>
                    <a:lnTo>
                      <a:pt x="11856" y="16"/>
                    </a:lnTo>
                    <a:lnTo>
                      <a:pt x="11920" y="0"/>
                    </a:lnTo>
                    <a:lnTo>
                      <a:pt x="6196" y="0"/>
                    </a:lnTo>
                    <a:lnTo>
                      <a:pt x="5952" y="944"/>
                    </a:lnTo>
                    <a:lnTo>
                      <a:pt x="5952" y="1988"/>
                    </a:lnTo>
                    <a:lnTo>
                      <a:pt x="5952" y="1988"/>
                    </a:lnTo>
                    <a:lnTo>
                      <a:pt x="5913" y="2045"/>
                    </a:lnTo>
                    <a:lnTo>
                      <a:pt x="5870" y="2108"/>
                    </a:lnTo>
                    <a:lnTo>
                      <a:pt x="5818" y="2188"/>
                    </a:lnTo>
                    <a:lnTo>
                      <a:pt x="5760" y="2279"/>
                    </a:lnTo>
                    <a:lnTo>
                      <a:pt x="5731" y="2327"/>
                    </a:lnTo>
                    <a:lnTo>
                      <a:pt x="5701" y="2376"/>
                    </a:lnTo>
                    <a:lnTo>
                      <a:pt x="5674" y="2425"/>
                    </a:lnTo>
                    <a:lnTo>
                      <a:pt x="5647" y="2474"/>
                    </a:lnTo>
                    <a:lnTo>
                      <a:pt x="5622" y="2521"/>
                    </a:lnTo>
                    <a:lnTo>
                      <a:pt x="5599" y="2568"/>
                    </a:lnTo>
                    <a:lnTo>
                      <a:pt x="5599" y="2568"/>
                    </a:lnTo>
                    <a:lnTo>
                      <a:pt x="5594" y="2580"/>
                    </a:lnTo>
                    <a:lnTo>
                      <a:pt x="5588" y="2594"/>
                    </a:lnTo>
                    <a:lnTo>
                      <a:pt x="5578" y="2629"/>
                    </a:lnTo>
                    <a:lnTo>
                      <a:pt x="5567" y="2670"/>
                    </a:lnTo>
                    <a:lnTo>
                      <a:pt x="5557" y="2719"/>
                    </a:lnTo>
                    <a:lnTo>
                      <a:pt x="5547" y="2774"/>
                    </a:lnTo>
                    <a:lnTo>
                      <a:pt x="5536" y="2833"/>
                    </a:lnTo>
                    <a:lnTo>
                      <a:pt x="5526" y="2899"/>
                    </a:lnTo>
                    <a:lnTo>
                      <a:pt x="5516" y="2968"/>
                    </a:lnTo>
                    <a:lnTo>
                      <a:pt x="5497" y="3120"/>
                    </a:lnTo>
                    <a:lnTo>
                      <a:pt x="5478" y="3281"/>
                    </a:lnTo>
                    <a:lnTo>
                      <a:pt x="5460" y="3450"/>
                    </a:lnTo>
                    <a:lnTo>
                      <a:pt x="5443" y="3620"/>
                    </a:lnTo>
                    <a:lnTo>
                      <a:pt x="5428" y="3786"/>
                    </a:lnTo>
                    <a:lnTo>
                      <a:pt x="5414" y="3946"/>
                    </a:lnTo>
                    <a:lnTo>
                      <a:pt x="5392" y="4225"/>
                    </a:lnTo>
                    <a:lnTo>
                      <a:pt x="5378" y="4419"/>
                    </a:lnTo>
                    <a:lnTo>
                      <a:pt x="5373" y="4492"/>
                    </a:lnTo>
                    <a:lnTo>
                      <a:pt x="5373" y="4492"/>
                    </a:lnTo>
                    <a:lnTo>
                      <a:pt x="5346" y="4304"/>
                    </a:lnTo>
                    <a:lnTo>
                      <a:pt x="5284" y="3872"/>
                    </a:lnTo>
                    <a:lnTo>
                      <a:pt x="5248" y="3628"/>
                    </a:lnTo>
                    <a:lnTo>
                      <a:pt x="5214" y="3399"/>
                    </a:lnTo>
                    <a:lnTo>
                      <a:pt x="5197" y="3297"/>
                    </a:lnTo>
                    <a:lnTo>
                      <a:pt x="5182" y="3209"/>
                    </a:lnTo>
                    <a:lnTo>
                      <a:pt x="5169" y="3136"/>
                    </a:lnTo>
                    <a:lnTo>
                      <a:pt x="5159" y="3083"/>
                    </a:lnTo>
                    <a:lnTo>
                      <a:pt x="5159" y="3083"/>
                    </a:lnTo>
                    <a:lnTo>
                      <a:pt x="5155" y="3061"/>
                    </a:lnTo>
                    <a:lnTo>
                      <a:pt x="5151" y="3038"/>
                    </a:lnTo>
                    <a:lnTo>
                      <a:pt x="5149" y="3015"/>
                    </a:lnTo>
                    <a:lnTo>
                      <a:pt x="5148" y="2990"/>
                    </a:lnTo>
                    <a:lnTo>
                      <a:pt x="5148" y="2965"/>
                    </a:lnTo>
                    <a:lnTo>
                      <a:pt x="5148" y="2939"/>
                    </a:lnTo>
                    <a:lnTo>
                      <a:pt x="5151" y="2885"/>
                    </a:lnTo>
                    <a:lnTo>
                      <a:pt x="5157" y="2828"/>
                    </a:lnTo>
                    <a:lnTo>
                      <a:pt x="5163" y="2771"/>
                    </a:lnTo>
                    <a:lnTo>
                      <a:pt x="5178" y="2655"/>
                    </a:lnTo>
                    <a:lnTo>
                      <a:pt x="5184" y="2598"/>
                    </a:lnTo>
                    <a:lnTo>
                      <a:pt x="5190" y="2542"/>
                    </a:lnTo>
                    <a:lnTo>
                      <a:pt x="5193" y="2487"/>
                    </a:lnTo>
                    <a:lnTo>
                      <a:pt x="5194" y="2461"/>
                    </a:lnTo>
                    <a:lnTo>
                      <a:pt x="5194" y="2436"/>
                    </a:lnTo>
                    <a:lnTo>
                      <a:pt x="5194" y="2411"/>
                    </a:lnTo>
                    <a:lnTo>
                      <a:pt x="5192" y="2387"/>
                    </a:lnTo>
                    <a:lnTo>
                      <a:pt x="5190" y="2364"/>
                    </a:lnTo>
                    <a:lnTo>
                      <a:pt x="5185" y="2341"/>
                    </a:lnTo>
                    <a:lnTo>
                      <a:pt x="5181" y="2320"/>
                    </a:lnTo>
                    <a:lnTo>
                      <a:pt x="5174" y="2301"/>
                    </a:lnTo>
                    <a:lnTo>
                      <a:pt x="5168" y="2282"/>
                    </a:lnTo>
                    <a:lnTo>
                      <a:pt x="5159" y="2265"/>
                    </a:lnTo>
                    <a:lnTo>
                      <a:pt x="5159" y="2265"/>
                    </a:lnTo>
                    <a:lnTo>
                      <a:pt x="5148" y="2245"/>
                    </a:lnTo>
                    <a:lnTo>
                      <a:pt x="5136" y="2219"/>
                    </a:lnTo>
                    <a:lnTo>
                      <a:pt x="5123" y="2188"/>
                    </a:lnTo>
                    <a:lnTo>
                      <a:pt x="5108" y="2151"/>
                    </a:lnTo>
                    <a:lnTo>
                      <a:pt x="5075" y="2061"/>
                    </a:lnTo>
                    <a:lnTo>
                      <a:pt x="5037" y="1957"/>
                    </a:lnTo>
                    <a:lnTo>
                      <a:pt x="4998" y="1840"/>
                    </a:lnTo>
                    <a:lnTo>
                      <a:pt x="4955" y="1714"/>
                    </a:lnTo>
                    <a:lnTo>
                      <a:pt x="4912" y="1583"/>
                    </a:lnTo>
                    <a:lnTo>
                      <a:pt x="4869" y="1450"/>
                    </a:lnTo>
                    <a:lnTo>
                      <a:pt x="4788" y="1195"/>
                    </a:lnTo>
                    <a:lnTo>
                      <a:pt x="4720" y="977"/>
                    </a:lnTo>
                    <a:lnTo>
                      <a:pt x="4656" y="768"/>
                    </a:lnTo>
                    <a:lnTo>
                      <a:pt x="4602" y="0"/>
                    </a:lnTo>
                    <a:lnTo>
                      <a:pt x="0" y="0"/>
                    </a:lnTo>
                    <a:lnTo>
                      <a:pt x="1913" y="3171"/>
                    </a:lnTo>
                    <a:lnTo>
                      <a:pt x="1913" y="3171"/>
                    </a:lnTo>
                    <a:lnTo>
                      <a:pt x="1930" y="3025"/>
                    </a:lnTo>
                    <a:lnTo>
                      <a:pt x="1949" y="2877"/>
                    </a:lnTo>
                    <a:lnTo>
                      <a:pt x="1973" y="2709"/>
                    </a:lnTo>
                    <a:lnTo>
                      <a:pt x="1812" y="1925"/>
                    </a:lnTo>
                    <a:lnTo>
                      <a:pt x="1812" y="1925"/>
                    </a:lnTo>
                    <a:lnTo>
                      <a:pt x="1812" y="1523"/>
                    </a:lnTo>
                    <a:lnTo>
                      <a:pt x="1812" y="1523"/>
                    </a:lnTo>
                    <a:lnTo>
                      <a:pt x="1812" y="1499"/>
                    </a:lnTo>
                    <a:lnTo>
                      <a:pt x="1809" y="1474"/>
                    </a:lnTo>
                    <a:lnTo>
                      <a:pt x="1806" y="1449"/>
                    </a:lnTo>
                    <a:lnTo>
                      <a:pt x="1802" y="1424"/>
                    </a:lnTo>
                    <a:lnTo>
                      <a:pt x="1798" y="1400"/>
                    </a:lnTo>
                    <a:lnTo>
                      <a:pt x="1792" y="1376"/>
                    </a:lnTo>
                    <a:lnTo>
                      <a:pt x="1780" y="1331"/>
                    </a:lnTo>
                    <a:lnTo>
                      <a:pt x="1769" y="1291"/>
                    </a:lnTo>
                    <a:lnTo>
                      <a:pt x="1758" y="1261"/>
                    </a:lnTo>
                    <a:lnTo>
                      <a:pt x="1749" y="1234"/>
                    </a:lnTo>
                    <a:lnTo>
                      <a:pt x="2265" y="541"/>
                    </a:lnTo>
                    <a:lnTo>
                      <a:pt x="2378" y="1359"/>
                    </a:lnTo>
                    <a:lnTo>
                      <a:pt x="2554" y="2265"/>
                    </a:lnTo>
                    <a:lnTo>
                      <a:pt x="2298" y="3454"/>
                    </a:lnTo>
                    <a:lnTo>
                      <a:pt x="2298" y="3454"/>
                    </a:lnTo>
                    <a:lnTo>
                      <a:pt x="2339" y="3710"/>
                    </a:lnTo>
                    <a:lnTo>
                      <a:pt x="2380" y="3987"/>
                    </a:lnTo>
                    <a:lnTo>
                      <a:pt x="2420" y="4268"/>
                    </a:lnTo>
                    <a:lnTo>
                      <a:pt x="2459" y="4534"/>
                    </a:lnTo>
                    <a:lnTo>
                      <a:pt x="2518" y="4961"/>
                    </a:lnTo>
                    <a:lnTo>
                      <a:pt x="2541" y="5135"/>
                    </a:lnTo>
                    <a:lnTo>
                      <a:pt x="2541" y="5135"/>
                    </a:lnTo>
                    <a:lnTo>
                      <a:pt x="2570" y="5084"/>
                    </a:lnTo>
                    <a:lnTo>
                      <a:pt x="2599" y="5032"/>
                    </a:lnTo>
                    <a:lnTo>
                      <a:pt x="2633" y="4967"/>
                    </a:lnTo>
                    <a:lnTo>
                      <a:pt x="2669" y="4897"/>
                    </a:lnTo>
                    <a:lnTo>
                      <a:pt x="2685" y="4861"/>
                    </a:lnTo>
                    <a:lnTo>
                      <a:pt x="2701" y="4826"/>
                    </a:lnTo>
                    <a:lnTo>
                      <a:pt x="2716" y="4793"/>
                    </a:lnTo>
                    <a:lnTo>
                      <a:pt x="2727" y="4761"/>
                    </a:lnTo>
                    <a:lnTo>
                      <a:pt x="2736" y="4732"/>
                    </a:lnTo>
                    <a:lnTo>
                      <a:pt x="2743" y="4707"/>
                    </a:lnTo>
                    <a:lnTo>
                      <a:pt x="3246" y="5989"/>
                    </a:lnTo>
                    <a:lnTo>
                      <a:pt x="4102" y="6719"/>
                    </a:lnTo>
                    <a:lnTo>
                      <a:pt x="4102" y="9136"/>
                    </a:lnTo>
                    <a:lnTo>
                      <a:pt x="6442" y="12810"/>
                    </a:lnTo>
                    <a:lnTo>
                      <a:pt x="7549" y="10495"/>
                    </a:lnTo>
                    <a:lnTo>
                      <a:pt x="9056" y="8056"/>
                    </a:lnTo>
                    <a:lnTo>
                      <a:pt x="7851" y="4392"/>
                    </a:lnTo>
                    <a:lnTo>
                      <a:pt x="8997" y="5486"/>
                    </a:lnTo>
                    <a:lnTo>
                      <a:pt x="9159" y="6759"/>
                    </a:lnTo>
                    <a:lnTo>
                      <a:pt x="9588" y="5738"/>
                    </a:lnTo>
                    <a:lnTo>
                      <a:pt x="10141" y="4027"/>
                    </a:lnTo>
                    <a:lnTo>
                      <a:pt x="14420" y="0"/>
                    </a:lnTo>
                    <a:lnTo>
                      <a:pt x="13965" y="0"/>
                    </a:lnTo>
                    <a:close/>
                    <a:moveTo>
                      <a:pt x="201" y="63"/>
                    </a:moveTo>
                    <a:lnTo>
                      <a:pt x="919" y="201"/>
                    </a:lnTo>
                    <a:lnTo>
                      <a:pt x="1635" y="2265"/>
                    </a:lnTo>
                    <a:lnTo>
                      <a:pt x="201" y="63"/>
                    </a:lnTo>
                    <a:close/>
                    <a:moveTo>
                      <a:pt x="3750" y="5952"/>
                    </a:moveTo>
                    <a:lnTo>
                      <a:pt x="3359" y="5839"/>
                    </a:lnTo>
                    <a:lnTo>
                      <a:pt x="3284" y="5448"/>
                    </a:lnTo>
                    <a:lnTo>
                      <a:pt x="3284" y="5411"/>
                    </a:lnTo>
                    <a:lnTo>
                      <a:pt x="4027" y="5448"/>
                    </a:lnTo>
                    <a:lnTo>
                      <a:pt x="5058" y="7903"/>
                    </a:lnTo>
                    <a:lnTo>
                      <a:pt x="3750" y="5952"/>
                    </a:lnTo>
                    <a:close/>
                    <a:moveTo>
                      <a:pt x="6228" y="10570"/>
                    </a:moveTo>
                    <a:lnTo>
                      <a:pt x="6228" y="11741"/>
                    </a:lnTo>
                    <a:lnTo>
                      <a:pt x="5624" y="9437"/>
                    </a:lnTo>
                    <a:lnTo>
                      <a:pt x="6354" y="8268"/>
                    </a:lnTo>
                    <a:lnTo>
                      <a:pt x="5486" y="5814"/>
                    </a:lnTo>
                    <a:lnTo>
                      <a:pt x="6832" y="7273"/>
                    </a:lnTo>
                    <a:lnTo>
                      <a:pt x="6945" y="8594"/>
                    </a:lnTo>
                    <a:lnTo>
                      <a:pt x="6228" y="10570"/>
                    </a:lnTo>
                    <a:close/>
                    <a:moveTo>
                      <a:pt x="7638" y="3272"/>
                    </a:moveTo>
                    <a:lnTo>
                      <a:pt x="7638" y="2479"/>
                    </a:lnTo>
                    <a:lnTo>
                      <a:pt x="8505" y="201"/>
                    </a:lnTo>
                    <a:lnTo>
                      <a:pt x="9450" y="201"/>
                    </a:lnTo>
                    <a:lnTo>
                      <a:pt x="7638" y="3272"/>
                    </a:lnTo>
                    <a:close/>
                  </a:path>
                </a:pathLst>
              </a:custGeom>
              <a:solidFill>
                <a:srgbClr val="63B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361774" y="2899286"/>
                <a:ext cx="390964" cy="600351"/>
              </a:xfrm>
              <a:custGeom>
                <a:avLst/>
                <a:gdLst>
                  <a:gd name="T0" fmla="*/ 0 w 1434"/>
                  <a:gd name="T1" fmla="*/ 0 h 2202"/>
                  <a:gd name="T2" fmla="*/ 1434 w 1434"/>
                  <a:gd name="T3" fmla="*/ 2202 h 2202"/>
                  <a:gd name="T4" fmla="*/ 718 w 1434"/>
                  <a:gd name="T5" fmla="*/ 138 h 2202"/>
                  <a:gd name="T6" fmla="*/ 0 w 1434"/>
                  <a:gd name="T7" fmla="*/ 0 h 2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4" h="2202">
                    <a:moveTo>
                      <a:pt x="0" y="0"/>
                    </a:moveTo>
                    <a:lnTo>
                      <a:pt x="1434" y="2202"/>
                    </a:lnTo>
                    <a:lnTo>
                      <a:pt x="718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783818" y="3030152"/>
                <a:ext cx="219201" cy="793379"/>
              </a:xfrm>
              <a:custGeom>
                <a:avLst/>
                <a:gdLst>
                  <a:gd name="T0" fmla="*/ 629 w 805"/>
                  <a:gd name="T1" fmla="*/ 818 h 2913"/>
                  <a:gd name="T2" fmla="*/ 516 w 805"/>
                  <a:gd name="T3" fmla="*/ 0 h 2913"/>
                  <a:gd name="T4" fmla="*/ 0 w 805"/>
                  <a:gd name="T5" fmla="*/ 693 h 2913"/>
                  <a:gd name="T6" fmla="*/ 0 w 805"/>
                  <a:gd name="T7" fmla="*/ 693 h 2913"/>
                  <a:gd name="T8" fmla="*/ 9 w 805"/>
                  <a:gd name="T9" fmla="*/ 720 h 2913"/>
                  <a:gd name="T10" fmla="*/ 20 w 805"/>
                  <a:gd name="T11" fmla="*/ 750 h 2913"/>
                  <a:gd name="T12" fmla="*/ 31 w 805"/>
                  <a:gd name="T13" fmla="*/ 790 h 2913"/>
                  <a:gd name="T14" fmla="*/ 43 w 805"/>
                  <a:gd name="T15" fmla="*/ 835 h 2913"/>
                  <a:gd name="T16" fmla="*/ 49 w 805"/>
                  <a:gd name="T17" fmla="*/ 859 h 2913"/>
                  <a:gd name="T18" fmla="*/ 53 w 805"/>
                  <a:gd name="T19" fmla="*/ 883 h 2913"/>
                  <a:gd name="T20" fmla="*/ 57 w 805"/>
                  <a:gd name="T21" fmla="*/ 908 h 2913"/>
                  <a:gd name="T22" fmla="*/ 60 w 805"/>
                  <a:gd name="T23" fmla="*/ 933 h 2913"/>
                  <a:gd name="T24" fmla="*/ 63 w 805"/>
                  <a:gd name="T25" fmla="*/ 958 h 2913"/>
                  <a:gd name="T26" fmla="*/ 63 w 805"/>
                  <a:gd name="T27" fmla="*/ 982 h 2913"/>
                  <a:gd name="T28" fmla="*/ 63 w 805"/>
                  <a:gd name="T29" fmla="*/ 982 h 2913"/>
                  <a:gd name="T30" fmla="*/ 63 w 805"/>
                  <a:gd name="T31" fmla="*/ 1384 h 2913"/>
                  <a:gd name="T32" fmla="*/ 224 w 805"/>
                  <a:gd name="T33" fmla="*/ 2168 h 2913"/>
                  <a:gd name="T34" fmla="*/ 224 w 805"/>
                  <a:gd name="T35" fmla="*/ 2168 h 2913"/>
                  <a:gd name="T36" fmla="*/ 240 w 805"/>
                  <a:gd name="T37" fmla="*/ 2056 h 2913"/>
                  <a:gd name="T38" fmla="*/ 257 w 805"/>
                  <a:gd name="T39" fmla="*/ 1954 h 2913"/>
                  <a:gd name="T40" fmla="*/ 265 w 805"/>
                  <a:gd name="T41" fmla="*/ 1907 h 2913"/>
                  <a:gd name="T42" fmla="*/ 274 w 805"/>
                  <a:gd name="T43" fmla="*/ 1865 h 2913"/>
                  <a:gd name="T44" fmla="*/ 282 w 805"/>
                  <a:gd name="T45" fmla="*/ 1830 h 2913"/>
                  <a:gd name="T46" fmla="*/ 289 w 805"/>
                  <a:gd name="T47" fmla="*/ 1800 h 2913"/>
                  <a:gd name="T48" fmla="*/ 289 w 805"/>
                  <a:gd name="T49" fmla="*/ 1800 h 2913"/>
                  <a:gd name="T50" fmla="*/ 300 w 805"/>
                  <a:gd name="T51" fmla="*/ 1766 h 2913"/>
                  <a:gd name="T52" fmla="*/ 311 w 805"/>
                  <a:gd name="T53" fmla="*/ 1733 h 2913"/>
                  <a:gd name="T54" fmla="*/ 324 w 805"/>
                  <a:gd name="T55" fmla="*/ 1699 h 2913"/>
                  <a:gd name="T56" fmla="*/ 338 w 805"/>
                  <a:gd name="T57" fmla="*/ 1666 h 2913"/>
                  <a:gd name="T58" fmla="*/ 352 w 805"/>
                  <a:gd name="T59" fmla="*/ 1634 h 2913"/>
                  <a:gd name="T60" fmla="*/ 368 w 805"/>
                  <a:gd name="T61" fmla="*/ 1603 h 2913"/>
                  <a:gd name="T62" fmla="*/ 396 w 805"/>
                  <a:gd name="T63" fmla="*/ 1545 h 2913"/>
                  <a:gd name="T64" fmla="*/ 423 w 805"/>
                  <a:gd name="T65" fmla="*/ 1495 h 2913"/>
                  <a:gd name="T66" fmla="*/ 445 w 805"/>
                  <a:gd name="T67" fmla="*/ 1456 h 2913"/>
                  <a:gd name="T68" fmla="*/ 466 w 805"/>
                  <a:gd name="T69" fmla="*/ 1422 h 2913"/>
                  <a:gd name="T70" fmla="*/ 466 w 805"/>
                  <a:gd name="T71" fmla="*/ 1422 h 2913"/>
                  <a:gd name="T72" fmla="*/ 462 w 805"/>
                  <a:gd name="T73" fmla="*/ 1455 h 2913"/>
                  <a:gd name="T74" fmla="*/ 455 w 805"/>
                  <a:gd name="T75" fmla="*/ 1544 h 2913"/>
                  <a:gd name="T76" fmla="*/ 446 w 805"/>
                  <a:gd name="T77" fmla="*/ 1676 h 2913"/>
                  <a:gd name="T78" fmla="*/ 442 w 805"/>
                  <a:gd name="T79" fmla="*/ 1752 h 2913"/>
                  <a:gd name="T80" fmla="*/ 437 w 805"/>
                  <a:gd name="T81" fmla="*/ 1834 h 2913"/>
                  <a:gd name="T82" fmla="*/ 434 w 805"/>
                  <a:gd name="T83" fmla="*/ 1919 h 2913"/>
                  <a:gd name="T84" fmla="*/ 432 w 805"/>
                  <a:gd name="T85" fmla="*/ 2006 h 2913"/>
                  <a:gd name="T86" fmla="*/ 432 w 805"/>
                  <a:gd name="T87" fmla="*/ 2092 h 2913"/>
                  <a:gd name="T88" fmla="*/ 434 w 805"/>
                  <a:gd name="T89" fmla="*/ 2176 h 2913"/>
                  <a:gd name="T90" fmla="*/ 435 w 805"/>
                  <a:gd name="T91" fmla="*/ 2216 h 2913"/>
                  <a:gd name="T92" fmla="*/ 437 w 805"/>
                  <a:gd name="T93" fmla="*/ 2256 h 2913"/>
                  <a:gd name="T94" fmla="*/ 441 w 805"/>
                  <a:gd name="T95" fmla="*/ 2293 h 2913"/>
                  <a:gd name="T96" fmla="*/ 444 w 805"/>
                  <a:gd name="T97" fmla="*/ 2331 h 2913"/>
                  <a:gd name="T98" fmla="*/ 448 w 805"/>
                  <a:gd name="T99" fmla="*/ 2364 h 2913"/>
                  <a:gd name="T100" fmla="*/ 454 w 805"/>
                  <a:gd name="T101" fmla="*/ 2397 h 2913"/>
                  <a:gd name="T102" fmla="*/ 459 w 805"/>
                  <a:gd name="T103" fmla="*/ 2426 h 2913"/>
                  <a:gd name="T104" fmla="*/ 466 w 805"/>
                  <a:gd name="T105" fmla="*/ 2454 h 2913"/>
                  <a:gd name="T106" fmla="*/ 466 w 805"/>
                  <a:gd name="T107" fmla="*/ 2454 h 2913"/>
                  <a:gd name="T108" fmla="*/ 473 w 805"/>
                  <a:gd name="T109" fmla="*/ 2485 h 2913"/>
                  <a:gd name="T110" fmla="*/ 482 w 805"/>
                  <a:gd name="T111" fmla="*/ 2524 h 2913"/>
                  <a:gd name="T112" fmla="*/ 502 w 805"/>
                  <a:gd name="T113" fmla="*/ 2628 h 2913"/>
                  <a:gd name="T114" fmla="*/ 524 w 805"/>
                  <a:gd name="T115" fmla="*/ 2760 h 2913"/>
                  <a:gd name="T116" fmla="*/ 549 w 805"/>
                  <a:gd name="T117" fmla="*/ 2913 h 2913"/>
                  <a:gd name="T118" fmla="*/ 805 w 805"/>
                  <a:gd name="T119" fmla="*/ 1724 h 2913"/>
                  <a:gd name="T120" fmla="*/ 629 w 805"/>
                  <a:gd name="T121" fmla="*/ 818 h 2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5" h="2913">
                    <a:moveTo>
                      <a:pt x="629" y="818"/>
                    </a:moveTo>
                    <a:lnTo>
                      <a:pt x="516" y="0"/>
                    </a:lnTo>
                    <a:lnTo>
                      <a:pt x="0" y="693"/>
                    </a:lnTo>
                    <a:lnTo>
                      <a:pt x="0" y="693"/>
                    </a:lnTo>
                    <a:lnTo>
                      <a:pt x="9" y="720"/>
                    </a:lnTo>
                    <a:lnTo>
                      <a:pt x="20" y="750"/>
                    </a:lnTo>
                    <a:lnTo>
                      <a:pt x="31" y="790"/>
                    </a:lnTo>
                    <a:lnTo>
                      <a:pt x="43" y="835"/>
                    </a:lnTo>
                    <a:lnTo>
                      <a:pt x="49" y="859"/>
                    </a:lnTo>
                    <a:lnTo>
                      <a:pt x="53" y="883"/>
                    </a:lnTo>
                    <a:lnTo>
                      <a:pt x="57" y="908"/>
                    </a:lnTo>
                    <a:lnTo>
                      <a:pt x="60" y="933"/>
                    </a:lnTo>
                    <a:lnTo>
                      <a:pt x="63" y="958"/>
                    </a:lnTo>
                    <a:lnTo>
                      <a:pt x="63" y="982"/>
                    </a:lnTo>
                    <a:lnTo>
                      <a:pt x="63" y="982"/>
                    </a:lnTo>
                    <a:lnTo>
                      <a:pt x="63" y="1384"/>
                    </a:lnTo>
                    <a:lnTo>
                      <a:pt x="224" y="2168"/>
                    </a:lnTo>
                    <a:lnTo>
                      <a:pt x="224" y="2168"/>
                    </a:lnTo>
                    <a:lnTo>
                      <a:pt x="240" y="2056"/>
                    </a:lnTo>
                    <a:lnTo>
                      <a:pt x="257" y="1954"/>
                    </a:lnTo>
                    <a:lnTo>
                      <a:pt x="265" y="1907"/>
                    </a:lnTo>
                    <a:lnTo>
                      <a:pt x="274" y="1865"/>
                    </a:lnTo>
                    <a:lnTo>
                      <a:pt x="282" y="1830"/>
                    </a:lnTo>
                    <a:lnTo>
                      <a:pt x="289" y="1800"/>
                    </a:lnTo>
                    <a:lnTo>
                      <a:pt x="289" y="1800"/>
                    </a:lnTo>
                    <a:lnTo>
                      <a:pt x="300" y="1766"/>
                    </a:lnTo>
                    <a:lnTo>
                      <a:pt x="311" y="1733"/>
                    </a:lnTo>
                    <a:lnTo>
                      <a:pt x="324" y="1699"/>
                    </a:lnTo>
                    <a:lnTo>
                      <a:pt x="338" y="1666"/>
                    </a:lnTo>
                    <a:lnTo>
                      <a:pt x="352" y="1634"/>
                    </a:lnTo>
                    <a:lnTo>
                      <a:pt x="368" y="1603"/>
                    </a:lnTo>
                    <a:lnTo>
                      <a:pt x="396" y="1545"/>
                    </a:lnTo>
                    <a:lnTo>
                      <a:pt x="423" y="1495"/>
                    </a:lnTo>
                    <a:lnTo>
                      <a:pt x="445" y="1456"/>
                    </a:lnTo>
                    <a:lnTo>
                      <a:pt x="466" y="1422"/>
                    </a:lnTo>
                    <a:lnTo>
                      <a:pt x="466" y="1422"/>
                    </a:lnTo>
                    <a:lnTo>
                      <a:pt x="462" y="1455"/>
                    </a:lnTo>
                    <a:lnTo>
                      <a:pt x="455" y="1544"/>
                    </a:lnTo>
                    <a:lnTo>
                      <a:pt x="446" y="1676"/>
                    </a:lnTo>
                    <a:lnTo>
                      <a:pt x="442" y="1752"/>
                    </a:lnTo>
                    <a:lnTo>
                      <a:pt x="437" y="1834"/>
                    </a:lnTo>
                    <a:lnTo>
                      <a:pt x="434" y="1919"/>
                    </a:lnTo>
                    <a:lnTo>
                      <a:pt x="432" y="2006"/>
                    </a:lnTo>
                    <a:lnTo>
                      <a:pt x="432" y="2092"/>
                    </a:lnTo>
                    <a:lnTo>
                      <a:pt x="434" y="2176"/>
                    </a:lnTo>
                    <a:lnTo>
                      <a:pt x="435" y="2216"/>
                    </a:lnTo>
                    <a:lnTo>
                      <a:pt x="437" y="2256"/>
                    </a:lnTo>
                    <a:lnTo>
                      <a:pt x="441" y="2293"/>
                    </a:lnTo>
                    <a:lnTo>
                      <a:pt x="444" y="2331"/>
                    </a:lnTo>
                    <a:lnTo>
                      <a:pt x="448" y="2364"/>
                    </a:lnTo>
                    <a:lnTo>
                      <a:pt x="454" y="2397"/>
                    </a:lnTo>
                    <a:lnTo>
                      <a:pt x="459" y="2426"/>
                    </a:lnTo>
                    <a:lnTo>
                      <a:pt x="466" y="2454"/>
                    </a:lnTo>
                    <a:lnTo>
                      <a:pt x="466" y="2454"/>
                    </a:lnTo>
                    <a:lnTo>
                      <a:pt x="473" y="2485"/>
                    </a:lnTo>
                    <a:lnTo>
                      <a:pt x="482" y="2524"/>
                    </a:lnTo>
                    <a:lnTo>
                      <a:pt x="502" y="2628"/>
                    </a:lnTo>
                    <a:lnTo>
                      <a:pt x="524" y="2760"/>
                    </a:lnTo>
                    <a:lnTo>
                      <a:pt x="549" y="2913"/>
                    </a:lnTo>
                    <a:lnTo>
                      <a:pt x="805" y="1724"/>
                    </a:lnTo>
                    <a:lnTo>
                      <a:pt x="629" y="818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560839" y="2881292"/>
                <a:ext cx="435131" cy="1225238"/>
              </a:xfrm>
              <a:custGeom>
                <a:avLst/>
                <a:gdLst>
                  <a:gd name="T0" fmla="*/ 557 w 1594"/>
                  <a:gd name="T1" fmla="*/ 2265 h 4492"/>
                  <a:gd name="T2" fmla="*/ 572 w 1594"/>
                  <a:gd name="T3" fmla="*/ 2301 h 4492"/>
                  <a:gd name="T4" fmla="*/ 583 w 1594"/>
                  <a:gd name="T5" fmla="*/ 2341 h 4492"/>
                  <a:gd name="T6" fmla="*/ 590 w 1594"/>
                  <a:gd name="T7" fmla="*/ 2387 h 4492"/>
                  <a:gd name="T8" fmla="*/ 592 w 1594"/>
                  <a:gd name="T9" fmla="*/ 2436 h 4492"/>
                  <a:gd name="T10" fmla="*/ 591 w 1594"/>
                  <a:gd name="T11" fmla="*/ 2487 h 4492"/>
                  <a:gd name="T12" fmla="*/ 582 w 1594"/>
                  <a:gd name="T13" fmla="*/ 2598 h 4492"/>
                  <a:gd name="T14" fmla="*/ 561 w 1594"/>
                  <a:gd name="T15" fmla="*/ 2771 h 4492"/>
                  <a:gd name="T16" fmla="*/ 549 w 1594"/>
                  <a:gd name="T17" fmla="*/ 2885 h 4492"/>
                  <a:gd name="T18" fmla="*/ 546 w 1594"/>
                  <a:gd name="T19" fmla="*/ 2965 h 4492"/>
                  <a:gd name="T20" fmla="*/ 547 w 1594"/>
                  <a:gd name="T21" fmla="*/ 3015 h 4492"/>
                  <a:gd name="T22" fmla="*/ 553 w 1594"/>
                  <a:gd name="T23" fmla="*/ 3061 h 4492"/>
                  <a:gd name="T24" fmla="*/ 557 w 1594"/>
                  <a:gd name="T25" fmla="*/ 3083 h 4492"/>
                  <a:gd name="T26" fmla="*/ 580 w 1594"/>
                  <a:gd name="T27" fmla="*/ 3209 h 4492"/>
                  <a:gd name="T28" fmla="*/ 612 w 1594"/>
                  <a:gd name="T29" fmla="*/ 3399 h 4492"/>
                  <a:gd name="T30" fmla="*/ 682 w 1594"/>
                  <a:gd name="T31" fmla="*/ 3872 h 4492"/>
                  <a:gd name="T32" fmla="*/ 771 w 1594"/>
                  <a:gd name="T33" fmla="*/ 4492 h 4492"/>
                  <a:gd name="T34" fmla="*/ 776 w 1594"/>
                  <a:gd name="T35" fmla="*/ 4419 h 4492"/>
                  <a:gd name="T36" fmla="*/ 812 w 1594"/>
                  <a:gd name="T37" fmla="*/ 3946 h 4492"/>
                  <a:gd name="T38" fmla="*/ 841 w 1594"/>
                  <a:gd name="T39" fmla="*/ 3620 h 4492"/>
                  <a:gd name="T40" fmla="*/ 876 w 1594"/>
                  <a:gd name="T41" fmla="*/ 3281 h 4492"/>
                  <a:gd name="T42" fmla="*/ 914 w 1594"/>
                  <a:gd name="T43" fmla="*/ 2968 h 4492"/>
                  <a:gd name="T44" fmla="*/ 934 w 1594"/>
                  <a:gd name="T45" fmla="*/ 2833 h 4492"/>
                  <a:gd name="T46" fmla="*/ 955 w 1594"/>
                  <a:gd name="T47" fmla="*/ 2719 h 4492"/>
                  <a:gd name="T48" fmla="*/ 976 w 1594"/>
                  <a:gd name="T49" fmla="*/ 2629 h 4492"/>
                  <a:gd name="T50" fmla="*/ 992 w 1594"/>
                  <a:gd name="T51" fmla="*/ 2580 h 4492"/>
                  <a:gd name="T52" fmla="*/ 997 w 1594"/>
                  <a:gd name="T53" fmla="*/ 2568 h 4492"/>
                  <a:gd name="T54" fmla="*/ 1045 w 1594"/>
                  <a:gd name="T55" fmla="*/ 2474 h 4492"/>
                  <a:gd name="T56" fmla="*/ 1099 w 1594"/>
                  <a:gd name="T57" fmla="*/ 2376 h 4492"/>
                  <a:gd name="T58" fmla="*/ 1158 w 1594"/>
                  <a:gd name="T59" fmla="*/ 2279 h 4492"/>
                  <a:gd name="T60" fmla="*/ 1268 w 1594"/>
                  <a:gd name="T61" fmla="*/ 2108 h 4492"/>
                  <a:gd name="T62" fmla="*/ 1350 w 1594"/>
                  <a:gd name="T63" fmla="*/ 1988 h 4492"/>
                  <a:gd name="T64" fmla="*/ 1594 w 1594"/>
                  <a:gd name="T65" fmla="*/ 0 h 4492"/>
                  <a:gd name="T66" fmla="*/ 54 w 1594"/>
                  <a:gd name="T67" fmla="*/ 768 h 4492"/>
                  <a:gd name="T68" fmla="*/ 118 w 1594"/>
                  <a:gd name="T69" fmla="*/ 977 h 4492"/>
                  <a:gd name="T70" fmla="*/ 267 w 1594"/>
                  <a:gd name="T71" fmla="*/ 1450 h 4492"/>
                  <a:gd name="T72" fmla="*/ 353 w 1594"/>
                  <a:gd name="T73" fmla="*/ 1714 h 4492"/>
                  <a:gd name="T74" fmla="*/ 435 w 1594"/>
                  <a:gd name="T75" fmla="*/ 1957 h 4492"/>
                  <a:gd name="T76" fmla="*/ 506 w 1594"/>
                  <a:gd name="T77" fmla="*/ 2151 h 4492"/>
                  <a:gd name="T78" fmla="*/ 534 w 1594"/>
                  <a:gd name="T79" fmla="*/ 2219 h 4492"/>
                  <a:gd name="T80" fmla="*/ 557 w 1594"/>
                  <a:gd name="T81" fmla="*/ 2265 h 4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94" h="4492">
                    <a:moveTo>
                      <a:pt x="557" y="2265"/>
                    </a:moveTo>
                    <a:lnTo>
                      <a:pt x="557" y="2265"/>
                    </a:lnTo>
                    <a:lnTo>
                      <a:pt x="566" y="2282"/>
                    </a:lnTo>
                    <a:lnTo>
                      <a:pt x="572" y="2301"/>
                    </a:lnTo>
                    <a:lnTo>
                      <a:pt x="579" y="2320"/>
                    </a:lnTo>
                    <a:lnTo>
                      <a:pt x="583" y="2341"/>
                    </a:lnTo>
                    <a:lnTo>
                      <a:pt x="588" y="2364"/>
                    </a:lnTo>
                    <a:lnTo>
                      <a:pt x="590" y="2387"/>
                    </a:lnTo>
                    <a:lnTo>
                      <a:pt x="592" y="2411"/>
                    </a:lnTo>
                    <a:lnTo>
                      <a:pt x="592" y="2436"/>
                    </a:lnTo>
                    <a:lnTo>
                      <a:pt x="592" y="2461"/>
                    </a:lnTo>
                    <a:lnTo>
                      <a:pt x="591" y="2487"/>
                    </a:lnTo>
                    <a:lnTo>
                      <a:pt x="588" y="2542"/>
                    </a:lnTo>
                    <a:lnTo>
                      <a:pt x="582" y="2598"/>
                    </a:lnTo>
                    <a:lnTo>
                      <a:pt x="576" y="2655"/>
                    </a:lnTo>
                    <a:lnTo>
                      <a:pt x="561" y="2771"/>
                    </a:lnTo>
                    <a:lnTo>
                      <a:pt x="555" y="2828"/>
                    </a:lnTo>
                    <a:lnTo>
                      <a:pt x="549" y="2885"/>
                    </a:lnTo>
                    <a:lnTo>
                      <a:pt x="546" y="2939"/>
                    </a:lnTo>
                    <a:lnTo>
                      <a:pt x="546" y="2965"/>
                    </a:lnTo>
                    <a:lnTo>
                      <a:pt x="546" y="2990"/>
                    </a:lnTo>
                    <a:lnTo>
                      <a:pt x="547" y="3015"/>
                    </a:lnTo>
                    <a:lnTo>
                      <a:pt x="549" y="3038"/>
                    </a:lnTo>
                    <a:lnTo>
                      <a:pt x="553" y="3061"/>
                    </a:lnTo>
                    <a:lnTo>
                      <a:pt x="557" y="3083"/>
                    </a:lnTo>
                    <a:lnTo>
                      <a:pt x="557" y="3083"/>
                    </a:lnTo>
                    <a:lnTo>
                      <a:pt x="567" y="3136"/>
                    </a:lnTo>
                    <a:lnTo>
                      <a:pt x="580" y="3209"/>
                    </a:lnTo>
                    <a:lnTo>
                      <a:pt x="595" y="3297"/>
                    </a:lnTo>
                    <a:lnTo>
                      <a:pt x="612" y="3399"/>
                    </a:lnTo>
                    <a:lnTo>
                      <a:pt x="646" y="3628"/>
                    </a:lnTo>
                    <a:lnTo>
                      <a:pt x="682" y="3872"/>
                    </a:lnTo>
                    <a:lnTo>
                      <a:pt x="744" y="4304"/>
                    </a:lnTo>
                    <a:lnTo>
                      <a:pt x="771" y="4492"/>
                    </a:lnTo>
                    <a:lnTo>
                      <a:pt x="771" y="4492"/>
                    </a:lnTo>
                    <a:lnTo>
                      <a:pt x="776" y="4419"/>
                    </a:lnTo>
                    <a:lnTo>
                      <a:pt x="790" y="4225"/>
                    </a:lnTo>
                    <a:lnTo>
                      <a:pt x="812" y="3946"/>
                    </a:lnTo>
                    <a:lnTo>
                      <a:pt x="826" y="3786"/>
                    </a:lnTo>
                    <a:lnTo>
                      <a:pt x="841" y="3620"/>
                    </a:lnTo>
                    <a:lnTo>
                      <a:pt x="858" y="3450"/>
                    </a:lnTo>
                    <a:lnTo>
                      <a:pt x="876" y="3281"/>
                    </a:lnTo>
                    <a:lnTo>
                      <a:pt x="895" y="3120"/>
                    </a:lnTo>
                    <a:lnTo>
                      <a:pt x="914" y="2968"/>
                    </a:lnTo>
                    <a:lnTo>
                      <a:pt x="924" y="2899"/>
                    </a:lnTo>
                    <a:lnTo>
                      <a:pt x="934" y="2833"/>
                    </a:lnTo>
                    <a:lnTo>
                      <a:pt x="945" y="2774"/>
                    </a:lnTo>
                    <a:lnTo>
                      <a:pt x="955" y="2719"/>
                    </a:lnTo>
                    <a:lnTo>
                      <a:pt x="965" y="2670"/>
                    </a:lnTo>
                    <a:lnTo>
                      <a:pt x="976" y="2629"/>
                    </a:lnTo>
                    <a:lnTo>
                      <a:pt x="986" y="2594"/>
                    </a:lnTo>
                    <a:lnTo>
                      <a:pt x="992" y="2580"/>
                    </a:lnTo>
                    <a:lnTo>
                      <a:pt x="997" y="2568"/>
                    </a:lnTo>
                    <a:lnTo>
                      <a:pt x="997" y="2568"/>
                    </a:lnTo>
                    <a:lnTo>
                      <a:pt x="1020" y="2521"/>
                    </a:lnTo>
                    <a:lnTo>
                      <a:pt x="1045" y="2474"/>
                    </a:lnTo>
                    <a:lnTo>
                      <a:pt x="1072" y="2425"/>
                    </a:lnTo>
                    <a:lnTo>
                      <a:pt x="1099" y="2376"/>
                    </a:lnTo>
                    <a:lnTo>
                      <a:pt x="1129" y="2327"/>
                    </a:lnTo>
                    <a:lnTo>
                      <a:pt x="1158" y="2279"/>
                    </a:lnTo>
                    <a:lnTo>
                      <a:pt x="1216" y="2188"/>
                    </a:lnTo>
                    <a:lnTo>
                      <a:pt x="1268" y="2108"/>
                    </a:lnTo>
                    <a:lnTo>
                      <a:pt x="1311" y="2045"/>
                    </a:lnTo>
                    <a:lnTo>
                      <a:pt x="1350" y="1988"/>
                    </a:lnTo>
                    <a:lnTo>
                      <a:pt x="1350" y="944"/>
                    </a:lnTo>
                    <a:lnTo>
                      <a:pt x="1594" y="0"/>
                    </a:lnTo>
                    <a:lnTo>
                      <a:pt x="0" y="0"/>
                    </a:lnTo>
                    <a:lnTo>
                      <a:pt x="54" y="768"/>
                    </a:lnTo>
                    <a:lnTo>
                      <a:pt x="54" y="768"/>
                    </a:lnTo>
                    <a:lnTo>
                      <a:pt x="118" y="977"/>
                    </a:lnTo>
                    <a:lnTo>
                      <a:pt x="186" y="1195"/>
                    </a:lnTo>
                    <a:lnTo>
                      <a:pt x="267" y="1450"/>
                    </a:lnTo>
                    <a:lnTo>
                      <a:pt x="310" y="1583"/>
                    </a:lnTo>
                    <a:lnTo>
                      <a:pt x="353" y="1714"/>
                    </a:lnTo>
                    <a:lnTo>
                      <a:pt x="396" y="1840"/>
                    </a:lnTo>
                    <a:lnTo>
                      <a:pt x="435" y="1957"/>
                    </a:lnTo>
                    <a:lnTo>
                      <a:pt x="473" y="2061"/>
                    </a:lnTo>
                    <a:lnTo>
                      <a:pt x="506" y="2151"/>
                    </a:lnTo>
                    <a:lnTo>
                      <a:pt x="521" y="2188"/>
                    </a:lnTo>
                    <a:lnTo>
                      <a:pt x="534" y="2219"/>
                    </a:lnTo>
                    <a:lnTo>
                      <a:pt x="546" y="2245"/>
                    </a:lnTo>
                    <a:lnTo>
                      <a:pt x="557" y="2265"/>
                    </a:lnTo>
                    <a:lnTo>
                      <a:pt x="557" y="2265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3388570" y="2936910"/>
                <a:ext cx="494021" cy="837546"/>
              </a:xfrm>
              <a:custGeom>
                <a:avLst/>
                <a:gdLst>
                  <a:gd name="T0" fmla="*/ 867 w 1812"/>
                  <a:gd name="T1" fmla="*/ 0 h 3071"/>
                  <a:gd name="T2" fmla="*/ 0 w 1812"/>
                  <a:gd name="T3" fmla="*/ 2278 h 3071"/>
                  <a:gd name="T4" fmla="*/ 0 w 1812"/>
                  <a:gd name="T5" fmla="*/ 3071 h 3071"/>
                  <a:gd name="T6" fmla="*/ 1812 w 1812"/>
                  <a:gd name="T7" fmla="*/ 0 h 3071"/>
                  <a:gd name="T8" fmla="*/ 867 w 1812"/>
                  <a:gd name="T9" fmla="*/ 0 h 3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2" h="3071">
                    <a:moveTo>
                      <a:pt x="867" y="0"/>
                    </a:moveTo>
                    <a:lnTo>
                      <a:pt x="0" y="2278"/>
                    </a:lnTo>
                    <a:lnTo>
                      <a:pt x="0" y="3071"/>
                    </a:lnTo>
                    <a:lnTo>
                      <a:pt x="1812" y="0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3848238" y="2881292"/>
                <a:ext cx="880077" cy="1406815"/>
              </a:xfrm>
              <a:custGeom>
                <a:avLst/>
                <a:gdLst>
                  <a:gd name="T0" fmla="*/ 2240 w 3227"/>
                  <a:gd name="T1" fmla="*/ 139 h 5160"/>
                  <a:gd name="T2" fmla="*/ 2106 w 3227"/>
                  <a:gd name="T3" fmla="*/ 338 h 5160"/>
                  <a:gd name="T4" fmla="*/ 1884 w 3227"/>
                  <a:gd name="T5" fmla="*/ 675 h 5160"/>
                  <a:gd name="T6" fmla="*/ 1713 w 3227"/>
                  <a:gd name="T7" fmla="*/ 941 h 5160"/>
                  <a:gd name="T8" fmla="*/ 1543 w 3227"/>
                  <a:gd name="T9" fmla="*/ 1210 h 5160"/>
                  <a:gd name="T10" fmla="*/ 1394 w 3227"/>
                  <a:gd name="T11" fmla="*/ 1458 h 5160"/>
                  <a:gd name="T12" fmla="*/ 1332 w 3227"/>
                  <a:gd name="T13" fmla="*/ 1567 h 5160"/>
                  <a:gd name="T14" fmla="*/ 1282 w 3227"/>
                  <a:gd name="T15" fmla="*/ 1661 h 5160"/>
                  <a:gd name="T16" fmla="*/ 1246 w 3227"/>
                  <a:gd name="T17" fmla="*/ 1737 h 5160"/>
                  <a:gd name="T18" fmla="*/ 1231 w 3227"/>
                  <a:gd name="T19" fmla="*/ 1775 h 5160"/>
                  <a:gd name="T20" fmla="*/ 1192 w 3227"/>
                  <a:gd name="T21" fmla="*/ 1883 h 5160"/>
                  <a:gd name="T22" fmla="*/ 1114 w 3227"/>
                  <a:gd name="T23" fmla="*/ 2111 h 5160"/>
                  <a:gd name="T24" fmla="*/ 905 w 3227"/>
                  <a:gd name="T25" fmla="*/ 2752 h 5160"/>
                  <a:gd name="T26" fmla="*/ 736 w 3227"/>
                  <a:gd name="T27" fmla="*/ 3264 h 5160"/>
                  <a:gd name="T28" fmla="*/ 553 w 3227"/>
                  <a:gd name="T29" fmla="*/ 3798 h 5160"/>
                  <a:gd name="T30" fmla="*/ 460 w 3227"/>
                  <a:gd name="T31" fmla="*/ 4063 h 5160"/>
                  <a:gd name="T32" fmla="*/ 365 w 3227"/>
                  <a:gd name="T33" fmla="*/ 4319 h 5160"/>
                  <a:gd name="T34" fmla="*/ 270 w 3227"/>
                  <a:gd name="T35" fmla="*/ 4561 h 5160"/>
                  <a:gd name="T36" fmla="*/ 178 w 3227"/>
                  <a:gd name="T37" fmla="*/ 4785 h 5160"/>
                  <a:gd name="T38" fmla="*/ 87 w 3227"/>
                  <a:gd name="T39" fmla="*/ 4985 h 5160"/>
                  <a:gd name="T40" fmla="*/ 22 w 3227"/>
                  <a:gd name="T41" fmla="*/ 5119 h 5160"/>
                  <a:gd name="T42" fmla="*/ 0 w 3227"/>
                  <a:gd name="T43" fmla="*/ 5160 h 5160"/>
                  <a:gd name="T44" fmla="*/ 565 w 3227"/>
                  <a:gd name="T45" fmla="*/ 4246 h 5160"/>
                  <a:gd name="T46" fmla="*/ 1067 w 3227"/>
                  <a:gd name="T47" fmla="*/ 3426 h 5160"/>
                  <a:gd name="T48" fmla="*/ 1429 w 3227"/>
                  <a:gd name="T49" fmla="*/ 2828 h 5160"/>
                  <a:gd name="T50" fmla="*/ 1536 w 3227"/>
                  <a:gd name="T51" fmla="*/ 2649 h 5160"/>
                  <a:gd name="T52" fmla="*/ 1727 w 3227"/>
                  <a:gd name="T53" fmla="*/ 2332 h 5160"/>
                  <a:gd name="T54" fmla="*/ 1952 w 3227"/>
                  <a:gd name="T55" fmla="*/ 1971 h 5160"/>
                  <a:gd name="T56" fmla="*/ 2196 w 3227"/>
                  <a:gd name="T57" fmla="*/ 1586 h 5160"/>
                  <a:gd name="T58" fmla="*/ 2687 w 3227"/>
                  <a:gd name="T59" fmla="*/ 826 h 5160"/>
                  <a:gd name="T60" fmla="*/ 3091 w 3227"/>
                  <a:gd name="T61" fmla="*/ 207 h 5160"/>
                  <a:gd name="T62" fmla="*/ 2597 w 3227"/>
                  <a:gd name="T63" fmla="*/ 0 h 5160"/>
                  <a:gd name="T64" fmla="*/ 2533 w 3227"/>
                  <a:gd name="T65" fmla="*/ 16 h 5160"/>
                  <a:gd name="T66" fmla="*/ 2416 w 3227"/>
                  <a:gd name="T67" fmla="*/ 49 h 5160"/>
                  <a:gd name="T68" fmla="*/ 2343 w 3227"/>
                  <a:gd name="T69" fmla="*/ 75 h 5160"/>
                  <a:gd name="T70" fmla="*/ 2302 w 3227"/>
                  <a:gd name="T71" fmla="*/ 93 h 5160"/>
                  <a:gd name="T72" fmla="*/ 2270 w 3227"/>
                  <a:gd name="T73" fmla="*/ 111 h 5160"/>
                  <a:gd name="T74" fmla="*/ 2248 w 3227"/>
                  <a:gd name="T75" fmla="*/ 129 h 5160"/>
                  <a:gd name="T76" fmla="*/ 2240 w 3227"/>
                  <a:gd name="T77" fmla="*/ 139 h 5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27" h="5160">
                    <a:moveTo>
                      <a:pt x="2240" y="139"/>
                    </a:moveTo>
                    <a:lnTo>
                      <a:pt x="2240" y="139"/>
                    </a:lnTo>
                    <a:lnTo>
                      <a:pt x="2203" y="192"/>
                    </a:lnTo>
                    <a:lnTo>
                      <a:pt x="2106" y="338"/>
                    </a:lnTo>
                    <a:lnTo>
                      <a:pt x="1966" y="552"/>
                    </a:lnTo>
                    <a:lnTo>
                      <a:pt x="1884" y="675"/>
                    </a:lnTo>
                    <a:lnTo>
                      <a:pt x="1799" y="806"/>
                    </a:lnTo>
                    <a:lnTo>
                      <a:pt x="1713" y="941"/>
                    </a:lnTo>
                    <a:lnTo>
                      <a:pt x="1627" y="1076"/>
                    </a:lnTo>
                    <a:lnTo>
                      <a:pt x="1543" y="1210"/>
                    </a:lnTo>
                    <a:lnTo>
                      <a:pt x="1465" y="1338"/>
                    </a:lnTo>
                    <a:lnTo>
                      <a:pt x="1394" y="1458"/>
                    </a:lnTo>
                    <a:lnTo>
                      <a:pt x="1361" y="1515"/>
                    </a:lnTo>
                    <a:lnTo>
                      <a:pt x="1332" y="1567"/>
                    </a:lnTo>
                    <a:lnTo>
                      <a:pt x="1306" y="1616"/>
                    </a:lnTo>
                    <a:lnTo>
                      <a:pt x="1282" y="1661"/>
                    </a:lnTo>
                    <a:lnTo>
                      <a:pt x="1262" y="1701"/>
                    </a:lnTo>
                    <a:lnTo>
                      <a:pt x="1246" y="1737"/>
                    </a:lnTo>
                    <a:lnTo>
                      <a:pt x="1246" y="1737"/>
                    </a:lnTo>
                    <a:lnTo>
                      <a:pt x="1231" y="1775"/>
                    </a:lnTo>
                    <a:lnTo>
                      <a:pt x="1212" y="1824"/>
                    </a:lnTo>
                    <a:lnTo>
                      <a:pt x="1192" y="1883"/>
                    </a:lnTo>
                    <a:lnTo>
                      <a:pt x="1168" y="1950"/>
                    </a:lnTo>
                    <a:lnTo>
                      <a:pt x="1114" y="2111"/>
                    </a:lnTo>
                    <a:lnTo>
                      <a:pt x="1051" y="2302"/>
                    </a:lnTo>
                    <a:lnTo>
                      <a:pt x="905" y="2752"/>
                    </a:lnTo>
                    <a:lnTo>
                      <a:pt x="822" y="3003"/>
                    </a:lnTo>
                    <a:lnTo>
                      <a:pt x="736" y="3264"/>
                    </a:lnTo>
                    <a:lnTo>
                      <a:pt x="646" y="3530"/>
                    </a:lnTo>
                    <a:lnTo>
                      <a:pt x="553" y="3798"/>
                    </a:lnTo>
                    <a:lnTo>
                      <a:pt x="507" y="3931"/>
                    </a:lnTo>
                    <a:lnTo>
                      <a:pt x="460" y="4063"/>
                    </a:lnTo>
                    <a:lnTo>
                      <a:pt x="412" y="4193"/>
                    </a:lnTo>
                    <a:lnTo>
                      <a:pt x="365" y="4319"/>
                    </a:lnTo>
                    <a:lnTo>
                      <a:pt x="317" y="4442"/>
                    </a:lnTo>
                    <a:lnTo>
                      <a:pt x="270" y="4561"/>
                    </a:lnTo>
                    <a:lnTo>
                      <a:pt x="224" y="4675"/>
                    </a:lnTo>
                    <a:lnTo>
                      <a:pt x="178" y="4785"/>
                    </a:lnTo>
                    <a:lnTo>
                      <a:pt x="132" y="4888"/>
                    </a:lnTo>
                    <a:lnTo>
                      <a:pt x="87" y="4985"/>
                    </a:lnTo>
                    <a:lnTo>
                      <a:pt x="44" y="5077"/>
                    </a:lnTo>
                    <a:lnTo>
                      <a:pt x="22" y="5119"/>
                    </a:lnTo>
                    <a:lnTo>
                      <a:pt x="0" y="5160"/>
                    </a:lnTo>
                    <a:lnTo>
                      <a:pt x="0" y="5160"/>
                    </a:lnTo>
                    <a:lnTo>
                      <a:pt x="164" y="4895"/>
                    </a:lnTo>
                    <a:lnTo>
                      <a:pt x="565" y="4246"/>
                    </a:lnTo>
                    <a:lnTo>
                      <a:pt x="812" y="3844"/>
                    </a:lnTo>
                    <a:lnTo>
                      <a:pt x="1067" y="3426"/>
                    </a:lnTo>
                    <a:lnTo>
                      <a:pt x="1315" y="3019"/>
                    </a:lnTo>
                    <a:lnTo>
                      <a:pt x="1429" y="2828"/>
                    </a:lnTo>
                    <a:lnTo>
                      <a:pt x="1536" y="2649"/>
                    </a:lnTo>
                    <a:lnTo>
                      <a:pt x="1536" y="2649"/>
                    </a:lnTo>
                    <a:lnTo>
                      <a:pt x="1626" y="2497"/>
                    </a:lnTo>
                    <a:lnTo>
                      <a:pt x="1727" y="2332"/>
                    </a:lnTo>
                    <a:lnTo>
                      <a:pt x="1836" y="2156"/>
                    </a:lnTo>
                    <a:lnTo>
                      <a:pt x="1952" y="1971"/>
                    </a:lnTo>
                    <a:lnTo>
                      <a:pt x="2073" y="1781"/>
                    </a:lnTo>
                    <a:lnTo>
                      <a:pt x="2196" y="1586"/>
                    </a:lnTo>
                    <a:lnTo>
                      <a:pt x="2445" y="1199"/>
                    </a:lnTo>
                    <a:lnTo>
                      <a:pt x="2687" y="826"/>
                    </a:lnTo>
                    <a:lnTo>
                      <a:pt x="2906" y="489"/>
                    </a:lnTo>
                    <a:lnTo>
                      <a:pt x="3091" y="207"/>
                    </a:lnTo>
                    <a:lnTo>
                      <a:pt x="3227" y="0"/>
                    </a:lnTo>
                    <a:lnTo>
                      <a:pt x="2597" y="0"/>
                    </a:lnTo>
                    <a:lnTo>
                      <a:pt x="2597" y="0"/>
                    </a:lnTo>
                    <a:lnTo>
                      <a:pt x="2533" y="16"/>
                    </a:lnTo>
                    <a:lnTo>
                      <a:pt x="2472" y="32"/>
                    </a:lnTo>
                    <a:lnTo>
                      <a:pt x="2416" y="49"/>
                    </a:lnTo>
                    <a:lnTo>
                      <a:pt x="2365" y="66"/>
                    </a:lnTo>
                    <a:lnTo>
                      <a:pt x="2343" y="75"/>
                    </a:lnTo>
                    <a:lnTo>
                      <a:pt x="2321" y="85"/>
                    </a:lnTo>
                    <a:lnTo>
                      <a:pt x="2302" y="93"/>
                    </a:lnTo>
                    <a:lnTo>
                      <a:pt x="2285" y="102"/>
                    </a:lnTo>
                    <a:lnTo>
                      <a:pt x="2270" y="111"/>
                    </a:lnTo>
                    <a:lnTo>
                      <a:pt x="2258" y="121"/>
                    </a:lnTo>
                    <a:lnTo>
                      <a:pt x="2248" y="129"/>
                    </a:lnTo>
                    <a:lnTo>
                      <a:pt x="2240" y="139"/>
                    </a:lnTo>
                    <a:lnTo>
                      <a:pt x="2240" y="139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4617079" y="2881292"/>
                <a:ext cx="497293" cy="533281"/>
              </a:xfrm>
              <a:custGeom>
                <a:avLst/>
                <a:gdLst>
                  <a:gd name="T0" fmla="*/ 1824 w 1824"/>
                  <a:gd name="T1" fmla="*/ 0 h 1950"/>
                  <a:gd name="T2" fmla="*/ 1144 w 1824"/>
                  <a:gd name="T3" fmla="*/ 0 h 1950"/>
                  <a:gd name="T4" fmla="*/ 0 w 1824"/>
                  <a:gd name="T5" fmla="*/ 1950 h 1950"/>
                  <a:gd name="T6" fmla="*/ 1824 w 1824"/>
                  <a:gd name="T7" fmla="*/ 0 h 1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4" h="1950">
                    <a:moveTo>
                      <a:pt x="1824" y="0"/>
                    </a:moveTo>
                    <a:lnTo>
                      <a:pt x="1144" y="0"/>
                    </a:lnTo>
                    <a:lnTo>
                      <a:pt x="0" y="1950"/>
                    </a:lnTo>
                    <a:lnTo>
                      <a:pt x="1824" y="0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2202591" y="4356812"/>
                <a:ext cx="482571" cy="680506"/>
              </a:xfrm>
              <a:custGeom>
                <a:avLst/>
                <a:gdLst>
                  <a:gd name="T0" fmla="*/ 0 w 1774"/>
                  <a:gd name="T1" fmla="*/ 0 h 2492"/>
                  <a:gd name="T2" fmla="*/ 0 w 1774"/>
                  <a:gd name="T3" fmla="*/ 37 h 2492"/>
                  <a:gd name="T4" fmla="*/ 75 w 1774"/>
                  <a:gd name="T5" fmla="*/ 428 h 2492"/>
                  <a:gd name="T6" fmla="*/ 466 w 1774"/>
                  <a:gd name="T7" fmla="*/ 541 h 2492"/>
                  <a:gd name="T8" fmla="*/ 1774 w 1774"/>
                  <a:gd name="T9" fmla="*/ 2492 h 2492"/>
                  <a:gd name="T10" fmla="*/ 743 w 1774"/>
                  <a:gd name="T11" fmla="*/ 37 h 2492"/>
                  <a:gd name="T12" fmla="*/ 0 w 1774"/>
                  <a:gd name="T13" fmla="*/ 0 h 2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4" h="2492">
                    <a:moveTo>
                      <a:pt x="0" y="0"/>
                    </a:moveTo>
                    <a:lnTo>
                      <a:pt x="0" y="37"/>
                    </a:lnTo>
                    <a:lnTo>
                      <a:pt x="75" y="428"/>
                    </a:lnTo>
                    <a:lnTo>
                      <a:pt x="466" y="541"/>
                    </a:lnTo>
                    <a:lnTo>
                      <a:pt x="1774" y="2492"/>
                    </a:lnTo>
                    <a:lnTo>
                      <a:pt x="743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E8FC5"/>
              </a:solidFill>
              <a:ln w="9525">
                <a:solidFill>
                  <a:srgbClr val="4E8FC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2802942" y="4468049"/>
                <a:ext cx="397508" cy="1614566"/>
              </a:xfrm>
              <a:custGeom>
                <a:avLst/>
                <a:gdLst>
                  <a:gd name="T0" fmla="*/ 0 w 1459"/>
                  <a:gd name="T1" fmla="*/ 0 h 5927"/>
                  <a:gd name="T2" fmla="*/ 868 w 1459"/>
                  <a:gd name="T3" fmla="*/ 2454 h 5927"/>
                  <a:gd name="T4" fmla="*/ 138 w 1459"/>
                  <a:gd name="T5" fmla="*/ 3623 h 5927"/>
                  <a:gd name="T6" fmla="*/ 742 w 1459"/>
                  <a:gd name="T7" fmla="*/ 5927 h 5927"/>
                  <a:gd name="T8" fmla="*/ 742 w 1459"/>
                  <a:gd name="T9" fmla="*/ 4756 h 5927"/>
                  <a:gd name="T10" fmla="*/ 1459 w 1459"/>
                  <a:gd name="T11" fmla="*/ 2780 h 5927"/>
                  <a:gd name="T12" fmla="*/ 1346 w 1459"/>
                  <a:gd name="T13" fmla="*/ 1459 h 5927"/>
                  <a:gd name="T14" fmla="*/ 0 w 1459"/>
                  <a:gd name="T15" fmla="*/ 0 h 5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9" h="5927">
                    <a:moveTo>
                      <a:pt x="0" y="0"/>
                    </a:moveTo>
                    <a:lnTo>
                      <a:pt x="868" y="2454"/>
                    </a:lnTo>
                    <a:lnTo>
                      <a:pt x="138" y="3623"/>
                    </a:lnTo>
                    <a:lnTo>
                      <a:pt x="742" y="5927"/>
                    </a:lnTo>
                    <a:lnTo>
                      <a:pt x="742" y="4756"/>
                    </a:lnTo>
                    <a:lnTo>
                      <a:pt x="1459" y="2780"/>
                    </a:lnTo>
                    <a:lnTo>
                      <a:pt x="1346" y="14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E8FC5"/>
              </a:solidFill>
              <a:ln w="28575">
                <a:solidFill>
                  <a:srgbClr val="4E8FC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3447460" y="4078721"/>
                <a:ext cx="356611" cy="999494"/>
              </a:xfrm>
              <a:custGeom>
                <a:avLst/>
                <a:gdLst>
                  <a:gd name="T0" fmla="*/ 0 w 1308"/>
                  <a:gd name="T1" fmla="*/ 0 h 3664"/>
                  <a:gd name="T2" fmla="*/ 1205 w 1308"/>
                  <a:gd name="T3" fmla="*/ 3664 h 3664"/>
                  <a:gd name="T4" fmla="*/ 1208 w 1308"/>
                  <a:gd name="T5" fmla="*/ 3661 h 3664"/>
                  <a:gd name="T6" fmla="*/ 881 w 1308"/>
                  <a:gd name="T7" fmla="*/ 1497 h 3664"/>
                  <a:gd name="T8" fmla="*/ 1208 w 1308"/>
                  <a:gd name="T9" fmla="*/ 2605 h 3664"/>
                  <a:gd name="T10" fmla="*/ 1308 w 1308"/>
                  <a:gd name="T11" fmla="*/ 2367 h 3664"/>
                  <a:gd name="T12" fmla="*/ 1146 w 1308"/>
                  <a:gd name="T13" fmla="*/ 1094 h 3664"/>
                  <a:gd name="T14" fmla="*/ 0 w 1308"/>
                  <a:gd name="T15" fmla="*/ 0 h 3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8" h="3664">
                    <a:moveTo>
                      <a:pt x="0" y="0"/>
                    </a:moveTo>
                    <a:lnTo>
                      <a:pt x="1205" y="3664"/>
                    </a:lnTo>
                    <a:lnTo>
                      <a:pt x="1208" y="3661"/>
                    </a:lnTo>
                    <a:lnTo>
                      <a:pt x="881" y="1497"/>
                    </a:lnTo>
                    <a:lnTo>
                      <a:pt x="1208" y="2605"/>
                    </a:lnTo>
                    <a:lnTo>
                      <a:pt x="1308" y="2367"/>
                    </a:lnTo>
                    <a:lnTo>
                      <a:pt x="1146" y="10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E8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Ellipse 44"/>
            <p:cNvSpPr/>
            <p:nvPr/>
          </p:nvSpPr>
          <p:spPr>
            <a:xfrm>
              <a:off x="3036972" y="7285270"/>
              <a:ext cx="45719" cy="45719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Ellipse 45"/>
            <p:cNvSpPr/>
            <p:nvPr/>
          </p:nvSpPr>
          <p:spPr>
            <a:xfrm>
              <a:off x="3779912" y="2371767"/>
              <a:ext cx="45719" cy="45719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Ellipse 46"/>
            <p:cNvSpPr/>
            <p:nvPr/>
          </p:nvSpPr>
          <p:spPr>
            <a:xfrm>
              <a:off x="6228184" y="2371767"/>
              <a:ext cx="45719" cy="45719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Ellipse 47"/>
            <p:cNvSpPr/>
            <p:nvPr/>
          </p:nvSpPr>
          <p:spPr>
            <a:xfrm>
              <a:off x="6228184" y="7285270"/>
              <a:ext cx="45719" cy="45719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Ellipse 61"/>
            <p:cNvSpPr/>
            <p:nvPr/>
          </p:nvSpPr>
          <p:spPr>
            <a:xfrm>
              <a:off x="6228184" y="3785638"/>
              <a:ext cx="45719" cy="45719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" name="矩形: 圆角 32"/>
          <p:cNvSpPr/>
          <p:nvPr/>
        </p:nvSpPr>
        <p:spPr>
          <a:xfrm>
            <a:off x="2561490" y="2115153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1B6EB8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3037428" y="1636874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1B6EB8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3728848" y="2083768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1B6EB8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080525" y="166474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780378" y="211515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2606460" y="214301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39" name="矩形: 圆角 38"/>
          <p:cNvSpPr/>
          <p:nvPr/>
        </p:nvSpPr>
        <p:spPr>
          <a:xfrm>
            <a:off x="2128603" y="3018124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05346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矩形: 圆角 39"/>
          <p:cNvSpPr/>
          <p:nvPr/>
        </p:nvSpPr>
        <p:spPr>
          <a:xfrm>
            <a:off x="3028013" y="3018124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05346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473377" y="3482819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ED67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矩形: 圆角 41"/>
          <p:cNvSpPr/>
          <p:nvPr/>
        </p:nvSpPr>
        <p:spPr>
          <a:xfrm>
            <a:off x="2353455" y="4047243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C71D2C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2604541" y="4542337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F1A7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3451484" y="3480944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ED67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3370913" y="4095443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C71D2C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089846" y="305342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3513318" y="350484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3435557" y="412861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2415289" y="406761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2535211" y="349175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190437" y="304185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2647637" y="457405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cxnSp>
        <p:nvCxnSpPr>
          <p:cNvPr id="53" name="直接箭头连接符 52"/>
          <p:cNvCxnSpPr/>
          <p:nvPr/>
        </p:nvCxnSpPr>
        <p:spPr>
          <a:xfrm>
            <a:off x="4628021" y="2262397"/>
            <a:ext cx="2699168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直接箭头连接符 53"/>
          <p:cNvCxnSpPr>
            <a:cxnSpLocks/>
          </p:cNvCxnSpPr>
          <p:nvPr/>
        </p:nvCxnSpPr>
        <p:spPr>
          <a:xfrm>
            <a:off x="3982507" y="3189254"/>
            <a:ext cx="3328755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直接箭头连接符 54"/>
          <p:cNvCxnSpPr>
            <a:cxnSpLocks/>
          </p:cNvCxnSpPr>
          <p:nvPr/>
        </p:nvCxnSpPr>
        <p:spPr>
          <a:xfrm>
            <a:off x="4252892" y="3743667"/>
            <a:ext cx="3074297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直接箭头连接符 55"/>
          <p:cNvCxnSpPr>
            <a:cxnSpLocks/>
          </p:cNvCxnSpPr>
          <p:nvPr/>
        </p:nvCxnSpPr>
        <p:spPr>
          <a:xfrm>
            <a:off x="4298428" y="4286961"/>
            <a:ext cx="3012834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直接箭头连接符 56"/>
          <p:cNvCxnSpPr>
            <a:cxnSpLocks/>
          </p:cNvCxnSpPr>
          <p:nvPr/>
        </p:nvCxnSpPr>
        <p:spPr>
          <a:xfrm>
            <a:off x="4158832" y="4731105"/>
            <a:ext cx="3152430" cy="0"/>
          </a:xfrm>
          <a:prstGeom prst="straightConnector1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文本框 57"/>
          <p:cNvSpPr txBox="1"/>
          <p:nvPr/>
        </p:nvSpPr>
        <p:spPr>
          <a:xfrm>
            <a:off x="7343116" y="2136377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单击此处添加合适的内容添加关键词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7327189" y="3055529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单击此处添加合适的内容添加关键词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7311261" y="3570242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单击此处添加合适的内容添加关键词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7327189" y="4097151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单击此处添加合适的内容添加关键词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7360299" y="4581067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单击此处添加合适的内容添加关键词</a:t>
            </a:r>
          </a:p>
        </p:txBody>
      </p:sp>
      <p:sp>
        <p:nvSpPr>
          <p:cNvPr id="63" name="矩形: 圆角 62"/>
          <p:cNvSpPr/>
          <p:nvPr/>
        </p:nvSpPr>
        <p:spPr>
          <a:xfrm>
            <a:off x="3092341" y="4903507"/>
            <a:ext cx="846944" cy="363511"/>
          </a:xfrm>
          <a:prstGeom prst="roundRect">
            <a:avLst>
              <a:gd name="adj" fmla="val 50000"/>
            </a:avLst>
          </a:prstGeom>
          <a:solidFill>
            <a:srgbClr val="F1A7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135437" y="493522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384213"/>
      </p:ext>
    </p:extLst>
  </p:cSld>
  <p:clrMapOvr>
    <a:masterClrMapping/>
  </p:clrMapOvr>
  <p:transition spd="slow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778991"/>
              </p:ext>
            </p:extLst>
          </p:nvPr>
        </p:nvGraphicFramePr>
        <p:xfrm>
          <a:off x="2340944" y="821020"/>
          <a:ext cx="9407518" cy="527708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7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43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8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No.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姓名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性别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年龄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文化程度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小组分工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组内分工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研究生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组长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组织领导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大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专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现状调查、原因分析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大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专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现状调查、原因分析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科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要因确认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科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要因确认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33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研究生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制定对策、具体实施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200" b="0" kern="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研究生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制定对策、具体实施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8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男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科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效果检查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8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200" b="0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XXX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女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</a:t>
                      </a: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科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组员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效果检查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2741036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: 形状 64"/>
          <p:cNvSpPr/>
          <p:nvPr/>
        </p:nvSpPr>
        <p:spPr>
          <a:xfrm>
            <a:off x="254573" y="2339216"/>
            <a:ext cx="11682854" cy="3519942"/>
          </a:xfrm>
          <a:custGeom>
            <a:avLst/>
            <a:gdLst>
              <a:gd name="connsiteX0" fmla="*/ 44350 w 11682854"/>
              <a:gd name="connsiteY0" fmla="*/ 0 h 3519942"/>
              <a:gd name="connsiteX1" fmla="*/ 61035 w 11682854"/>
              <a:gd name="connsiteY1" fmla="*/ 0 h 3519942"/>
              <a:gd name="connsiteX2" fmla="*/ 77721 w 11682854"/>
              <a:gd name="connsiteY2" fmla="*/ 0 h 3519942"/>
              <a:gd name="connsiteX3" fmla="*/ 93090 w 11682854"/>
              <a:gd name="connsiteY3" fmla="*/ 0 h 3519942"/>
              <a:gd name="connsiteX4" fmla="*/ 107580 w 11682854"/>
              <a:gd name="connsiteY4" fmla="*/ 878 h 3519942"/>
              <a:gd name="connsiteX5" fmla="*/ 119875 w 11682854"/>
              <a:gd name="connsiteY5" fmla="*/ 2195 h 3519942"/>
              <a:gd name="connsiteX6" fmla="*/ 133488 w 11682854"/>
              <a:gd name="connsiteY6" fmla="*/ 4391 h 3519942"/>
              <a:gd name="connsiteX7" fmla="*/ 147539 w 11682854"/>
              <a:gd name="connsiteY7" fmla="*/ 5708 h 3519942"/>
              <a:gd name="connsiteX8" fmla="*/ 162029 w 11682854"/>
              <a:gd name="connsiteY8" fmla="*/ 7025 h 3519942"/>
              <a:gd name="connsiteX9" fmla="*/ 175642 w 11682854"/>
              <a:gd name="connsiteY9" fmla="*/ 8342 h 3519942"/>
              <a:gd name="connsiteX10" fmla="*/ 189693 w 11682854"/>
              <a:gd name="connsiteY10" fmla="*/ 9660 h 3519942"/>
              <a:gd name="connsiteX11" fmla="*/ 203305 w 11682854"/>
              <a:gd name="connsiteY11" fmla="*/ 11416 h 3519942"/>
              <a:gd name="connsiteX12" fmla="*/ 216039 w 11682854"/>
              <a:gd name="connsiteY12" fmla="*/ 13173 h 3519942"/>
              <a:gd name="connsiteX13" fmla="*/ 229212 w 11682854"/>
              <a:gd name="connsiteY13" fmla="*/ 16246 h 3519942"/>
              <a:gd name="connsiteX14" fmla="*/ 241507 w 11682854"/>
              <a:gd name="connsiteY14" fmla="*/ 18881 h 3519942"/>
              <a:gd name="connsiteX15" fmla="*/ 254680 w 11682854"/>
              <a:gd name="connsiteY15" fmla="*/ 21955 h 3519942"/>
              <a:gd name="connsiteX16" fmla="*/ 266975 w 11682854"/>
              <a:gd name="connsiteY16" fmla="*/ 23711 h 3519942"/>
              <a:gd name="connsiteX17" fmla="*/ 279709 w 11682854"/>
              <a:gd name="connsiteY17" fmla="*/ 26785 h 3519942"/>
              <a:gd name="connsiteX18" fmla="*/ 292882 w 11682854"/>
              <a:gd name="connsiteY18" fmla="*/ 28980 h 3519942"/>
              <a:gd name="connsiteX19" fmla="*/ 305616 w 11682854"/>
              <a:gd name="connsiteY19" fmla="*/ 31615 h 3519942"/>
              <a:gd name="connsiteX20" fmla="*/ 318350 w 11682854"/>
              <a:gd name="connsiteY20" fmla="*/ 34250 h 3519942"/>
              <a:gd name="connsiteX21" fmla="*/ 331084 w 11682854"/>
              <a:gd name="connsiteY21" fmla="*/ 37762 h 3519942"/>
              <a:gd name="connsiteX22" fmla="*/ 476867 w 11682854"/>
              <a:gd name="connsiteY22" fmla="*/ 79916 h 3519942"/>
              <a:gd name="connsiteX23" fmla="*/ 487405 w 11682854"/>
              <a:gd name="connsiteY23" fmla="*/ 84307 h 3519942"/>
              <a:gd name="connsiteX24" fmla="*/ 497944 w 11682854"/>
              <a:gd name="connsiteY24" fmla="*/ 89138 h 3519942"/>
              <a:gd name="connsiteX25" fmla="*/ 508482 w 11682854"/>
              <a:gd name="connsiteY25" fmla="*/ 93968 h 3519942"/>
              <a:gd name="connsiteX26" fmla="*/ 519460 w 11682854"/>
              <a:gd name="connsiteY26" fmla="*/ 99237 h 3519942"/>
              <a:gd name="connsiteX27" fmla="*/ 623527 w 11682854"/>
              <a:gd name="connsiteY27" fmla="*/ 153686 h 3519942"/>
              <a:gd name="connsiteX28" fmla="*/ 628357 w 11682854"/>
              <a:gd name="connsiteY28" fmla="*/ 156760 h 3519942"/>
              <a:gd name="connsiteX29" fmla="*/ 634066 w 11682854"/>
              <a:gd name="connsiteY29" fmla="*/ 159394 h 3519942"/>
              <a:gd name="connsiteX30" fmla="*/ 638018 w 11682854"/>
              <a:gd name="connsiteY30" fmla="*/ 162907 h 3519942"/>
              <a:gd name="connsiteX31" fmla="*/ 643287 w 11682854"/>
              <a:gd name="connsiteY31" fmla="*/ 166420 h 3519942"/>
              <a:gd name="connsiteX32" fmla="*/ 713983 w 11682854"/>
              <a:gd name="connsiteY32" fmla="*/ 220430 h 3519942"/>
              <a:gd name="connsiteX33" fmla="*/ 718374 w 11682854"/>
              <a:gd name="connsiteY33" fmla="*/ 223942 h 3519942"/>
              <a:gd name="connsiteX34" fmla="*/ 723643 w 11682854"/>
              <a:gd name="connsiteY34" fmla="*/ 227455 h 3519942"/>
              <a:gd name="connsiteX35" fmla="*/ 838249 w 11682854"/>
              <a:gd name="connsiteY35" fmla="*/ 325814 h 3519942"/>
              <a:gd name="connsiteX36" fmla="*/ 839127 w 11682854"/>
              <a:gd name="connsiteY36" fmla="*/ 326693 h 3519942"/>
              <a:gd name="connsiteX37" fmla="*/ 839566 w 11682854"/>
              <a:gd name="connsiteY37" fmla="*/ 327571 h 3519942"/>
              <a:gd name="connsiteX38" fmla="*/ 961198 w 11682854"/>
              <a:gd name="connsiteY38" fmla="*/ 455350 h 3519942"/>
              <a:gd name="connsiteX39" fmla="*/ 965150 w 11682854"/>
              <a:gd name="connsiteY39" fmla="*/ 459302 h 3519942"/>
              <a:gd name="connsiteX40" fmla="*/ 968663 w 11682854"/>
              <a:gd name="connsiteY40" fmla="*/ 464132 h 3519942"/>
              <a:gd name="connsiteX41" fmla="*/ 1009938 w 11682854"/>
              <a:gd name="connsiteY41" fmla="*/ 516385 h 3519942"/>
              <a:gd name="connsiteX42" fmla="*/ 1014329 w 11682854"/>
              <a:gd name="connsiteY42" fmla="*/ 520337 h 3519942"/>
              <a:gd name="connsiteX43" fmla="*/ 1018281 w 11682854"/>
              <a:gd name="connsiteY43" fmla="*/ 525607 h 3519942"/>
              <a:gd name="connsiteX44" fmla="*/ 1060874 w 11682854"/>
              <a:gd name="connsiteY44" fmla="*/ 579616 h 3519942"/>
              <a:gd name="connsiteX45" fmla="*/ 1068339 w 11682854"/>
              <a:gd name="connsiteY45" fmla="*/ 588838 h 3519942"/>
              <a:gd name="connsiteX46" fmla="*/ 1075804 w 11682854"/>
              <a:gd name="connsiteY46" fmla="*/ 597180 h 3519942"/>
              <a:gd name="connsiteX47" fmla="*/ 1090294 w 11682854"/>
              <a:gd name="connsiteY47" fmla="*/ 616062 h 3519942"/>
              <a:gd name="connsiteX48" fmla="*/ 1092490 w 11682854"/>
              <a:gd name="connsiteY48" fmla="*/ 618257 h 3519942"/>
              <a:gd name="connsiteX49" fmla="*/ 1094246 w 11682854"/>
              <a:gd name="connsiteY49" fmla="*/ 620453 h 3519942"/>
              <a:gd name="connsiteX50" fmla="*/ 1095564 w 11682854"/>
              <a:gd name="connsiteY50" fmla="*/ 621770 h 3519942"/>
              <a:gd name="connsiteX51" fmla="*/ 1096442 w 11682854"/>
              <a:gd name="connsiteY51" fmla="*/ 623966 h 3519942"/>
              <a:gd name="connsiteX52" fmla="*/ 1097320 w 11682854"/>
              <a:gd name="connsiteY52" fmla="*/ 624405 h 3519942"/>
              <a:gd name="connsiteX53" fmla="*/ 1097759 w 11682854"/>
              <a:gd name="connsiteY53" fmla="*/ 625283 h 3519942"/>
              <a:gd name="connsiteX54" fmla="*/ 1188654 w 11682854"/>
              <a:gd name="connsiteY54" fmla="*/ 743841 h 3519942"/>
              <a:gd name="connsiteX55" fmla="*/ 1190410 w 11682854"/>
              <a:gd name="connsiteY55" fmla="*/ 746915 h 3519942"/>
              <a:gd name="connsiteX56" fmla="*/ 1192606 w 11682854"/>
              <a:gd name="connsiteY56" fmla="*/ 749549 h 3519942"/>
              <a:gd name="connsiteX57" fmla="*/ 1194362 w 11682854"/>
              <a:gd name="connsiteY57" fmla="*/ 753062 h 3519942"/>
              <a:gd name="connsiteX58" fmla="*/ 1195679 w 11682854"/>
              <a:gd name="connsiteY58" fmla="*/ 754380 h 3519942"/>
              <a:gd name="connsiteX59" fmla="*/ 1196557 w 11682854"/>
              <a:gd name="connsiteY59" fmla="*/ 755697 h 3519942"/>
              <a:gd name="connsiteX60" fmla="*/ 1199192 w 11682854"/>
              <a:gd name="connsiteY60" fmla="*/ 758771 h 3519942"/>
              <a:gd name="connsiteX61" fmla="*/ 1283061 w 11682854"/>
              <a:gd name="connsiteY61" fmla="*/ 873816 h 3519942"/>
              <a:gd name="connsiteX62" fmla="*/ 1287013 w 11682854"/>
              <a:gd name="connsiteY62" fmla="*/ 878646 h 3519942"/>
              <a:gd name="connsiteX63" fmla="*/ 1290526 w 11682854"/>
              <a:gd name="connsiteY63" fmla="*/ 883915 h 3519942"/>
              <a:gd name="connsiteX64" fmla="*/ 1305894 w 11682854"/>
              <a:gd name="connsiteY64" fmla="*/ 904114 h 3519942"/>
              <a:gd name="connsiteX65" fmla="*/ 1321702 w 11682854"/>
              <a:gd name="connsiteY65" fmla="*/ 925630 h 3519942"/>
              <a:gd name="connsiteX66" fmla="*/ 1329606 w 11682854"/>
              <a:gd name="connsiteY66" fmla="*/ 936168 h 3519942"/>
              <a:gd name="connsiteX67" fmla="*/ 1337510 w 11682854"/>
              <a:gd name="connsiteY67" fmla="*/ 946707 h 3519942"/>
              <a:gd name="connsiteX68" fmla="*/ 1345414 w 11682854"/>
              <a:gd name="connsiteY68" fmla="*/ 956806 h 3519942"/>
              <a:gd name="connsiteX69" fmla="*/ 1354196 w 11682854"/>
              <a:gd name="connsiteY69" fmla="*/ 966467 h 3519942"/>
              <a:gd name="connsiteX70" fmla="*/ 1414792 w 11682854"/>
              <a:gd name="connsiteY70" fmla="*/ 1035406 h 3519942"/>
              <a:gd name="connsiteX71" fmla="*/ 1418305 w 11682854"/>
              <a:gd name="connsiteY71" fmla="*/ 1039797 h 3519942"/>
              <a:gd name="connsiteX72" fmla="*/ 1422696 w 11682854"/>
              <a:gd name="connsiteY72" fmla="*/ 1043749 h 3519942"/>
              <a:gd name="connsiteX73" fmla="*/ 1423574 w 11682854"/>
              <a:gd name="connsiteY73" fmla="*/ 1044627 h 3519942"/>
              <a:gd name="connsiteX74" fmla="*/ 1424013 w 11682854"/>
              <a:gd name="connsiteY74" fmla="*/ 1045066 h 3519942"/>
              <a:gd name="connsiteX75" fmla="*/ 1434552 w 11682854"/>
              <a:gd name="connsiteY75" fmla="*/ 1057361 h 3519942"/>
              <a:gd name="connsiteX76" fmla="*/ 1436308 w 11682854"/>
              <a:gd name="connsiteY76" fmla="*/ 1059117 h 3519942"/>
              <a:gd name="connsiteX77" fmla="*/ 1438064 w 11682854"/>
              <a:gd name="connsiteY77" fmla="*/ 1061313 h 3519942"/>
              <a:gd name="connsiteX78" fmla="*/ 1492074 w 11682854"/>
              <a:gd name="connsiteY78" fmla="*/ 1120592 h 3519942"/>
              <a:gd name="connsiteX79" fmla="*/ 1498661 w 11682854"/>
              <a:gd name="connsiteY79" fmla="*/ 1128057 h 3519942"/>
              <a:gd name="connsiteX80" fmla="*/ 1507004 w 11682854"/>
              <a:gd name="connsiteY80" fmla="*/ 1137278 h 3519942"/>
              <a:gd name="connsiteX81" fmla="*/ 1515347 w 11682854"/>
              <a:gd name="connsiteY81" fmla="*/ 1145621 h 3519942"/>
              <a:gd name="connsiteX82" fmla="*/ 1522811 w 11682854"/>
              <a:gd name="connsiteY82" fmla="*/ 1152647 h 3519942"/>
              <a:gd name="connsiteX83" fmla="*/ 1531154 w 11682854"/>
              <a:gd name="connsiteY83" fmla="*/ 1160550 h 3519942"/>
              <a:gd name="connsiteX84" fmla="*/ 1539497 w 11682854"/>
              <a:gd name="connsiteY84" fmla="*/ 1168893 h 3519942"/>
              <a:gd name="connsiteX85" fmla="*/ 1556183 w 11682854"/>
              <a:gd name="connsiteY85" fmla="*/ 1185140 h 3519942"/>
              <a:gd name="connsiteX86" fmla="*/ 1564526 w 11682854"/>
              <a:gd name="connsiteY86" fmla="*/ 1192605 h 3519942"/>
              <a:gd name="connsiteX87" fmla="*/ 1572430 w 11682854"/>
              <a:gd name="connsiteY87" fmla="*/ 1200509 h 3519942"/>
              <a:gd name="connsiteX88" fmla="*/ 1581212 w 11682854"/>
              <a:gd name="connsiteY88" fmla="*/ 1207534 h 3519942"/>
              <a:gd name="connsiteX89" fmla="*/ 1589555 w 11682854"/>
              <a:gd name="connsiteY89" fmla="*/ 1213682 h 3519942"/>
              <a:gd name="connsiteX90" fmla="*/ 1696696 w 11682854"/>
              <a:gd name="connsiteY90" fmla="*/ 1297990 h 3519942"/>
              <a:gd name="connsiteX91" fmla="*/ 1701527 w 11682854"/>
              <a:gd name="connsiteY91" fmla="*/ 1301503 h 3519942"/>
              <a:gd name="connsiteX92" fmla="*/ 1706357 w 11682854"/>
              <a:gd name="connsiteY92" fmla="*/ 1304576 h 3519942"/>
              <a:gd name="connsiteX93" fmla="*/ 1728751 w 11682854"/>
              <a:gd name="connsiteY93" fmla="*/ 1318628 h 3519942"/>
              <a:gd name="connsiteX94" fmla="*/ 1750706 w 11682854"/>
              <a:gd name="connsiteY94" fmla="*/ 1331801 h 3519942"/>
              <a:gd name="connsiteX95" fmla="*/ 1762123 w 11682854"/>
              <a:gd name="connsiteY95" fmla="*/ 1338826 h 3519942"/>
              <a:gd name="connsiteX96" fmla="*/ 1773100 w 11682854"/>
              <a:gd name="connsiteY96" fmla="*/ 1345413 h 3519942"/>
              <a:gd name="connsiteX97" fmla="*/ 1784956 w 11682854"/>
              <a:gd name="connsiteY97" fmla="*/ 1350682 h 3519942"/>
              <a:gd name="connsiteX98" fmla="*/ 1796812 w 11682854"/>
              <a:gd name="connsiteY98" fmla="*/ 1357269 h 3519942"/>
              <a:gd name="connsiteX99" fmla="*/ 1831940 w 11682854"/>
              <a:gd name="connsiteY99" fmla="*/ 1373516 h 3519942"/>
              <a:gd name="connsiteX100" fmla="*/ 1857847 w 11682854"/>
              <a:gd name="connsiteY100" fmla="*/ 1385811 h 3519942"/>
              <a:gd name="connsiteX101" fmla="*/ 1878046 w 11682854"/>
              <a:gd name="connsiteY101" fmla="*/ 1395910 h 3519942"/>
              <a:gd name="connsiteX102" fmla="*/ 1895610 w 11682854"/>
              <a:gd name="connsiteY102" fmla="*/ 1404253 h 3519942"/>
              <a:gd name="connsiteX103" fmla="*/ 1912735 w 11682854"/>
              <a:gd name="connsiteY103" fmla="*/ 1411279 h 3519942"/>
              <a:gd name="connsiteX104" fmla="*/ 1933373 w 11682854"/>
              <a:gd name="connsiteY104" fmla="*/ 1418743 h 3519942"/>
              <a:gd name="connsiteX105" fmla="*/ 1959720 w 11682854"/>
              <a:gd name="connsiteY105" fmla="*/ 1427964 h 3519942"/>
              <a:gd name="connsiteX106" fmla="*/ 1995726 w 11682854"/>
              <a:gd name="connsiteY106" fmla="*/ 1438503 h 3519942"/>
              <a:gd name="connsiteX107" fmla="*/ 2018559 w 11682854"/>
              <a:gd name="connsiteY107" fmla="*/ 1444211 h 3519942"/>
              <a:gd name="connsiteX108" fmla="*/ 2047540 w 11682854"/>
              <a:gd name="connsiteY108" fmla="*/ 1449920 h 3519942"/>
              <a:gd name="connsiteX109" fmla="*/ 2080912 w 11682854"/>
              <a:gd name="connsiteY109" fmla="*/ 1456067 h 3519942"/>
              <a:gd name="connsiteX110" fmla="*/ 2116479 w 11682854"/>
              <a:gd name="connsiteY110" fmla="*/ 1461775 h 3519942"/>
              <a:gd name="connsiteX111" fmla="*/ 2152047 w 11682854"/>
              <a:gd name="connsiteY111" fmla="*/ 1467484 h 3519942"/>
              <a:gd name="connsiteX112" fmla="*/ 2184540 w 11682854"/>
              <a:gd name="connsiteY112" fmla="*/ 1470997 h 3519942"/>
              <a:gd name="connsiteX113" fmla="*/ 2185173 w 11682854"/>
              <a:gd name="connsiteY113" fmla="*/ 1471057 h 3519942"/>
              <a:gd name="connsiteX114" fmla="*/ 2185173 w 11682854"/>
              <a:gd name="connsiteY114" fmla="*/ 1476236 h 3519942"/>
              <a:gd name="connsiteX115" fmla="*/ 2929825 w 11682854"/>
              <a:gd name="connsiteY115" fmla="*/ 1484779 h 3519942"/>
              <a:gd name="connsiteX116" fmla="*/ 7823704 w 11682854"/>
              <a:gd name="connsiteY116" fmla="*/ 1575269 h 3519942"/>
              <a:gd name="connsiteX117" fmla="*/ 8469867 w 11682854"/>
              <a:gd name="connsiteY117" fmla="*/ 1557030 h 3519942"/>
              <a:gd name="connsiteX118" fmla="*/ 8469867 w 11682854"/>
              <a:gd name="connsiteY118" fmla="*/ 1552123 h 3519942"/>
              <a:gd name="connsiteX119" fmla="*/ 8510770 w 11682854"/>
              <a:gd name="connsiteY119" fmla="*/ 1552828 h 3519942"/>
              <a:gd name="connsiteX120" fmla="*/ 8561706 w 11682854"/>
              <a:gd name="connsiteY120" fmla="*/ 1552828 h 3519942"/>
              <a:gd name="connsiteX121" fmla="*/ 8607812 w 11682854"/>
              <a:gd name="connsiteY121" fmla="*/ 1551950 h 3519942"/>
              <a:gd name="connsiteX122" fmla="*/ 8627571 w 11682854"/>
              <a:gd name="connsiteY122" fmla="*/ 1551950 h 3519942"/>
              <a:gd name="connsiteX123" fmla="*/ 8645136 w 11682854"/>
              <a:gd name="connsiteY123" fmla="*/ 1551511 h 3519942"/>
              <a:gd name="connsiteX124" fmla="*/ 8658748 w 11682854"/>
              <a:gd name="connsiteY124" fmla="*/ 1550194 h 3519942"/>
              <a:gd name="connsiteX125" fmla="*/ 8668408 w 11682854"/>
              <a:gd name="connsiteY125" fmla="*/ 1549316 h 3519942"/>
              <a:gd name="connsiteX126" fmla="*/ 8678947 w 11682854"/>
              <a:gd name="connsiteY126" fmla="*/ 1547998 h 3519942"/>
              <a:gd name="connsiteX127" fmla="*/ 8690802 w 11682854"/>
              <a:gd name="connsiteY127" fmla="*/ 1547120 h 3519942"/>
              <a:gd name="connsiteX128" fmla="*/ 8702658 w 11682854"/>
              <a:gd name="connsiteY128" fmla="*/ 1547120 h 3519942"/>
              <a:gd name="connsiteX129" fmla="*/ 8714953 w 11682854"/>
              <a:gd name="connsiteY129" fmla="*/ 1547120 h 3519942"/>
              <a:gd name="connsiteX130" fmla="*/ 8739104 w 11682854"/>
              <a:gd name="connsiteY130" fmla="*/ 1547120 h 3519942"/>
              <a:gd name="connsiteX131" fmla="*/ 8761059 w 11682854"/>
              <a:gd name="connsiteY131" fmla="*/ 1545803 h 3519942"/>
              <a:gd name="connsiteX132" fmla="*/ 8814191 w 11682854"/>
              <a:gd name="connsiteY132" fmla="*/ 1540094 h 3519942"/>
              <a:gd name="connsiteX133" fmla="*/ 8858979 w 11682854"/>
              <a:gd name="connsiteY133" fmla="*/ 1535264 h 3519942"/>
              <a:gd name="connsiteX134" fmla="*/ 8897620 w 11682854"/>
              <a:gd name="connsiteY134" fmla="*/ 1531751 h 3519942"/>
              <a:gd name="connsiteX135" fmla="*/ 8933627 w 11682854"/>
              <a:gd name="connsiteY135" fmla="*/ 1528239 h 3519942"/>
              <a:gd name="connsiteX136" fmla="*/ 8970072 w 11682854"/>
              <a:gd name="connsiteY136" fmla="*/ 1523848 h 3519942"/>
              <a:gd name="connsiteX137" fmla="*/ 9009152 w 11682854"/>
              <a:gd name="connsiteY137" fmla="*/ 1517700 h 3519942"/>
              <a:gd name="connsiteX138" fmla="*/ 9052624 w 11682854"/>
              <a:gd name="connsiteY138" fmla="*/ 1509357 h 3519942"/>
              <a:gd name="connsiteX139" fmla="*/ 9105755 w 11682854"/>
              <a:gd name="connsiteY139" fmla="*/ 1497941 h 3519942"/>
              <a:gd name="connsiteX140" fmla="*/ 9126393 w 11682854"/>
              <a:gd name="connsiteY140" fmla="*/ 1493989 h 3519942"/>
              <a:gd name="connsiteX141" fmla="*/ 9147909 w 11682854"/>
              <a:gd name="connsiteY141" fmla="*/ 1489598 h 3519942"/>
              <a:gd name="connsiteX142" fmla="*/ 9168986 w 11682854"/>
              <a:gd name="connsiteY142" fmla="*/ 1485207 h 3519942"/>
              <a:gd name="connsiteX143" fmla="*/ 9189184 w 11682854"/>
              <a:gd name="connsiteY143" fmla="*/ 1481694 h 3519942"/>
              <a:gd name="connsiteX144" fmla="*/ 9200602 w 11682854"/>
              <a:gd name="connsiteY144" fmla="*/ 1479937 h 3519942"/>
              <a:gd name="connsiteX145" fmla="*/ 9210262 w 11682854"/>
              <a:gd name="connsiteY145" fmla="*/ 1478181 h 3519942"/>
              <a:gd name="connsiteX146" fmla="*/ 9220800 w 11682854"/>
              <a:gd name="connsiteY146" fmla="*/ 1476424 h 3519942"/>
              <a:gd name="connsiteX147" fmla="*/ 9231778 w 11682854"/>
              <a:gd name="connsiteY147" fmla="*/ 1474668 h 3519942"/>
              <a:gd name="connsiteX148" fmla="*/ 9270858 w 11682854"/>
              <a:gd name="connsiteY148" fmla="*/ 1466325 h 3519942"/>
              <a:gd name="connsiteX149" fmla="*/ 9269102 w 11682854"/>
              <a:gd name="connsiteY149" fmla="*/ 1456665 h 3519942"/>
              <a:gd name="connsiteX150" fmla="*/ 9268224 w 11682854"/>
              <a:gd name="connsiteY150" fmla="*/ 1446126 h 3519942"/>
              <a:gd name="connsiteX151" fmla="*/ 9267784 w 11682854"/>
              <a:gd name="connsiteY151" fmla="*/ 1434710 h 3519942"/>
              <a:gd name="connsiteX152" fmla="*/ 9267345 w 11682854"/>
              <a:gd name="connsiteY152" fmla="*/ 1422854 h 3519942"/>
              <a:gd name="connsiteX153" fmla="*/ 9266467 w 11682854"/>
              <a:gd name="connsiteY153" fmla="*/ 1411437 h 3519942"/>
              <a:gd name="connsiteX154" fmla="*/ 9266028 w 11682854"/>
              <a:gd name="connsiteY154" fmla="*/ 1400460 h 3519942"/>
              <a:gd name="connsiteX155" fmla="*/ 9264710 w 11682854"/>
              <a:gd name="connsiteY155" fmla="*/ 1390360 h 3519942"/>
              <a:gd name="connsiteX156" fmla="*/ 9262954 w 11682854"/>
              <a:gd name="connsiteY156" fmla="*/ 1381578 h 3519942"/>
              <a:gd name="connsiteX157" fmla="*/ 9260320 w 11682854"/>
              <a:gd name="connsiteY157" fmla="*/ 1371479 h 3519942"/>
              <a:gd name="connsiteX158" fmla="*/ 9259002 w 11682854"/>
              <a:gd name="connsiteY158" fmla="*/ 1362258 h 3519942"/>
              <a:gd name="connsiteX159" fmla="*/ 9258563 w 11682854"/>
              <a:gd name="connsiteY159" fmla="*/ 1353475 h 3519942"/>
              <a:gd name="connsiteX160" fmla="*/ 9258124 w 11682854"/>
              <a:gd name="connsiteY160" fmla="*/ 1340741 h 3519942"/>
              <a:gd name="connsiteX161" fmla="*/ 9257246 w 11682854"/>
              <a:gd name="connsiteY161" fmla="*/ 1331520 h 3519942"/>
              <a:gd name="connsiteX162" fmla="*/ 9256806 w 11682854"/>
              <a:gd name="connsiteY162" fmla="*/ 1318786 h 3519942"/>
              <a:gd name="connsiteX163" fmla="*/ 9254611 w 11682854"/>
              <a:gd name="connsiteY163" fmla="*/ 1307809 h 3519942"/>
              <a:gd name="connsiteX164" fmla="*/ 9252854 w 11682854"/>
              <a:gd name="connsiteY164" fmla="*/ 1298587 h 3519942"/>
              <a:gd name="connsiteX165" fmla="*/ 9251098 w 11682854"/>
              <a:gd name="connsiteY165" fmla="*/ 1292440 h 3519942"/>
              <a:gd name="connsiteX166" fmla="*/ 9249781 w 11682854"/>
              <a:gd name="connsiteY166" fmla="*/ 1287171 h 3519942"/>
              <a:gd name="connsiteX167" fmla="*/ 9249342 w 11682854"/>
              <a:gd name="connsiteY167" fmla="*/ 1282341 h 3519942"/>
              <a:gd name="connsiteX168" fmla="*/ 9248464 w 11682854"/>
              <a:gd name="connsiteY168" fmla="*/ 1278389 h 3519942"/>
              <a:gd name="connsiteX169" fmla="*/ 9248464 w 11682854"/>
              <a:gd name="connsiteY169" fmla="*/ 1269607 h 3519942"/>
              <a:gd name="connsiteX170" fmla="*/ 9246708 w 11682854"/>
              <a:gd name="connsiteY170" fmla="*/ 1259068 h 3519942"/>
              <a:gd name="connsiteX171" fmla="*/ 9244951 w 11682854"/>
              <a:gd name="connsiteY171" fmla="*/ 1251603 h 3519942"/>
              <a:gd name="connsiteX172" fmla="*/ 9241877 w 11682854"/>
              <a:gd name="connsiteY172" fmla="*/ 1243700 h 3519942"/>
              <a:gd name="connsiteX173" fmla="*/ 9240560 w 11682854"/>
              <a:gd name="connsiteY173" fmla="*/ 1239748 h 3519942"/>
              <a:gd name="connsiteX174" fmla="*/ 9239242 w 11682854"/>
              <a:gd name="connsiteY174" fmla="*/ 1235357 h 3519942"/>
              <a:gd name="connsiteX175" fmla="*/ 9238364 w 11682854"/>
              <a:gd name="connsiteY175" fmla="*/ 1229648 h 3519942"/>
              <a:gd name="connsiteX176" fmla="*/ 9237486 w 11682854"/>
              <a:gd name="connsiteY176" fmla="*/ 1222623 h 3519942"/>
              <a:gd name="connsiteX177" fmla="*/ 9237486 w 11682854"/>
              <a:gd name="connsiteY177" fmla="*/ 1216475 h 3519942"/>
              <a:gd name="connsiteX178" fmla="*/ 9237486 w 11682854"/>
              <a:gd name="connsiteY178" fmla="*/ 1212084 h 3519942"/>
              <a:gd name="connsiteX179" fmla="*/ 9237047 w 11682854"/>
              <a:gd name="connsiteY179" fmla="*/ 1208132 h 3519942"/>
              <a:gd name="connsiteX180" fmla="*/ 9235730 w 11682854"/>
              <a:gd name="connsiteY180" fmla="*/ 1201546 h 3519942"/>
              <a:gd name="connsiteX181" fmla="*/ 9226948 w 11682854"/>
              <a:gd name="connsiteY181" fmla="*/ 1164222 h 3519942"/>
              <a:gd name="connsiteX182" fmla="*/ 9225191 w 11682854"/>
              <a:gd name="connsiteY182" fmla="*/ 1153683 h 3519942"/>
              <a:gd name="connsiteX183" fmla="*/ 9223435 w 11682854"/>
              <a:gd name="connsiteY183" fmla="*/ 1146219 h 3519942"/>
              <a:gd name="connsiteX184" fmla="*/ 9220361 w 11682854"/>
              <a:gd name="connsiteY184" fmla="*/ 1138315 h 3519942"/>
              <a:gd name="connsiteX185" fmla="*/ 9217726 w 11682854"/>
              <a:gd name="connsiteY185" fmla="*/ 1128654 h 3519942"/>
              <a:gd name="connsiteX186" fmla="*/ 9215970 w 11682854"/>
              <a:gd name="connsiteY186" fmla="*/ 1120751 h 3519942"/>
              <a:gd name="connsiteX187" fmla="*/ 9215092 w 11682854"/>
              <a:gd name="connsiteY187" fmla="*/ 1118116 h 3519942"/>
              <a:gd name="connsiteX188" fmla="*/ 9214214 w 11682854"/>
              <a:gd name="connsiteY188" fmla="*/ 1115920 h 3519942"/>
              <a:gd name="connsiteX189" fmla="*/ 9212018 w 11682854"/>
              <a:gd name="connsiteY189" fmla="*/ 1111529 h 3519942"/>
              <a:gd name="connsiteX190" fmla="*/ 9210262 w 11682854"/>
              <a:gd name="connsiteY190" fmla="*/ 1105382 h 3519942"/>
              <a:gd name="connsiteX191" fmla="*/ 9209822 w 11682854"/>
              <a:gd name="connsiteY191" fmla="*/ 1101869 h 3519942"/>
              <a:gd name="connsiteX192" fmla="*/ 9208944 w 11682854"/>
              <a:gd name="connsiteY192" fmla="*/ 1098356 h 3519942"/>
              <a:gd name="connsiteX193" fmla="*/ 9208506 w 11682854"/>
              <a:gd name="connsiteY193" fmla="*/ 1092209 h 3519942"/>
              <a:gd name="connsiteX194" fmla="*/ 9206749 w 11682854"/>
              <a:gd name="connsiteY194" fmla="*/ 1082109 h 3519942"/>
              <a:gd name="connsiteX195" fmla="*/ 9203675 w 11682854"/>
              <a:gd name="connsiteY195" fmla="*/ 1075084 h 3519942"/>
              <a:gd name="connsiteX196" fmla="*/ 9201040 w 11682854"/>
              <a:gd name="connsiteY196" fmla="*/ 1067619 h 3519942"/>
              <a:gd name="connsiteX197" fmla="*/ 9198406 w 11682854"/>
              <a:gd name="connsiteY197" fmla="*/ 1056202 h 3519942"/>
              <a:gd name="connsiteX198" fmla="*/ 9197528 w 11682854"/>
              <a:gd name="connsiteY198" fmla="*/ 1049177 h 3519942"/>
              <a:gd name="connsiteX199" fmla="*/ 9196650 w 11682854"/>
              <a:gd name="connsiteY199" fmla="*/ 1046981 h 3519942"/>
              <a:gd name="connsiteX200" fmla="*/ 9195332 w 11682854"/>
              <a:gd name="connsiteY200" fmla="*/ 1044786 h 3519942"/>
              <a:gd name="connsiteX201" fmla="*/ 9193136 w 11682854"/>
              <a:gd name="connsiteY201" fmla="*/ 1039516 h 3519942"/>
              <a:gd name="connsiteX202" fmla="*/ 9190502 w 11682854"/>
              <a:gd name="connsiteY202" fmla="*/ 1030295 h 3519942"/>
              <a:gd name="connsiteX203" fmla="*/ 9188746 w 11682854"/>
              <a:gd name="connsiteY203" fmla="*/ 1021074 h 3519942"/>
              <a:gd name="connsiteX204" fmla="*/ 9186989 w 11682854"/>
              <a:gd name="connsiteY204" fmla="*/ 1013170 h 3519942"/>
              <a:gd name="connsiteX205" fmla="*/ 9185672 w 11682854"/>
              <a:gd name="connsiteY205" fmla="*/ 1011414 h 3519942"/>
              <a:gd name="connsiteX206" fmla="*/ 9184354 w 11682854"/>
              <a:gd name="connsiteY206" fmla="*/ 1009218 h 3519942"/>
              <a:gd name="connsiteX207" fmla="*/ 9182598 w 11682854"/>
              <a:gd name="connsiteY207" fmla="*/ 1004388 h 3519942"/>
              <a:gd name="connsiteX208" fmla="*/ 9180842 w 11682854"/>
              <a:gd name="connsiteY208" fmla="*/ 994289 h 3519942"/>
              <a:gd name="connsiteX209" fmla="*/ 9178646 w 11682854"/>
              <a:gd name="connsiteY209" fmla="*/ 984628 h 3519942"/>
              <a:gd name="connsiteX210" fmla="*/ 9176890 w 11682854"/>
              <a:gd name="connsiteY210" fmla="*/ 978042 h 3519942"/>
              <a:gd name="connsiteX211" fmla="*/ 9175572 w 11682854"/>
              <a:gd name="connsiteY211" fmla="*/ 976285 h 3519942"/>
              <a:gd name="connsiteX212" fmla="*/ 9173816 w 11682854"/>
              <a:gd name="connsiteY212" fmla="*/ 974090 h 3519942"/>
              <a:gd name="connsiteX213" fmla="*/ 9172060 w 11682854"/>
              <a:gd name="connsiteY213" fmla="*/ 969260 h 3519942"/>
              <a:gd name="connsiteX214" fmla="*/ 9170304 w 11682854"/>
              <a:gd name="connsiteY214" fmla="*/ 959160 h 3519942"/>
              <a:gd name="connsiteX215" fmla="*/ 9168986 w 11682854"/>
              <a:gd name="connsiteY215" fmla="*/ 949500 h 3519942"/>
              <a:gd name="connsiteX216" fmla="*/ 9167230 w 11682854"/>
              <a:gd name="connsiteY216" fmla="*/ 943792 h 3519942"/>
              <a:gd name="connsiteX217" fmla="*/ 9165912 w 11682854"/>
              <a:gd name="connsiteY217" fmla="*/ 941596 h 3519942"/>
              <a:gd name="connsiteX218" fmla="*/ 9164595 w 11682854"/>
              <a:gd name="connsiteY218" fmla="*/ 938962 h 3519942"/>
              <a:gd name="connsiteX219" fmla="*/ 9161960 w 11682854"/>
              <a:gd name="connsiteY219" fmla="*/ 933253 h 3519942"/>
              <a:gd name="connsiteX220" fmla="*/ 9160204 w 11682854"/>
              <a:gd name="connsiteY220" fmla="*/ 924032 h 3519942"/>
              <a:gd name="connsiteX221" fmla="*/ 9158886 w 11682854"/>
              <a:gd name="connsiteY221" fmla="*/ 914372 h 3519942"/>
              <a:gd name="connsiteX222" fmla="*/ 9156691 w 11682854"/>
              <a:gd name="connsiteY222" fmla="*/ 908664 h 3519942"/>
              <a:gd name="connsiteX223" fmla="*/ 9155374 w 11682854"/>
              <a:gd name="connsiteY223" fmla="*/ 906029 h 3519942"/>
              <a:gd name="connsiteX224" fmla="*/ 9154056 w 11682854"/>
              <a:gd name="connsiteY224" fmla="*/ 903833 h 3519942"/>
              <a:gd name="connsiteX225" fmla="*/ 9152300 w 11682854"/>
              <a:gd name="connsiteY225" fmla="*/ 898125 h 3519942"/>
              <a:gd name="connsiteX226" fmla="*/ 9150982 w 11682854"/>
              <a:gd name="connsiteY226" fmla="*/ 888465 h 3519942"/>
              <a:gd name="connsiteX227" fmla="*/ 9149226 w 11682854"/>
              <a:gd name="connsiteY227" fmla="*/ 878365 h 3519942"/>
              <a:gd name="connsiteX228" fmla="*/ 9147909 w 11682854"/>
              <a:gd name="connsiteY228" fmla="*/ 874853 h 3519942"/>
              <a:gd name="connsiteX229" fmla="*/ 9147470 w 11682854"/>
              <a:gd name="connsiteY229" fmla="*/ 874413 h 3519942"/>
              <a:gd name="connsiteX230" fmla="*/ 9145274 w 11682854"/>
              <a:gd name="connsiteY230" fmla="*/ 870901 h 3519942"/>
              <a:gd name="connsiteX231" fmla="*/ 9143079 w 11682854"/>
              <a:gd name="connsiteY231" fmla="*/ 864314 h 3519942"/>
              <a:gd name="connsiteX232" fmla="*/ 9142200 w 11682854"/>
              <a:gd name="connsiteY232" fmla="*/ 858167 h 3519942"/>
              <a:gd name="connsiteX233" fmla="*/ 9141322 w 11682854"/>
              <a:gd name="connsiteY233" fmla="*/ 852458 h 3519942"/>
              <a:gd name="connsiteX234" fmla="*/ 9139127 w 11682854"/>
              <a:gd name="connsiteY234" fmla="*/ 845433 h 3519942"/>
              <a:gd name="connsiteX235" fmla="*/ 9137370 w 11682854"/>
              <a:gd name="connsiteY235" fmla="*/ 841481 h 3519942"/>
              <a:gd name="connsiteX236" fmla="*/ 9135614 w 11682854"/>
              <a:gd name="connsiteY236" fmla="*/ 839285 h 3519942"/>
              <a:gd name="connsiteX237" fmla="*/ 9133858 w 11682854"/>
              <a:gd name="connsiteY237" fmla="*/ 835772 h 3519942"/>
              <a:gd name="connsiteX238" fmla="*/ 9132540 w 11682854"/>
              <a:gd name="connsiteY238" fmla="*/ 830064 h 3519942"/>
              <a:gd name="connsiteX239" fmla="*/ 9131223 w 11682854"/>
              <a:gd name="connsiteY239" fmla="*/ 823917 h 3519942"/>
              <a:gd name="connsiteX240" fmla="*/ 9131223 w 11682854"/>
              <a:gd name="connsiteY240" fmla="*/ 819525 h 3519942"/>
              <a:gd name="connsiteX241" fmla="*/ 9131223 w 11682854"/>
              <a:gd name="connsiteY241" fmla="*/ 816013 h 3519942"/>
              <a:gd name="connsiteX242" fmla="*/ 9128588 w 11682854"/>
              <a:gd name="connsiteY242" fmla="*/ 810304 h 3519942"/>
              <a:gd name="connsiteX243" fmla="*/ 9120684 w 11682854"/>
              <a:gd name="connsiteY243" fmla="*/ 784397 h 3519942"/>
              <a:gd name="connsiteX244" fmla="*/ 9120246 w 11682854"/>
              <a:gd name="connsiteY244" fmla="*/ 779567 h 3519942"/>
              <a:gd name="connsiteX245" fmla="*/ 9118489 w 11682854"/>
              <a:gd name="connsiteY245" fmla="*/ 776054 h 3519942"/>
              <a:gd name="connsiteX246" fmla="*/ 9102242 w 11682854"/>
              <a:gd name="connsiteY246" fmla="*/ 723801 h 3519942"/>
              <a:gd name="connsiteX247" fmla="*/ 9099608 w 11682854"/>
              <a:gd name="connsiteY247" fmla="*/ 717653 h 3519942"/>
              <a:gd name="connsiteX248" fmla="*/ 9097851 w 11682854"/>
              <a:gd name="connsiteY248" fmla="*/ 715019 h 3519942"/>
              <a:gd name="connsiteX249" fmla="*/ 9096534 w 11682854"/>
              <a:gd name="connsiteY249" fmla="*/ 712823 h 3519942"/>
              <a:gd name="connsiteX250" fmla="*/ 9094778 w 11682854"/>
              <a:gd name="connsiteY250" fmla="*/ 708432 h 3519942"/>
              <a:gd name="connsiteX251" fmla="*/ 9089948 w 11682854"/>
              <a:gd name="connsiteY251" fmla="*/ 690868 h 3519942"/>
              <a:gd name="connsiteX252" fmla="*/ 9087312 w 11682854"/>
              <a:gd name="connsiteY252" fmla="*/ 686916 h 3519942"/>
              <a:gd name="connsiteX253" fmla="*/ 9085996 w 11682854"/>
              <a:gd name="connsiteY253" fmla="*/ 684721 h 3519942"/>
              <a:gd name="connsiteX254" fmla="*/ 9085117 w 11682854"/>
              <a:gd name="connsiteY254" fmla="*/ 681647 h 3519942"/>
              <a:gd name="connsiteX255" fmla="*/ 9082922 w 11682854"/>
              <a:gd name="connsiteY255" fmla="*/ 675499 h 3519942"/>
              <a:gd name="connsiteX256" fmla="*/ 9082482 w 11682854"/>
              <a:gd name="connsiteY256" fmla="*/ 674182 h 3519942"/>
              <a:gd name="connsiteX257" fmla="*/ 9082482 w 11682854"/>
              <a:gd name="connsiteY257" fmla="*/ 672865 h 3519942"/>
              <a:gd name="connsiteX258" fmla="*/ 9082482 w 11682854"/>
              <a:gd name="connsiteY258" fmla="*/ 671987 h 3519942"/>
              <a:gd name="connsiteX259" fmla="*/ 9082044 w 11682854"/>
              <a:gd name="connsiteY259" fmla="*/ 670669 h 3519942"/>
              <a:gd name="connsiteX260" fmla="*/ 9070626 w 11682854"/>
              <a:gd name="connsiteY260" fmla="*/ 641688 h 3519942"/>
              <a:gd name="connsiteX261" fmla="*/ 9068870 w 11682854"/>
              <a:gd name="connsiteY261" fmla="*/ 637737 h 3519942"/>
              <a:gd name="connsiteX262" fmla="*/ 9067114 w 11682854"/>
              <a:gd name="connsiteY262" fmla="*/ 634663 h 3519942"/>
              <a:gd name="connsiteX263" fmla="*/ 9066236 w 11682854"/>
              <a:gd name="connsiteY263" fmla="*/ 633346 h 3519942"/>
              <a:gd name="connsiteX264" fmla="*/ 9066236 w 11682854"/>
              <a:gd name="connsiteY264" fmla="*/ 632467 h 3519942"/>
              <a:gd name="connsiteX265" fmla="*/ 9038133 w 11682854"/>
              <a:gd name="connsiteY265" fmla="*/ 559576 h 3519942"/>
              <a:gd name="connsiteX266" fmla="*/ 9037255 w 11682854"/>
              <a:gd name="connsiteY266" fmla="*/ 558698 h 3519942"/>
              <a:gd name="connsiteX267" fmla="*/ 9036816 w 11682854"/>
              <a:gd name="connsiteY267" fmla="*/ 557381 h 3519942"/>
              <a:gd name="connsiteX268" fmla="*/ 9015739 w 11682854"/>
              <a:gd name="connsiteY268" fmla="*/ 502493 h 3519942"/>
              <a:gd name="connsiteX269" fmla="*/ 9013104 w 11682854"/>
              <a:gd name="connsiteY269" fmla="*/ 497223 h 3519942"/>
              <a:gd name="connsiteX270" fmla="*/ 9010909 w 11682854"/>
              <a:gd name="connsiteY270" fmla="*/ 492832 h 3519942"/>
              <a:gd name="connsiteX271" fmla="*/ 9008274 w 11682854"/>
              <a:gd name="connsiteY271" fmla="*/ 488002 h 3519942"/>
              <a:gd name="connsiteX272" fmla="*/ 9005640 w 11682854"/>
              <a:gd name="connsiteY272" fmla="*/ 480977 h 3519942"/>
              <a:gd name="connsiteX273" fmla="*/ 9002566 w 11682854"/>
              <a:gd name="connsiteY273" fmla="*/ 470438 h 3519942"/>
              <a:gd name="connsiteX274" fmla="*/ 8997736 w 11682854"/>
              <a:gd name="connsiteY274" fmla="*/ 459900 h 3519942"/>
              <a:gd name="connsiteX275" fmla="*/ 8993345 w 11682854"/>
              <a:gd name="connsiteY275" fmla="*/ 449800 h 3519942"/>
              <a:gd name="connsiteX276" fmla="*/ 8988954 w 11682854"/>
              <a:gd name="connsiteY276" fmla="*/ 439262 h 3519942"/>
              <a:gd name="connsiteX277" fmla="*/ 8987197 w 11682854"/>
              <a:gd name="connsiteY277" fmla="*/ 432236 h 3519942"/>
              <a:gd name="connsiteX278" fmla="*/ 8985002 w 11682854"/>
              <a:gd name="connsiteY278" fmla="*/ 424771 h 3519942"/>
              <a:gd name="connsiteX279" fmla="*/ 8983684 w 11682854"/>
              <a:gd name="connsiteY279" fmla="*/ 421698 h 3519942"/>
              <a:gd name="connsiteX280" fmla="*/ 8982367 w 11682854"/>
              <a:gd name="connsiteY280" fmla="*/ 420380 h 3519942"/>
              <a:gd name="connsiteX281" fmla="*/ 8979733 w 11682854"/>
              <a:gd name="connsiteY281" fmla="*/ 416867 h 3519942"/>
              <a:gd name="connsiteX282" fmla="*/ 8975781 w 11682854"/>
              <a:gd name="connsiteY282" fmla="*/ 401499 h 3519942"/>
              <a:gd name="connsiteX283" fmla="*/ 8973146 w 11682854"/>
              <a:gd name="connsiteY283" fmla="*/ 397108 h 3519942"/>
              <a:gd name="connsiteX284" fmla="*/ 8971829 w 11682854"/>
              <a:gd name="connsiteY284" fmla="*/ 394473 h 3519942"/>
              <a:gd name="connsiteX285" fmla="*/ 8970072 w 11682854"/>
              <a:gd name="connsiteY285" fmla="*/ 390960 h 3519942"/>
              <a:gd name="connsiteX286" fmla="*/ 8967438 w 11682854"/>
              <a:gd name="connsiteY286" fmla="*/ 384813 h 3519942"/>
              <a:gd name="connsiteX287" fmla="*/ 8966120 w 11682854"/>
              <a:gd name="connsiteY287" fmla="*/ 379983 h 3519942"/>
              <a:gd name="connsiteX288" fmla="*/ 8964364 w 11682854"/>
              <a:gd name="connsiteY288" fmla="*/ 376470 h 3519942"/>
              <a:gd name="connsiteX289" fmla="*/ 8955143 w 11682854"/>
              <a:gd name="connsiteY289" fmla="*/ 351880 h 3519942"/>
              <a:gd name="connsiteX290" fmla="*/ 8950752 w 11682854"/>
              <a:gd name="connsiteY290" fmla="*/ 343976 h 3519942"/>
              <a:gd name="connsiteX291" fmla="*/ 8948995 w 11682854"/>
              <a:gd name="connsiteY291" fmla="*/ 339585 h 3519942"/>
              <a:gd name="connsiteX292" fmla="*/ 8948995 w 11682854"/>
              <a:gd name="connsiteY292" fmla="*/ 337829 h 3519942"/>
              <a:gd name="connsiteX293" fmla="*/ 8949434 w 11682854"/>
              <a:gd name="connsiteY293" fmla="*/ 335633 h 3519942"/>
              <a:gd name="connsiteX294" fmla="*/ 8951630 w 11682854"/>
              <a:gd name="connsiteY294" fmla="*/ 332120 h 3519942"/>
              <a:gd name="connsiteX295" fmla="*/ 8953825 w 11682854"/>
              <a:gd name="connsiteY295" fmla="*/ 327290 h 3519942"/>
              <a:gd name="connsiteX296" fmla="*/ 8966999 w 11682854"/>
              <a:gd name="connsiteY296" fmla="*/ 306652 h 3519942"/>
              <a:gd name="connsiteX297" fmla="*/ 8968755 w 11682854"/>
              <a:gd name="connsiteY297" fmla="*/ 303140 h 3519942"/>
              <a:gd name="connsiteX298" fmla="*/ 8970072 w 11682854"/>
              <a:gd name="connsiteY298" fmla="*/ 301822 h 3519942"/>
              <a:gd name="connsiteX299" fmla="*/ 8971390 w 11682854"/>
              <a:gd name="connsiteY299" fmla="*/ 300505 h 3519942"/>
              <a:gd name="connsiteX300" fmla="*/ 8974463 w 11682854"/>
              <a:gd name="connsiteY300" fmla="*/ 296992 h 3519942"/>
              <a:gd name="connsiteX301" fmla="*/ 8982806 w 11682854"/>
              <a:gd name="connsiteY301" fmla="*/ 289967 h 3519942"/>
              <a:gd name="connsiteX302" fmla="*/ 8983684 w 11682854"/>
              <a:gd name="connsiteY302" fmla="*/ 289088 h 3519942"/>
              <a:gd name="connsiteX303" fmla="*/ 8984124 w 11682854"/>
              <a:gd name="connsiteY303" fmla="*/ 288649 h 3519942"/>
              <a:gd name="connsiteX304" fmla="*/ 9055697 w 11682854"/>
              <a:gd name="connsiteY304" fmla="*/ 235079 h 3519942"/>
              <a:gd name="connsiteX305" fmla="*/ 9071505 w 11682854"/>
              <a:gd name="connsiteY305" fmla="*/ 225418 h 3519942"/>
              <a:gd name="connsiteX306" fmla="*/ 9086874 w 11682854"/>
              <a:gd name="connsiteY306" fmla="*/ 216636 h 3519942"/>
              <a:gd name="connsiteX307" fmla="*/ 9102242 w 11682854"/>
              <a:gd name="connsiteY307" fmla="*/ 209611 h 3519942"/>
              <a:gd name="connsiteX308" fmla="*/ 9118489 w 11682854"/>
              <a:gd name="connsiteY308" fmla="*/ 203463 h 3519942"/>
              <a:gd name="connsiteX309" fmla="*/ 9135175 w 11682854"/>
              <a:gd name="connsiteY309" fmla="*/ 198633 h 3519942"/>
              <a:gd name="connsiteX310" fmla="*/ 9150982 w 11682854"/>
              <a:gd name="connsiteY310" fmla="*/ 193803 h 3519942"/>
              <a:gd name="connsiteX311" fmla="*/ 9168547 w 11682854"/>
              <a:gd name="connsiteY311" fmla="*/ 189412 h 3519942"/>
              <a:gd name="connsiteX312" fmla="*/ 9184794 w 11682854"/>
              <a:gd name="connsiteY312" fmla="*/ 185021 h 3519942"/>
              <a:gd name="connsiteX313" fmla="*/ 9201480 w 11682854"/>
              <a:gd name="connsiteY313" fmla="*/ 181508 h 3519942"/>
              <a:gd name="connsiteX314" fmla="*/ 9215092 w 11682854"/>
              <a:gd name="connsiteY314" fmla="*/ 178873 h 3519942"/>
              <a:gd name="connsiteX315" fmla="*/ 9226948 w 11682854"/>
              <a:gd name="connsiteY315" fmla="*/ 176678 h 3519942"/>
              <a:gd name="connsiteX316" fmla="*/ 9238364 w 11682854"/>
              <a:gd name="connsiteY316" fmla="*/ 175360 h 3519942"/>
              <a:gd name="connsiteX317" fmla="*/ 9249342 w 11682854"/>
              <a:gd name="connsiteY317" fmla="*/ 173165 h 3519942"/>
              <a:gd name="connsiteX318" fmla="*/ 9261198 w 11682854"/>
              <a:gd name="connsiteY318" fmla="*/ 171848 h 3519942"/>
              <a:gd name="connsiteX319" fmla="*/ 9274810 w 11682854"/>
              <a:gd name="connsiteY319" fmla="*/ 169652 h 3519942"/>
              <a:gd name="connsiteX320" fmla="*/ 9290618 w 11682854"/>
              <a:gd name="connsiteY320" fmla="*/ 167457 h 3519942"/>
              <a:gd name="connsiteX321" fmla="*/ 9317842 w 11682854"/>
              <a:gd name="connsiteY321" fmla="*/ 163505 h 3519942"/>
              <a:gd name="connsiteX322" fmla="*/ 9346384 w 11682854"/>
              <a:gd name="connsiteY322" fmla="*/ 159992 h 3519942"/>
              <a:gd name="connsiteX323" fmla="*/ 9374486 w 11682854"/>
              <a:gd name="connsiteY323" fmla="*/ 157796 h 3519942"/>
              <a:gd name="connsiteX324" fmla="*/ 9404346 w 11682854"/>
              <a:gd name="connsiteY324" fmla="*/ 155601 h 3519942"/>
              <a:gd name="connsiteX325" fmla="*/ 9434204 w 11682854"/>
              <a:gd name="connsiteY325" fmla="*/ 155162 h 3519942"/>
              <a:gd name="connsiteX326" fmla="*/ 9463624 w 11682854"/>
              <a:gd name="connsiteY326" fmla="*/ 155162 h 3519942"/>
              <a:gd name="connsiteX327" fmla="*/ 9493484 w 11682854"/>
              <a:gd name="connsiteY327" fmla="*/ 155601 h 3519942"/>
              <a:gd name="connsiteX328" fmla="*/ 9523782 w 11682854"/>
              <a:gd name="connsiteY328" fmla="*/ 156918 h 3519942"/>
              <a:gd name="connsiteX329" fmla="*/ 9583060 w 11682854"/>
              <a:gd name="connsiteY329" fmla="*/ 159992 h 3519942"/>
              <a:gd name="connsiteX330" fmla="*/ 9598868 w 11682854"/>
              <a:gd name="connsiteY330" fmla="*/ 159992 h 3519942"/>
              <a:gd name="connsiteX331" fmla="*/ 9613359 w 11682854"/>
              <a:gd name="connsiteY331" fmla="*/ 160431 h 3519942"/>
              <a:gd name="connsiteX332" fmla="*/ 9626971 w 11682854"/>
              <a:gd name="connsiteY332" fmla="*/ 161309 h 3519942"/>
              <a:gd name="connsiteX333" fmla="*/ 9641462 w 11682854"/>
              <a:gd name="connsiteY333" fmla="*/ 162626 h 3519942"/>
              <a:gd name="connsiteX334" fmla="*/ 9921610 w 11682854"/>
              <a:gd name="connsiteY334" fmla="*/ 193803 h 3519942"/>
              <a:gd name="connsiteX335" fmla="*/ 9953664 w 11682854"/>
              <a:gd name="connsiteY335" fmla="*/ 199072 h 3519942"/>
              <a:gd name="connsiteX336" fmla="*/ 9985718 w 11682854"/>
              <a:gd name="connsiteY336" fmla="*/ 204780 h 3519942"/>
              <a:gd name="connsiteX337" fmla="*/ 10017773 w 11682854"/>
              <a:gd name="connsiteY337" fmla="*/ 211806 h 3519942"/>
              <a:gd name="connsiteX338" fmla="*/ 10049828 w 11682854"/>
              <a:gd name="connsiteY338" fmla="*/ 218832 h 3519942"/>
              <a:gd name="connsiteX339" fmla="*/ 10081443 w 11682854"/>
              <a:gd name="connsiteY339" fmla="*/ 227175 h 3519942"/>
              <a:gd name="connsiteX340" fmla="*/ 10113498 w 11682854"/>
              <a:gd name="connsiteY340" fmla="*/ 235079 h 3519942"/>
              <a:gd name="connsiteX341" fmla="*/ 10145113 w 11682854"/>
              <a:gd name="connsiteY341" fmla="*/ 243422 h 3519942"/>
              <a:gd name="connsiteX342" fmla="*/ 10176728 w 11682854"/>
              <a:gd name="connsiteY342" fmla="*/ 252643 h 3519942"/>
              <a:gd name="connsiteX343" fmla="*/ 10200879 w 11682854"/>
              <a:gd name="connsiteY343" fmla="*/ 259668 h 3519942"/>
              <a:gd name="connsiteX344" fmla="*/ 10224591 w 11682854"/>
              <a:gd name="connsiteY344" fmla="*/ 266694 h 3519942"/>
              <a:gd name="connsiteX345" fmla="*/ 10248742 w 11682854"/>
              <a:gd name="connsiteY345" fmla="*/ 274598 h 3519942"/>
              <a:gd name="connsiteX346" fmla="*/ 10272892 w 11682854"/>
              <a:gd name="connsiteY346" fmla="*/ 282063 h 3519942"/>
              <a:gd name="connsiteX347" fmla="*/ 10297043 w 11682854"/>
              <a:gd name="connsiteY347" fmla="*/ 289967 h 3519942"/>
              <a:gd name="connsiteX348" fmla="*/ 10320755 w 11682854"/>
              <a:gd name="connsiteY348" fmla="*/ 298309 h 3519942"/>
              <a:gd name="connsiteX349" fmla="*/ 10344466 w 11682854"/>
              <a:gd name="connsiteY349" fmla="*/ 306652 h 3519942"/>
              <a:gd name="connsiteX350" fmla="*/ 10368178 w 11682854"/>
              <a:gd name="connsiteY350" fmla="*/ 314995 h 3519942"/>
              <a:gd name="connsiteX351" fmla="*/ 10402867 w 11682854"/>
              <a:gd name="connsiteY351" fmla="*/ 327729 h 3519942"/>
              <a:gd name="connsiteX352" fmla="*/ 10436678 w 11682854"/>
              <a:gd name="connsiteY352" fmla="*/ 340463 h 3519942"/>
              <a:gd name="connsiteX353" fmla="*/ 10470489 w 11682854"/>
              <a:gd name="connsiteY353" fmla="*/ 353637 h 3519942"/>
              <a:gd name="connsiteX354" fmla="*/ 10504739 w 11682854"/>
              <a:gd name="connsiteY354" fmla="*/ 367249 h 3519942"/>
              <a:gd name="connsiteX355" fmla="*/ 10538550 w 11682854"/>
              <a:gd name="connsiteY355" fmla="*/ 381300 h 3519942"/>
              <a:gd name="connsiteX356" fmla="*/ 10571922 w 11682854"/>
              <a:gd name="connsiteY356" fmla="*/ 395790 h 3519942"/>
              <a:gd name="connsiteX357" fmla="*/ 10605294 w 11682854"/>
              <a:gd name="connsiteY357" fmla="*/ 411159 h 3519942"/>
              <a:gd name="connsiteX358" fmla="*/ 10638227 w 11682854"/>
              <a:gd name="connsiteY358" fmla="*/ 427406 h 3519942"/>
              <a:gd name="connsiteX359" fmla="*/ 10662816 w 11682854"/>
              <a:gd name="connsiteY359" fmla="*/ 439262 h 3519942"/>
              <a:gd name="connsiteX360" fmla="*/ 10683893 w 11682854"/>
              <a:gd name="connsiteY360" fmla="*/ 450678 h 3519942"/>
              <a:gd name="connsiteX361" fmla="*/ 10704092 w 11682854"/>
              <a:gd name="connsiteY361" fmla="*/ 460339 h 3519942"/>
              <a:gd name="connsiteX362" fmla="*/ 10722974 w 11682854"/>
              <a:gd name="connsiteY362" fmla="*/ 470438 h 3519942"/>
              <a:gd name="connsiteX363" fmla="*/ 10741855 w 11682854"/>
              <a:gd name="connsiteY363" fmla="*/ 480098 h 3519942"/>
              <a:gd name="connsiteX364" fmla="*/ 10761615 w 11682854"/>
              <a:gd name="connsiteY364" fmla="*/ 490637 h 3519942"/>
              <a:gd name="connsiteX365" fmla="*/ 10782692 w 11682854"/>
              <a:gd name="connsiteY365" fmla="*/ 503371 h 3519942"/>
              <a:gd name="connsiteX366" fmla="*/ 10806842 w 11682854"/>
              <a:gd name="connsiteY366" fmla="*/ 517422 h 3519942"/>
              <a:gd name="connsiteX367" fmla="*/ 10826602 w 11682854"/>
              <a:gd name="connsiteY367" fmla="*/ 528839 h 3519942"/>
              <a:gd name="connsiteX368" fmla="*/ 10846801 w 11682854"/>
              <a:gd name="connsiteY368" fmla="*/ 539816 h 3519942"/>
              <a:gd name="connsiteX369" fmla="*/ 10866121 w 11682854"/>
              <a:gd name="connsiteY369" fmla="*/ 551672 h 3519942"/>
              <a:gd name="connsiteX370" fmla="*/ 10885881 w 11682854"/>
              <a:gd name="connsiteY370" fmla="*/ 564406 h 3519942"/>
              <a:gd name="connsiteX371" fmla="*/ 11022881 w 11682854"/>
              <a:gd name="connsiteY371" fmla="*/ 655301 h 3519942"/>
              <a:gd name="connsiteX372" fmla="*/ 11027272 w 11682854"/>
              <a:gd name="connsiteY372" fmla="*/ 658814 h 3519942"/>
              <a:gd name="connsiteX373" fmla="*/ 11031663 w 11682854"/>
              <a:gd name="connsiteY373" fmla="*/ 662326 h 3519942"/>
              <a:gd name="connsiteX374" fmla="*/ 11036494 w 11682854"/>
              <a:gd name="connsiteY374" fmla="*/ 665839 h 3519942"/>
              <a:gd name="connsiteX375" fmla="*/ 11041763 w 11682854"/>
              <a:gd name="connsiteY375" fmla="*/ 669352 h 3519942"/>
              <a:gd name="connsiteX376" fmla="*/ 11153295 w 11682854"/>
              <a:gd name="connsiteY376" fmla="*/ 752782 h 3519942"/>
              <a:gd name="connsiteX377" fmla="*/ 11155051 w 11682854"/>
              <a:gd name="connsiteY377" fmla="*/ 754099 h 3519942"/>
              <a:gd name="connsiteX378" fmla="*/ 11156369 w 11682854"/>
              <a:gd name="connsiteY378" fmla="*/ 755416 h 3519942"/>
              <a:gd name="connsiteX379" fmla="*/ 11380312 w 11682854"/>
              <a:gd name="connsiteY379" fmla="*/ 957843 h 3519942"/>
              <a:gd name="connsiteX380" fmla="*/ 11382507 w 11682854"/>
              <a:gd name="connsiteY380" fmla="*/ 960039 h 3519942"/>
              <a:gd name="connsiteX381" fmla="*/ 11384264 w 11682854"/>
              <a:gd name="connsiteY381" fmla="*/ 962234 h 3519942"/>
              <a:gd name="connsiteX382" fmla="*/ 11429491 w 11682854"/>
              <a:gd name="connsiteY382" fmla="*/ 1007901 h 3519942"/>
              <a:gd name="connsiteX383" fmla="*/ 11431248 w 11682854"/>
              <a:gd name="connsiteY383" fmla="*/ 1009657 h 3519942"/>
              <a:gd name="connsiteX384" fmla="*/ 11433882 w 11682854"/>
              <a:gd name="connsiteY384" fmla="*/ 1011414 h 3519942"/>
              <a:gd name="connsiteX385" fmla="*/ 11456277 w 11682854"/>
              <a:gd name="connsiteY385" fmla="*/ 1036004 h 3519942"/>
              <a:gd name="connsiteX386" fmla="*/ 11458033 w 11682854"/>
              <a:gd name="connsiteY386" fmla="*/ 1037760 h 3519942"/>
              <a:gd name="connsiteX387" fmla="*/ 11459789 w 11682854"/>
              <a:gd name="connsiteY387" fmla="*/ 1039955 h 3519942"/>
              <a:gd name="connsiteX388" fmla="*/ 11570883 w 11682854"/>
              <a:gd name="connsiteY388" fmla="*/ 1183542 h 3519942"/>
              <a:gd name="connsiteX389" fmla="*/ 11574835 w 11682854"/>
              <a:gd name="connsiteY389" fmla="*/ 1187494 h 3519942"/>
              <a:gd name="connsiteX390" fmla="*/ 11577908 w 11682854"/>
              <a:gd name="connsiteY390" fmla="*/ 1193203 h 3519942"/>
              <a:gd name="connsiteX391" fmla="*/ 11609963 w 11682854"/>
              <a:gd name="connsiteY391" fmla="*/ 1236235 h 3519942"/>
              <a:gd name="connsiteX392" fmla="*/ 11611719 w 11682854"/>
              <a:gd name="connsiteY392" fmla="*/ 1237991 h 3519942"/>
              <a:gd name="connsiteX393" fmla="*/ 11613476 w 11682854"/>
              <a:gd name="connsiteY393" fmla="*/ 1241065 h 3519942"/>
              <a:gd name="connsiteX394" fmla="*/ 11624892 w 11682854"/>
              <a:gd name="connsiteY394" fmla="*/ 1257312 h 3519942"/>
              <a:gd name="connsiteX395" fmla="*/ 11625331 w 11682854"/>
              <a:gd name="connsiteY395" fmla="*/ 1257751 h 3519942"/>
              <a:gd name="connsiteX396" fmla="*/ 11625331 w 11682854"/>
              <a:gd name="connsiteY396" fmla="*/ 1259068 h 3519942"/>
              <a:gd name="connsiteX397" fmla="*/ 11626210 w 11682854"/>
              <a:gd name="connsiteY397" fmla="*/ 1259946 h 3519942"/>
              <a:gd name="connsiteX398" fmla="*/ 11626649 w 11682854"/>
              <a:gd name="connsiteY398" fmla="*/ 1260825 h 3519942"/>
              <a:gd name="connsiteX399" fmla="*/ 11649482 w 11682854"/>
              <a:gd name="connsiteY399" fmla="*/ 1292879 h 3519942"/>
              <a:gd name="connsiteX400" fmla="*/ 11649921 w 11682854"/>
              <a:gd name="connsiteY400" fmla="*/ 1293757 h 3519942"/>
              <a:gd name="connsiteX401" fmla="*/ 11650799 w 11682854"/>
              <a:gd name="connsiteY401" fmla="*/ 1295075 h 3519942"/>
              <a:gd name="connsiteX402" fmla="*/ 11674950 w 11682854"/>
              <a:gd name="connsiteY402" fmla="*/ 1328886 h 3519942"/>
              <a:gd name="connsiteX403" fmla="*/ 11677146 w 11682854"/>
              <a:gd name="connsiteY403" fmla="*/ 1331520 h 3519942"/>
              <a:gd name="connsiteX404" fmla="*/ 11678024 w 11682854"/>
              <a:gd name="connsiteY404" fmla="*/ 1332838 h 3519942"/>
              <a:gd name="connsiteX405" fmla="*/ 11679341 w 11682854"/>
              <a:gd name="connsiteY405" fmla="*/ 1333716 h 3519942"/>
              <a:gd name="connsiteX406" fmla="*/ 11682854 w 11682854"/>
              <a:gd name="connsiteY406" fmla="*/ 1334594 h 3519942"/>
              <a:gd name="connsiteX407" fmla="*/ 11682854 w 11682854"/>
              <a:gd name="connsiteY407" fmla="*/ 1342059 h 3519942"/>
              <a:gd name="connsiteX408" fmla="*/ 11681537 w 11682854"/>
              <a:gd name="connsiteY408" fmla="*/ 1346450 h 3519942"/>
              <a:gd name="connsiteX409" fmla="*/ 11681098 w 11682854"/>
              <a:gd name="connsiteY409" fmla="*/ 1346889 h 3519942"/>
              <a:gd name="connsiteX410" fmla="*/ 11679341 w 11682854"/>
              <a:gd name="connsiteY410" fmla="*/ 1348206 h 3519942"/>
              <a:gd name="connsiteX411" fmla="*/ 11676707 w 11682854"/>
              <a:gd name="connsiteY411" fmla="*/ 1349084 h 3519942"/>
              <a:gd name="connsiteX412" fmla="*/ 11673633 w 11682854"/>
              <a:gd name="connsiteY412" fmla="*/ 1350402 h 3519942"/>
              <a:gd name="connsiteX413" fmla="*/ 11664851 w 11682854"/>
              <a:gd name="connsiteY413" fmla="*/ 1353475 h 3519942"/>
              <a:gd name="connsiteX414" fmla="*/ 11655630 w 11682854"/>
              <a:gd name="connsiteY414" fmla="*/ 1356110 h 3519942"/>
              <a:gd name="connsiteX415" fmla="*/ 11553758 w 11682854"/>
              <a:gd name="connsiteY415" fmla="*/ 1392556 h 3519942"/>
              <a:gd name="connsiteX416" fmla="*/ 11508091 w 11682854"/>
              <a:gd name="connsiteY416" fmla="*/ 1407485 h 3519942"/>
              <a:gd name="connsiteX417" fmla="*/ 11462424 w 11682854"/>
              <a:gd name="connsiteY417" fmla="*/ 1420658 h 3519942"/>
              <a:gd name="connsiteX418" fmla="*/ 11415879 w 11682854"/>
              <a:gd name="connsiteY418" fmla="*/ 1432514 h 3519942"/>
              <a:gd name="connsiteX419" fmla="*/ 11369773 w 11682854"/>
              <a:gd name="connsiteY419" fmla="*/ 1444809 h 3519942"/>
              <a:gd name="connsiteX420" fmla="*/ 11322789 w 11682854"/>
              <a:gd name="connsiteY420" fmla="*/ 1455347 h 3519942"/>
              <a:gd name="connsiteX421" fmla="*/ 11275805 w 11682854"/>
              <a:gd name="connsiteY421" fmla="*/ 1465008 h 3519942"/>
              <a:gd name="connsiteX422" fmla="*/ 11229260 w 11682854"/>
              <a:gd name="connsiteY422" fmla="*/ 1474668 h 3519942"/>
              <a:gd name="connsiteX423" fmla="*/ 11182276 w 11682854"/>
              <a:gd name="connsiteY423" fmla="*/ 1483450 h 3519942"/>
              <a:gd name="connsiteX424" fmla="*/ 11134414 w 11682854"/>
              <a:gd name="connsiteY424" fmla="*/ 1493110 h 3519942"/>
              <a:gd name="connsiteX425" fmla="*/ 11085234 w 11682854"/>
              <a:gd name="connsiteY425" fmla="*/ 1502332 h 3519942"/>
              <a:gd name="connsiteX426" fmla="*/ 11037372 w 11682854"/>
              <a:gd name="connsiteY426" fmla="*/ 1511553 h 3519942"/>
              <a:gd name="connsiteX427" fmla="*/ 10988631 w 11682854"/>
              <a:gd name="connsiteY427" fmla="*/ 1520335 h 3519942"/>
              <a:gd name="connsiteX428" fmla="*/ 10939452 w 11682854"/>
              <a:gd name="connsiteY428" fmla="*/ 1529556 h 3519942"/>
              <a:gd name="connsiteX429" fmla="*/ 10891589 w 11682854"/>
              <a:gd name="connsiteY429" fmla="*/ 1537899 h 3519942"/>
              <a:gd name="connsiteX430" fmla="*/ 10842410 w 11682854"/>
              <a:gd name="connsiteY430" fmla="*/ 1546681 h 3519942"/>
              <a:gd name="connsiteX431" fmla="*/ 10793669 w 11682854"/>
              <a:gd name="connsiteY431" fmla="*/ 1554146 h 3519942"/>
              <a:gd name="connsiteX432" fmla="*/ 10770397 w 11682854"/>
              <a:gd name="connsiteY432" fmla="*/ 1558537 h 3519942"/>
              <a:gd name="connsiteX433" fmla="*/ 10732195 w 11682854"/>
              <a:gd name="connsiteY433" fmla="*/ 1564684 h 3519942"/>
              <a:gd name="connsiteX434" fmla="*/ 10683893 w 11682854"/>
              <a:gd name="connsiteY434" fmla="*/ 1572588 h 3519942"/>
              <a:gd name="connsiteX435" fmla="*/ 10630762 w 11682854"/>
              <a:gd name="connsiteY435" fmla="*/ 1581809 h 3519942"/>
              <a:gd name="connsiteX436" fmla="*/ 10578948 w 11682854"/>
              <a:gd name="connsiteY436" fmla="*/ 1590152 h 3519942"/>
              <a:gd name="connsiteX437" fmla="*/ 10533281 w 11682854"/>
              <a:gd name="connsiteY437" fmla="*/ 1597178 h 3519942"/>
              <a:gd name="connsiteX438" fmla="*/ 10497713 w 11682854"/>
              <a:gd name="connsiteY438" fmla="*/ 1602008 h 3519942"/>
              <a:gd name="connsiteX439" fmla="*/ 10479271 w 11682854"/>
              <a:gd name="connsiteY439" fmla="*/ 1604204 h 3519942"/>
              <a:gd name="connsiteX440" fmla="*/ 10484979 w 11682854"/>
              <a:gd name="connsiteY440" fmla="*/ 1609912 h 3519942"/>
              <a:gd name="connsiteX441" fmla="*/ 10494201 w 11682854"/>
              <a:gd name="connsiteY441" fmla="*/ 1618255 h 3519942"/>
              <a:gd name="connsiteX442" fmla="*/ 10506495 w 11682854"/>
              <a:gd name="connsiteY442" fmla="*/ 1627476 h 3519942"/>
              <a:gd name="connsiteX443" fmla="*/ 10520108 w 11682854"/>
              <a:gd name="connsiteY443" fmla="*/ 1637136 h 3519942"/>
              <a:gd name="connsiteX444" fmla="*/ 10547771 w 11682854"/>
              <a:gd name="connsiteY444" fmla="*/ 1656896 h 3519942"/>
              <a:gd name="connsiteX445" fmla="*/ 10566653 w 11682854"/>
              <a:gd name="connsiteY445" fmla="*/ 1668752 h 3519942"/>
              <a:gd name="connsiteX446" fmla="*/ 10659743 w 11682854"/>
              <a:gd name="connsiteY446" fmla="*/ 1724079 h 3519942"/>
              <a:gd name="connsiteX447" fmla="*/ 10672038 w 11682854"/>
              <a:gd name="connsiteY447" fmla="*/ 1730665 h 3519942"/>
              <a:gd name="connsiteX448" fmla="*/ 10684332 w 11682854"/>
              <a:gd name="connsiteY448" fmla="*/ 1736813 h 3519942"/>
              <a:gd name="connsiteX449" fmla="*/ 10696627 w 11682854"/>
              <a:gd name="connsiteY449" fmla="*/ 1742521 h 3519942"/>
              <a:gd name="connsiteX450" fmla="*/ 10709800 w 11682854"/>
              <a:gd name="connsiteY450" fmla="*/ 1749547 h 3519942"/>
              <a:gd name="connsiteX451" fmla="*/ 10729560 w 11682854"/>
              <a:gd name="connsiteY451" fmla="*/ 1759207 h 3519942"/>
              <a:gd name="connsiteX452" fmla="*/ 10748002 w 11682854"/>
              <a:gd name="connsiteY452" fmla="*/ 1768428 h 3519942"/>
              <a:gd name="connsiteX453" fmla="*/ 10767323 w 11682854"/>
              <a:gd name="connsiteY453" fmla="*/ 1776771 h 3519942"/>
              <a:gd name="connsiteX454" fmla="*/ 10787522 w 11682854"/>
              <a:gd name="connsiteY454" fmla="*/ 1783797 h 3519942"/>
              <a:gd name="connsiteX455" fmla="*/ 10866121 w 11682854"/>
              <a:gd name="connsiteY455" fmla="*/ 1814973 h 3519942"/>
              <a:gd name="connsiteX456" fmla="*/ 10880173 w 11682854"/>
              <a:gd name="connsiteY456" fmla="*/ 1819803 h 3519942"/>
              <a:gd name="connsiteX457" fmla="*/ 10893346 w 11682854"/>
              <a:gd name="connsiteY457" fmla="*/ 1824634 h 3519942"/>
              <a:gd name="connsiteX458" fmla="*/ 10907397 w 11682854"/>
              <a:gd name="connsiteY458" fmla="*/ 1829025 h 3519942"/>
              <a:gd name="connsiteX459" fmla="*/ 10921887 w 11682854"/>
              <a:gd name="connsiteY459" fmla="*/ 1833855 h 3519942"/>
              <a:gd name="connsiteX460" fmla="*/ 10942525 w 11682854"/>
              <a:gd name="connsiteY460" fmla="*/ 1840880 h 3519942"/>
              <a:gd name="connsiteX461" fmla="*/ 10963602 w 11682854"/>
              <a:gd name="connsiteY461" fmla="*/ 1847906 h 3519942"/>
              <a:gd name="connsiteX462" fmla="*/ 10984679 w 11682854"/>
              <a:gd name="connsiteY462" fmla="*/ 1854932 h 3519942"/>
              <a:gd name="connsiteX463" fmla="*/ 11005317 w 11682854"/>
              <a:gd name="connsiteY463" fmla="*/ 1861957 h 3519942"/>
              <a:gd name="connsiteX464" fmla="*/ 11025955 w 11682854"/>
              <a:gd name="connsiteY464" fmla="*/ 1868105 h 3519942"/>
              <a:gd name="connsiteX465" fmla="*/ 11046593 w 11682854"/>
              <a:gd name="connsiteY465" fmla="*/ 1875130 h 3519942"/>
              <a:gd name="connsiteX466" fmla="*/ 11067670 w 11682854"/>
              <a:gd name="connsiteY466" fmla="*/ 1881717 h 3519942"/>
              <a:gd name="connsiteX467" fmla="*/ 11087869 w 11682854"/>
              <a:gd name="connsiteY467" fmla="*/ 1887864 h 3519942"/>
              <a:gd name="connsiteX468" fmla="*/ 11104994 w 11682854"/>
              <a:gd name="connsiteY468" fmla="*/ 1892255 h 3519942"/>
              <a:gd name="connsiteX469" fmla="*/ 11133096 w 11682854"/>
              <a:gd name="connsiteY469" fmla="*/ 1899720 h 3519942"/>
              <a:gd name="connsiteX470" fmla="*/ 11168664 w 11682854"/>
              <a:gd name="connsiteY470" fmla="*/ 1909820 h 3519942"/>
              <a:gd name="connsiteX471" fmla="*/ 11207744 w 11682854"/>
              <a:gd name="connsiteY471" fmla="*/ 1920358 h 3519942"/>
              <a:gd name="connsiteX472" fmla="*/ 11246824 w 11682854"/>
              <a:gd name="connsiteY472" fmla="*/ 1930018 h 3519942"/>
              <a:gd name="connsiteX473" fmla="*/ 11280635 w 11682854"/>
              <a:gd name="connsiteY473" fmla="*/ 1938361 h 3519942"/>
              <a:gd name="connsiteX474" fmla="*/ 11306103 w 11682854"/>
              <a:gd name="connsiteY474" fmla="*/ 1944948 h 3519942"/>
              <a:gd name="connsiteX475" fmla="*/ 11319715 w 11682854"/>
              <a:gd name="connsiteY475" fmla="*/ 1946704 h 3519942"/>
              <a:gd name="connsiteX476" fmla="*/ 11318837 w 11682854"/>
              <a:gd name="connsiteY476" fmla="*/ 1951974 h 3519942"/>
              <a:gd name="connsiteX477" fmla="*/ 11317081 w 11682854"/>
              <a:gd name="connsiteY477" fmla="*/ 1956804 h 3519942"/>
              <a:gd name="connsiteX478" fmla="*/ 11315324 w 11682854"/>
              <a:gd name="connsiteY478" fmla="*/ 1960756 h 3519942"/>
              <a:gd name="connsiteX479" fmla="*/ 11313568 w 11682854"/>
              <a:gd name="connsiteY479" fmla="*/ 1965147 h 3519942"/>
              <a:gd name="connsiteX480" fmla="*/ 11307860 w 11682854"/>
              <a:gd name="connsiteY480" fmla="*/ 1973051 h 3519942"/>
              <a:gd name="connsiteX481" fmla="*/ 11302151 w 11682854"/>
              <a:gd name="connsiteY481" fmla="*/ 1980076 h 3519942"/>
              <a:gd name="connsiteX482" fmla="*/ 11195888 w 11682854"/>
              <a:gd name="connsiteY482" fmla="*/ 2122346 h 3519942"/>
              <a:gd name="connsiteX483" fmla="*/ 11195449 w 11682854"/>
              <a:gd name="connsiteY483" fmla="*/ 2123224 h 3519942"/>
              <a:gd name="connsiteX484" fmla="*/ 11194571 w 11682854"/>
              <a:gd name="connsiteY484" fmla="*/ 2124102 h 3519942"/>
              <a:gd name="connsiteX485" fmla="*/ 11163834 w 11682854"/>
              <a:gd name="connsiteY485" fmla="*/ 2162743 h 3519942"/>
              <a:gd name="connsiteX486" fmla="*/ 11163394 w 11682854"/>
              <a:gd name="connsiteY486" fmla="*/ 2164500 h 3519942"/>
              <a:gd name="connsiteX487" fmla="*/ 11162077 w 11682854"/>
              <a:gd name="connsiteY487" fmla="*/ 2166256 h 3519942"/>
              <a:gd name="connsiteX488" fmla="*/ 11151978 w 11682854"/>
              <a:gd name="connsiteY488" fmla="*/ 2178551 h 3519942"/>
              <a:gd name="connsiteX489" fmla="*/ 11141000 w 11682854"/>
              <a:gd name="connsiteY489" fmla="*/ 2190846 h 3519942"/>
              <a:gd name="connsiteX490" fmla="*/ 11130023 w 11682854"/>
              <a:gd name="connsiteY490" fmla="*/ 2201824 h 3519942"/>
              <a:gd name="connsiteX491" fmla="*/ 11118606 w 11682854"/>
              <a:gd name="connsiteY491" fmla="*/ 2213679 h 3519942"/>
              <a:gd name="connsiteX492" fmla="*/ 11050106 w 11682854"/>
              <a:gd name="connsiteY492" fmla="*/ 2285692 h 3519942"/>
              <a:gd name="connsiteX493" fmla="*/ 11048349 w 11682854"/>
              <a:gd name="connsiteY493" fmla="*/ 2288327 h 3519942"/>
              <a:gd name="connsiteX494" fmla="*/ 11045276 w 11682854"/>
              <a:gd name="connsiteY494" fmla="*/ 2290962 h 3519942"/>
              <a:gd name="connsiteX495" fmla="*/ 11031224 w 11682854"/>
              <a:gd name="connsiteY495" fmla="*/ 2304574 h 3519942"/>
              <a:gd name="connsiteX496" fmla="*/ 11030346 w 11682854"/>
              <a:gd name="connsiteY496" fmla="*/ 2305013 h 3519942"/>
              <a:gd name="connsiteX497" fmla="*/ 11029907 w 11682854"/>
              <a:gd name="connsiteY497" fmla="*/ 2305891 h 3519942"/>
              <a:gd name="connsiteX498" fmla="*/ 11014977 w 11682854"/>
              <a:gd name="connsiteY498" fmla="*/ 2321260 h 3519942"/>
              <a:gd name="connsiteX499" fmla="*/ 11012343 w 11682854"/>
              <a:gd name="connsiteY499" fmla="*/ 2323894 h 3519942"/>
              <a:gd name="connsiteX500" fmla="*/ 11009269 w 11682854"/>
              <a:gd name="connsiteY500" fmla="*/ 2326968 h 3519942"/>
              <a:gd name="connsiteX501" fmla="*/ 10795865 w 11682854"/>
              <a:gd name="connsiteY501" fmla="*/ 2511831 h 3519942"/>
              <a:gd name="connsiteX502" fmla="*/ 10782692 w 11682854"/>
              <a:gd name="connsiteY502" fmla="*/ 2521491 h 3519942"/>
              <a:gd name="connsiteX503" fmla="*/ 10768640 w 11682854"/>
              <a:gd name="connsiteY503" fmla="*/ 2531151 h 3519942"/>
              <a:gd name="connsiteX504" fmla="*/ 10754150 w 11682854"/>
              <a:gd name="connsiteY504" fmla="*/ 2541251 h 3519942"/>
              <a:gd name="connsiteX505" fmla="*/ 10740538 w 11682854"/>
              <a:gd name="connsiteY505" fmla="*/ 2551789 h 3519942"/>
              <a:gd name="connsiteX506" fmla="*/ 10733951 w 11682854"/>
              <a:gd name="connsiteY506" fmla="*/ 2557497 h 3519942"/>
              <a:gd name="connsiteX507" fmla="*/ 10726925 w 11682854"/>
              <a:gd name="connsiteY507" fmla="*/ 2561449 h 3519942"/>
              <a:gd name="connsiteX508" fmla="*/ 10720778 w 11682854"/>
              <a:gd name="connsiteY508" fmla="*/ 2565840 h 3519942"/>
              <a:gd name="connsiteX509" fmla="*/ 10714191 w 11682854"/>
              <a:gd name="connsiteY509" fmla="*/ 2570671 h 3519942"/>
              <a:gd name="connsiteX510" fmla="*/ 10706727 w 11682854"/>
              <a:gd name="connsiteY510" fmla="*/ 2575501 h 3519942"/>
              <a:gd name="connsiteX511" fmla="*/ 10699262 w 11682854"/>
              <a:gd name="connsiteY511" fmla="*/ 2580331 h 3519942"/>
              <a:gd name="connsiteX512" fmla="*/ 10630762 w 11682854"/>
              <a:gd name="connsiteY512" fmla="*/ 2625998 h 3519942"/>
              <a:gd name="connsiteX513" fmla="*/ 10617150 w 11682854"/>
              <a:gd name="connsiteY513" fmla="*/ 2635219 h 3519942"/>
              <a:gd name="connsiteX514" fmla="*/ 10603098 w 11682854"/>
              <a:gd name="connsiteY514" fmla="*/ 2644440 h 3519942"/>
              <a:gd name="connsiteX515" fmla="*/ 10588169 w 11682854"/>
              <a:gd name="connsiteY515" fmla="*/ 2653661 h 3519942"/>
              <a:gd name="connsiteX516" fmla="*/ 10573678 w 11682854"/>
              <a:gd name="connsiteY516" fmla="*/ 2662004 h 3519942"/>
              <a:gd name="connsiteX517" fmla="*/ 10558310 w 11682854"/>
              <a:gd name="connsiteY517" fmla="*/ 2670347 h 3519942"/>
              <a:gd name="connsiteX518" fmla="*/ 10543380 w 11682854"/>
              <a:gd name="connsiteY518" fmla="*/ 2678690 h 3519942"/>
              <a:gd name="connsiteX519" fmla="*/ 10528890 w 11682854"/>
              <a:gd name="connsiteY519" fmla="*/ 2687472 h 3519942"/>
              <a:gd name="connsiteX520" fmla="*/ 10513960 w 11682854"/>
              <a:gd name="connsiteY520" fmla="*/ 2695815 h 3519942"/>
              <a:gd name="connsiteX521" fmla="*/ 10485419 w 11682854"/>
              <a:gd name="connsiteY521" fmla="*/ 2712501 h 3519942"/>
              <a:gd name="connsiteX522" fmla="*/ 10477076 w 11682854"/>
              <a:gd name="connsiteY522" fmla="*/ 2716014 h 3519942"/>
              <a:gd name="connsiteX523" fmla="*/ 10468733 w 11682854"/>
              <a:gd name="connsiteY523" fmla="*/ 2720405 h 3519942"/>
              <a:gd name="connsiteX524" fmla="*/ 10462146 w 11682854"/>
              <a:gd name="connsiteY524" fmla="*/ 2723918 h 3519942"/>
              <a:gd name="connsiteX525" fmla="*/ 10455120 w 11682854"/>
              <a:gd name="connsiteY525" fmla="*/ 2727431 h 3519942"/>
              <a:gd name="connsiteX526" fmla="*/ 10213613 w 11682854"/>
              <a:gd name="connsiteY526" fmla="*/ 2834133 h 3519942"/>
              <a:gd name="connsiteX527" fmla="*/ 10181120 w 11682854"/>
              <a:gd name="connsiteY527" fmla="*/ 2845110 h 3519942"/>
              <a:gd name="connsiteX528" fmla="*/ 10148626 w 11682854"/>
              <a:gd name="connsiteY528" fmla="*/ 2855649 h 3519942"/>
              <a:gd name="connsiteX529" fmla="*/ 10116132 w 11682854"/>
              <a:gd name="connsiteY529" fmla="*/ 2866187 h 3519942"/>
              <a:gd name="connsiteX530" fmla="*/ 10083200 w 11682854"/>
              <a:gd name="connsiteY530" fmla="*/ 2876287 h 3519942"/>
              <a:gd name="connsiteX531" fmla="*/ 10051145 w 11682854"/>
              <a:gd name="connsiteY531" fmla="*/ 2885947 h 3519942"/>
              <a:gd name="connsiteX532" fmla="*/ 10017773 w 11682854"/>
              <a:gd name="connsiteY532" fmla="*/ 2894290 h 3519942"/>
              <a:gd name="connsiteX533" fmla="*/ 9985280 w 11682854"/>
              <a:gd name="connsiteY533" fmla="*/ 2903072 h 3519942"/>
              <a:gd name="connsiteX534" fmla="*/ 9951030 w 11682854"/>
              <a:gd name="connsiteY534" fmla="*/ 2910537 h 3519942"/>
              <a:gd name="connsiteX535" fmla="*/ 9801734 w 11682854"/>
              <a:gd name="connsiteY535" fmla="*/ 2942152 h 3519942"/>
              <a:gd name="connsiteX536" fmla="*/ 9762654 w 11682854"/>
              <a:gd name="connsiteY536" fmla="*/ 2948739 h 3519942"/>
              <a:gd name="connsiteX537" fmla="*/ 9722696 w 11682854"/>
              <a:gd name="connsiteY537" fmla="*/ 2954886 h 3519942"/>
              <a:gd name="connsiteX538" fmla="*/ 9682298 w 11682854"/>
              <a:gd name="connsiteY538" fmla="*/ 2960595 h 3519942"/>
              <a:gd name="connsiteX539" fmla="*/ 9641462 w 11682854"/>
              <a:gd name="connsiteY539" fmla="*/ 2965425 h 3519942"/>
              <a:gd name="connsiteX540" fmla="*/ 9600625 w 11682854"/>
              <a:gd name="connsiteY540" fmla="*/ 2969816 h 3519942"/>
              <a:gd name="connsiteX541" fmla="*/ 9560227 w 11682854"/>
              <a:gd name="connsiteY541" fmla="*/ 2973329 h 3519942"/>
              <a:gd name="connsiteX542" fmla="*/ 9519390 w 11682854"/>
              <a:gd name="connsiteY542" fmla="*/ 2975963 h 3519942"/>
              <a:gd name="connsiteX543" fmla="*/ 9479872 w 11682854"/>
              <a:gd name="connsiteY543" fmla="*/ 2978159 h 3519942"/>
              <a:gd name="connsiteX544" fmla="*/ 9439034 w 11682854"/>
              <a:gd name="connsiteY544" fmla="*/ 2981671 h 3519942"/>
              <a:gd name="connsiteX545" fmla="*/ 9417518 w 11682854"/>
              <a:gd name="connsiteY545" fmla="*/ 2982989 h 3519942"/>
              <a:gd name="connsiteX546" fmla="*/ 9393807 w 11682854"/>
              <a:gd name="connsiteY546" fmla="*/ 2983867 h 3519942"/>
              <a:gd name="connsiteX547" fmla="*/ 9370534 w 11682854"/>
              <a:gd name="connsiteY547" fmla="*/ 2983867 h 3519942"/>
              <a:gd name="connsiteX548" fmla="*/ 9348140 w 11682854"/>
              <a:gd name="connsiteY548" fmla="*/ 2983867 h 3519942"/>
              <a:gd name="connsiteX549" fmla="*/ 9335846 w 11682854"/>
              <a:gd name="connsiteY549" fmla="*/ 2983867 h 3519942"/>
              <a:gd name="connsiteX550" fmla="*/ 9325307 w 11682854"/>
              <a:gd name="connsiteY550" fmla="*/ 2982111 h 3519942"/>
              <a:gd name="connsiteX551" fmla="*/ 9316086 w 11682854"/>
              <a:gd name="connsiteY551" fmla="*/ 2981671 h 3519942"/>
              <a:gd name="connsiteX552" fmla="*/ 9304230 w 11682854"/>
              <a:gd name="connsiteY552" fmla="*/ 2980793 h 3519942"/>
              <a:gd name="connsiteX553" fmla="*/ 9281396 w 11682854"/>
              <a:gd name="connsiteY553" fmla="*/ 2980354 h 3519942"/>
              <a:gd name="connsiteX554" fmla="*/ 9259880 w 11682854"/>
              <a:gd name="connsiteY554" fmla="*/ 2979476 h 3519942"/>
              <a:gd name="connsiteX555" fmla="*/ 9238804 w 11682854"/>
              <a:gd name="connsiteY555" fmla="*/ 2978598 h 3519942"/>
              <a:gd name="connsiteX556" fmla="*/ 9216409 w 11682854"/>
              <a:gd name="connsiteY556" fmla="*/ 2978159 h 3519942"/>
              <a:gd name="connsiteX557" fmla="*/ 9217288 w 11682854"/>
              <a:gd name="connsiteY557" fmla="*/ 2969816 h 3519942"/>
              <a:gd name="connsiteX558" fmla="*/ 9217726 w 11682854"/>
              <a:gd name="connsiteY558" fmla="*/ 2961912 h 3519942"/>
              <a:gd name="connsiteX559" fmla="*/ 9218166 w 11682854"/>
              <a:gd name="connsiteY559" fmla="*/ 2954886 h 3519942"/>
              <a:gd name="connsiteX560" fmla="*/ 9219483 w 11682854"/>
              <a:gd name="connsiteY560" fmla="*/ 2948739 h 3519942"/>
              <a:gd name="connsiteX561" fmla="*/ 9222556 w 11682854"/>
              <a:gd name="connsiteY561" fmla="*/ 2936444 h 3519942"/>
              <a:gd name="connsiteX562" fmla="*/ 9225630 w 11682854"/>
              <a:gd name="connsiteY562" fmla="*/ 2924149 h 3519942"/>
              <a:gd name="connsiteX563" fmla="*/ 9226948 w 11682854"/>
              <a:gd name="connsiteY563" fmla="*/ 2917123 h 3519942"/>
              <a:gd name="connsiteX564" fmla="*/ 9227826 w 11682854"/>
              <a:gd name="connsiteY564" fmla="*/ 2910098 h 3519942"/>
              <a:gd name="connsiteX565" fmla="*/ 9228265 w 11682854"/>
              <a:gd name="connsiteY565" fmla="*/ 2902194 h 3519942"/>
              <a:gd name="connsiteX566" fmla="*/ 9229582 w 11682854"/>
              <a:gd name="connsiteY566" fmla="*/ 2896046 h 3519942"/>
              <a:gd name="connsiteX567" fmla="*/ 9231338 w 11682854"/>
              <a:gd name="connsiteY567" fmla="*/ 2888142 h 3519942"/>
              <a:gd name="connsiteX568" fmla="*/ 9232656 w 11682854"/>
              <a:gd name="connsiteY568" fmla="*/ 2883751 h 3519942"/>
              <a:gd name="connsiteX569" fmla="*/ 9234412 w 11682854"/>
              <a:gd name="connsiteY569" fmla="*/ 2879799 h 3519942"/>
              <a:gd name="connsiteX570" fmla="*/ 9236169 w 11682854"/>
              <a:gd name="connsiteY570" fmla="*/ 2874091 h 3519942"/>
              <a:gd name="connsiteX571" fmla="*/ 9237486 w 11682854"/>
              <a:gd name="connsiteY571" fmla="*/ 2867065 h 3519942"/>
              <a:gd name="connsiteX572" fmla="*/ 9238364 w 11682854"/>
              <a:gd name="connsiteY572" fmla="*/ 2859162 h 3519942"/>
              <a:gd name="connsiteX573" fmla="*/ 9238364 w 11682854"/>
              <a:gd name="connsiteY573" fmla="*/ 2851697 h 3519942"/>
              <a:gd name="connsiteX574" fmla="*/ 9239242 w 11682854"/>
              <a:gd name="connsiteY574" fmla="*/ 2845110 h 3519942"/>
              <a:gd name="connsiteX575" fmla="*/ 9241438 w 11682854"/>
              <a:gd name="connsiteY575" fmla="*/ 2838963 h 3519942"/>
              <a:gd name="connsiteX576" fmla="*/ 9242316 w 11682854"/>
              <a:gd name="connsiteY576" fmla="*/ 2834133 h 3519942"/>
              <a:gd name="connsiteX577" fmla="*/ 9244512 w 11682854"/>
              <a:gd name="connsiteY577" fmla="*/ 2829742 h 3519942"/>
              <a:gd name="connsiteX578" fmla="*/ 9246268 w 11682854"/>
              <a:gd name="connsiteY578" fmla="*/ 2824033 h 3519942"/>
              <a:gd name="connsiteX579" fmla="*/ 9247586 w 11682854"/>
              <a:gd name="connsiteY579" fmla="*/ 2815690 h 3519942"/>
              <a:gd name="connsiteX580" fmla="*/ 9247586 w 11682854"/>
              <a:gd name="connsiteY580" fmla="*/ 2808665 h 3519942"/>
              <a:gd name="connsiteX581" fmla="*/ 9247586 w 11682854"/>
              <a:gd name="connsiteY581" fmla="*/ 2801639 h 3519942"/>
              <a:gd name="connsiteX582" fmla="*/ 9248024 w 11682854"/>
              <a:gd name="connsiteY582" fmla="*/ 2794174 h 3519942"/>
              <a:gd name="connsiteX583" fmla="*/ 9249342 w 11682854"/>
              <a:gd name="connsiteY583" fmla="*/ 2787149 h 3519942"/>
              <a:gd name="connsiteX584" fmla="*/ 9250659 w 11682854"/>
              <a:gd name="connsiteY584" fmla="*/ 2781879 h 3519942"/>
              <a:gd name="connsiteX585" fmla="*/ 9252416 w 11682854"/>
              <a:gd name="connsiteY585" fmla="*/ 2777049 h 3519942"/>
              <a:gd name="connsiteX586" fmla="*/ 9254172 w 11682854"/>
              <a:gd name="connsiteY586" fmla="*/ 2771341 h 3519942"/>
              <a:gd name="connsiteX587" fmla="*/ 9255928 w 11682854"/>
              <a:gd name="connsiteY587" fmla="*/ 2758168 h 3519942"/>
              <a:gd name="connsiteX588" fmla="*/ 9257246 w 11682854"/>
              <a:gd name="connsiteY588" fmla="*/ 2744995 h 3519942"/>
              <a:gd name="connsiteX589" fmla="*/ 9258124 w 11682854"/>
              <a:gd name="connsiteY589" fmla="*/ 2738408 h 3519942"/>
              <a:gd name="connsiteX590" fmla="*/ 9259002 w 11682854"/>
              <a:gd name="connsiteY590" fmla="*/ 2732261 h 3519942"/>
              <a:gd name="connsiteX591" fmla="*/ 9260320 w 11682854"/>
              <a:gd name="connsiteY591" fmla="*/ 2725235 h 3519942"/>
              <a:gd name="connsiteX592" fmla="*/ 9262076 w 11682854"/>
              <a:gd name="connsiteY592" fmla="*/ 2719088 h 3519942"/>
              <a:gd name="connsiteX593" fmla="*/ 9264710 w 11682854"/>
              <a:gd name="connsiteY593" fmla="*/ 2710305 h 3519942"/>
              <a:gd name="connsiteX594" fmla="*/ 9265150 w 11682854"/>
              <a:gd name="connsiteY594" fmla="*/ 2705036 h 3519942"/>
              <a:gd name="connsiteX595" fmla="*/ 9265150 w 11682854"/>
              <a:gd name="connsiteY595" fmla="*/ 2698011 h 3519942"/>
              <a:gd name="connsiteX596" fmla="*/ 9266028 w 11682854"/>
              <a:gd name="connsiteY596" fmla="*/ 2687911 h 3519942"/>
              <a:gd name="connsiteX597" fmla="*/ 9268224 w 11682854"/>
              <a:gd name="connsiteY597" fmla="*/ 2667712 h 3519942"/>
              <a:gd name="connsiteX598" fmla="*/ 9271297 w 11682854"/>
              <a:gd name="connsiteY598" fmla="*/ 2645757 h 3519942"/>
              <a:gd name="connsiteX599" fmla="*/ 9273492 w 11682854"/>
              <a:gd name="connsiteY599" fmla="*/ 2635219 h 3519942"/>
              <a:gd name="connsiteX600" fmla="*/ 9274810 w 11682854"/>
              <a:gd name="connsiteY600" fmla="*/ 2625558 h 3519942"/>
              <a:gd name="connsiteX601" fmla="*/ 9275688 w 11682854"/>
              <a:gd name="connsiteY601" fmla="*/ 2616337 h 3519942"/>
              <a:gd name="connsiteX602" fmla="*/ 9275688 w 11682854"/>
              <a:gd name="connsiteY602" fmla="*/ 2609312 h 3519942"/>
              <a:gd name="connsiteX603" fmla="*/ 9276566 w 11682854"/>
              <a:gd name="connsiteY603" fmla="*/ 2593943 h 3519942"/>
              <a:gd name="connsiteX604" fmla="*/ 9277006 w 11682854"/>
              <a:gd name="connsiteY604" fmla="*/ 2579892 h 3519942"/>
              <a:gd name="connsiteX605" fmla="*/ 9278762 w 11682854"/>
              <a:gd name="connsiteY605" fmla="*/ 2566279 h 3519942"/>
              <a:gd name="connsiteX606" fmla="*/ 9281396 w 11682854"/>
              <a:gd name="connsiteY606" fmla="*/ 2553985 h 3519942"/>
              <a:gd name="connsiteX607" fmla="*/ 9283153 w 11682854"/>
              <a:gd name="connsiteY607" fmla="*/ 2543446 h 3519942"/>
              <a:gd name="connsiteX608" fmla="*/ 9284910 w 11682854"/>
              <a:gd name="connsiteY608" fmla="*/ 2533347 h 3519942"/>
              <a:gd name="connsiteX609" fmla="*/ 9285788 w 11682854"/>
              <a:gd name="connsiteY609" fmla="*/ 2522808 h 3519942"/>
              <a:gd name="connsiteX610" fmla="*/ 9286226 w 11682854"/>
              <a:gd name="connsiteY610" fmla="*/ 2513148 h 3519942"/>
              <a:gd name="connsiteX611" fmla="*/ 9287105 w 11682854"/>
              <a:gd name="connsiteY611" fmla="*/ 2502609 h 3519942"/>
              <a:gd name="connsiteX612" fmla="*/ 9287983 w 11682854"/>
              <a:gd name="connsiteY612" fmla="*/ 2491193 h 3519942"/>
              <a:gd name="connsiteX613" fmla="*/ 9289300 w 11682854"/>
              <a:gd name="connsiteY613" fmla="*/ 2480215 h 3519942"/>
              <a:gd name="connsiteX614" fmla="*/ 9291935 w 11682854"/>
              <a:gd name="connsiteY614" fmla="*/ 2468798 h 3519942"/>
              <a:gd name="connsiteX615" fmla="*/ 9293252 w 11682854"/>
              <a:gd name="connsiteY615" fmla="*/ 2462651 h 3519942"/>
              <a:gd name="connsiteX616" fmla="*/ 9293692 w 11682854"/>
              <a:gd name="connsiteY616" fmla="*/ 2456943 h 3519942"/>
              <a:gd name="connsiteX617" fmla="*/ 9294570 w 11682854"/>
              <a:gd name="connsiteY617" fmla="*/ 2450356 h 3519942"/>
              <a:gd name="connsiteX618" fmla="*/ 9295008 w 11682854"/>
              <a:gd name="connsiteY618" fmla="*/ 2443330 h 3519942"/>
              <a:gd name="connsiteX619" fmla="*/ 9296765 w 11682854"/>
              <a:gd name="connsiteY619" fmla="*/ 2428840 h 3519942"/>
              <a:gd name="connsiteX620" fmla="*/ 9297644 w 11682854"/>
              <a:gd name="connsiteY620" fmla="*/ 2418741 h 3519942"/>
              <a:gd name="connsiteX621" fmla="*/ 9298082 w 11682854"/>
              <a:gd name="connsiteY621" fmla="*/ 2407763 h 3519942"/>
              <a:gd name="connsiteX622" fmla="*/ 9301156 w 11682854"/>
              <a:gd name="connsiteY622" fmla="*/ 2388882 h 3519942"/>
              <a:gd name="connsiteX623" fmla="*/ 9302912 w 11682854"/>
              <a:gd name="connsiteY623" fmla="*/ 2373952 h 3519942"/>
              <a:gd name="connsiteX624" fmla="*/ 9304230 w 11682854"/>
              <a:gd name="connsiteY624" fmla="*/ 2359023 h 3519942"/>
              <a:gd name="connsiteX625" fmla="*/ 9304669 w 11682854"/>
              <a:gd name="connsiteY625" fmla="*/ 2343654 h 3519942"/>
              <a:gd name="connsiteX626" fmla="*/ 9304669 w 11682854"/>
              <a:gd name="connsiteY626" fmla="*/ 2327407 h 3519942"/>
              <a:gd name="connsiteX627" fmla="*/ 9304669 w 11682854"/>
              <a:gd name="connsiteY627" fmla="*/ 2312039 h 3519942"/>
              <a:gd name="connsiteX628" fmla="*/ 9304669 w 11682854"/>
              <a:gd name="connsiteY628" fmla="*/ 2296670 h 3519942"/>
              <a:gd name="connsiteX629" fmla="*/ 9304230 w 11682854"/>
              <a:gd name="connsiteY629" fmla="*/ 2281301 h 3519942"/>
              <a:gd name="connsiteX630" fmla="*/ 9304230 w 11682854"/>
              <a:gd name="connsiteY630" fmla="*/ 2265933 h 3519942"/>
              <a:gd name="connsiteX631" fmla="*/ 9304669 w 11682854"/>
              <a:gd name="connsiteY631" fmla="*/ 2237830 h 3519942"/>
              <a:gd name="connsiteX632" fmla="*/ 9305986 w 11682854"/>
              <a:gd name="connsiteY632" fmla="*/ 2209727 h 3519942"/>
              <a:gd name="connsiteX633" fmla="*/ 9307304 w 11682854"/>
              <a:gd name="connsiteY633" fmla="*/ 2181625 h 3519942"/>
              <a:gd name="connsiteX634" fmla="*/ 9309060 w 11682854"/>
              <a:gd name="connsiteY634" fmla="*/ 2153522 h 3519942"/>
              <a:gd name="connsiteX635" fmla="*/ 9310378 w 11682854"/>
              <a:gd name="connsiteY635" fmla="*/ 2125419 h 3519942"/>
              <a:gd name="connsiteX636" fmla="*/ 9311694 w 11682854"/>
              <a:gd name="connsiteY636" fmla="*/ 2097317 h 3519942"/>
              <a:gd name="connsiteX637" fmla="*/ 9311256 w 11682854"/>
              <a:gd name="connsiteY637" fmla="*/ 2083266 h 3519942"/>
              <a:gd name="connsiteX638" fmla="*/ 9311256 w 11682854"/>
              <a:gd name="connsiteY638" fmla="*/ 2069214 h 3519942"/>
              <a:gd name="connsiteX639" fmla="*/ 9310378 w 11682854"/>
              <a:gd name="connsiteY639" fmla="*/ 2055163 h 3519942"/>
              <a:gd name="connsiteX640" fmla="*/ 9309060 w 11682854"/>
              <a:gd name="connsiteY640" fmla="*/ 2041112 h 3519942"/>
              <a:gd name="connsiteX641" fmla="*/ 9307742 w 11682854"/>
              <a:gd name="connsiteY641" fmla="*/ 2023987 h 3519942"/>
              <a:gd name="connsiteX642" fmla="*/ 9307304 w 11682854"/>
              <a:gd name="connsiteY642" fmla="*/ 2005983 h 3519942"/>
              <a:gd name="connsiteX643" fmla="*/ 9307304 w 11682854"/>
              <a:gd name="connsiteY643" fmla="*/ 1985345 h 3519942"/>
              <a:gd name="connsiteX644" fmla="*/ 9307304 w 11682854"/>
              <a:gd name="connsiteY644" fmla="*/ 1965147 h 3519942"/>
              <a:gd name="connsiteX645" fmla="*/ 9306864 w 11682854"/>
              <a:gd name="connsiteY645" fmla="*/ 1944948 h 3519942"/>
              <a:gd name="connsiteX646" fmla="*/ 9305986 w 11682854"/>
              <a:gd name="connsiteY646" fmla="*/ 1925188 h 3519942"/>
              <a:gd name="connsiteX647" fmla="*/ 9305547 w 11682854"/>
              <a:gd name="connsiteY647" fmla="*/ 1915967 h 3519942"/>
              <a:gd name="connsiteX648" fmla="*/ 9304230 w 11682854"/>
              <a:gd name="connsiteY648" fmla="*/ 1906746 h 3519942"/>
              <a:gd name="connsiteX649" fmla="*/ 9302912 w 11682854"/>
              <a:gd name="connsiteY649" fmla="*/ 1899281 h 3519942"/>
              <a:gd name="connsiteX650" fmla="*/ 9301595 w 11682854"/>
              <a:gd name="connsiteY650" fmla="*/ 1891377 h 3519942"/>
              <a:gd name="connsiteX651" fmla="*/ 9299400 w 11682854"/>
              <a:gd name="connsiteY651" fmla="*/ 1879521 h 3519942"/>
              <a:gd name="connsiteX652" fmla="*/ 9297644 w 11682854"/>
              <a:gd name="connsiteY652" fmla="*/ 1869422 h 3519942"/>
              <a:gd name="connsiteX653" fmla="*/ 9296765 w 11682854"/>
              <a:gd name="connsiteY653" fmla="*/ 1858445 h 3519942"/>
              <a:gd name="connsiteX654" fmla="*/ 9296765 w 11682854"/>
              <a:gd name="connsiteY654" fmla="*/ 1844393 h 3519942"/>
              <a:gd name="connsiteX655" fmla="*/ 9296765 w 11682854"/>
              <a:gd name="connsiteY655" fmla="*/ 1836050 h 3519942"/>
              <a:gd name="connsiteX656" fmla="*/ 9296326 w 11682854"/>
              <a:gd name="connsiteY656" fmla="*/ 1829464 h 3519942"/>
              <a:gd name="connsiteX657" fmla="*/ 9296326 w 11682854"/>
              <a:gd name="connsiteY657" fmla="*/ 1826829 h 3519942"/>
              <a:gd name="connsiteX658" fmla="*/ 9295448 w 11682854"/>
              <a:gd name="connsiteY658" fmla="*/ 1824634 h 3519942"/>
              <a:gd name="connsiteX659" fmla="*/ 9295008 w 11682854"/>
              <a:gd name="connsiteY659" fmla="*/ 1823316 h 3519942"/>
              <a:gd name="connsiteX660" fmla="*/ 9293692 w 11682854"/>
              <a:gd name="connsiteY660" fmla="*/ 1821999 h 3519942"/>
              <a:gd name="connsiteX661" fmla="*/ 9292374 w 11682854"/>
              <a:gd name="connsiteY661" fmla="*/ 1821121 h 3519942"/>
              <a:gd name="connsiteX662" fmla="*/ 9290618 w 11682854"/>
              <a:gd name="connsiteY662" fmla="*/ 1820242 h 3519942"/>
              <a:gd name="connsiteX663" fmla="*/ 9288861 w 11682854"/>
              <a:gd name="connsiteY663" fmla="*/ 1819803 h 3519942"/>
              <a:gd name="connsiteX664" fmla="*/ 9286226 w 11682854"/>
              <a:gd name="connsiteY664" fmla="*/ 1819803 h 3519942"/>
              <a:gd name="connsiteX665" fmla="*/ 9280079 w 11682854"/>
              <a:gd name="connsiteY665" fmla="*/ 1820242 h 3519942"/>
              <a:gd name="connsiteX666" fmla="*/ 9272176 w 11682854"/>
              <a:gd name="connsiteY666" fmla="*/ 1821999 h 3519942"/>
              <a:gd name="connsiteX667" fmla="*/ 9261198 w 11682854"/>
              <a:gd name="connsiteY667" fmla="*/ 1823755 h 3519942"/>
              <a:gd name="connsiteX668" fmla="*/ 9249781 w 11682854"/>
              <a:gd name="connsiteY668" fmla="*/ 1824634 h 3519942"/>
              <a:gd name="connsiteX669" fmla="*/ 9238804 w 11682854"/>
              <a:gd name="connsiteY669" fmla="*/ 1824634 h 3519942"/>
              <a:gd name="connsiteX670" fmla="*/ 9226948 w 11682854"/>
              <a:gd name="connsiteY670" fmla="*/ 1824634 h 3519942"/>
              <a:gd name="connsiteX671" fmla="*/ 9203675 w 11682854"/>
              <a:gd name="connsiteY671" fmla="*/ 1823755 h 3519942"/>
              <a:gd name="connsiteX672" fmla="*/ 9180842 w 11682854"/>
              <a:gd name="connsiteY672" fmla="*/ 1823755 h 3519942"/>
              <a:gd name="connsiteX673" fmla="*/ 9168986 w 11682854"/>
              <a:gd name="connsiteY673" fmla="*/ 1823755 h 3519942"/>
              <a:gd name="connsiteX674" fmla="*/ 9158886 w 11682854"/>
              <a:gd name="connsiteY674" fmla="*/ 1825512 h 3519942"/>
              <a:gd name="connsiteX675" fmla="*/ 9149226 w 11682854"/>
              <a:gd name="connsiteY675" fmla="*/ 1825951 h 3519942"/>
              <a:gd name="connsiteX676" fmla="*/ 9136932 w 11682854"/>
              <a:gd name="connsiteY676" fmla="*/ 1826829 h 3519942"/>
              <a:gd name="connsiteX677" fmla="*/ 9044280 w 11682854"/>
              <a:gd name="connsiteY677" fmla="*/ 1826829 h 3519942"/>
              <a:gd name="connsiteX678" fmla="*/ 9031986 w 11682854"/>
              <a:gd name="connsiteY678" fmla="*/ 1826829 h 3519942"/>
              <a:gd name="connsiteX679" fmla="*/ 9021447 w 11682854"/>
              <a:gd name="connsiteY679" fmla="*/ 1828146 h 3519942"/>
              <a:gd name="connsiteX680" fmla="*/ 9011348 w 11682854"/>
              <a:gd name="connsiteY680" fmla="*/ 1829464 h 3519942"/>
              <a:gd name="connsiteX681" fmla="*/ 9000370 w 11682854"/>
              <a:gd name="connsiteY681" fmla="*/ 1829464 h 3519942"/>
              <a:gd name="connsiteX682" fmla="*/ 8988515 w 11682854"/>
              <a:gd name="connsiteY682" fmla="*/ 1829464 h 3519942"/>
              <a:gd name="connsiteX683" fmla="*/ 8977537 w 11682854"/>
              <a:gd name="connsiteY683" fmla="*/ 1829464 h 3519942"/>
              <a:gd name="connsiteX684" fmla="*/ 8965681 w 11682854"/>
              <a:gd name="connsiteY684" fmla="*/ 1829464 h 3519942"/>
              <a:gd name="connsiteX685" fmla="*/ 8953825 w 11682854"/>
              <a:gd name="connsiteY685" fmla="*/ 1829464 h 3519942"/>
              <a:gd name="connsiteX686" fmla="*/ 8942409 w 11682854"/>
              <a:gd name="connsiteY686" fmla="*/ 1829464 h 3519942"/>
              <a:gd name="connsiteX687" fmla="*/ 8930553 w 11682854"/>
              <a:gd name="connsiteY687" fmla="*/ 1829464 h 3519942"/>
              <a:gd name="connsiteX688" fmla="*/ 8919136 w 11682854"/>
              <a:gd name="connsiteY688" fmla="*/ 1829464 h 3519942"/>
              <a:gd name="connsiteX689" fmla="*/ 8907720 w 11682854"/>
              <a:gd name="connsiteY689" fmla="*/ 1829464 h 3519942"/>
              <a:gd name="connsiteX690" fmla="*/ 8817264 w 11682854"/>
              <a:gd name="connsiteY690" fmla="*/ 1832537 h 3519942"/>
              <a:gd name="connsiteX691" fmla="*/ 8805848 w 11682854"/>
              <a:gd name="connsiteY691" fmla="*/ 1832976 h 3519942"/>
              <a:gd name="connsiteX692" fmla="*/ 8794431 w 11682854"/>
              <a:gd name="connsiteY692" fmla="*/ 1832976 h 3519942"/>
              <a:gd name="connsiteX693" fmla="*/ 8783014 w 11682854"/>
              <a:gd name="connsiteY693" fmla="*/ 1832976 h 3519942"/>
              <a:gd name="connsiteX694" fmla="*/ 8771158 w 11682854"/>
              <a:gd name="connsiteY694" fmla="*/ 1832976 h 3519942"/>
              <a:gd name="connsiteX695" fmla="*/ 8759303 w 11682854"/>
              <a:gd name="connsiteY695" fmla="*/ 1832976 h 3519942"/>
              <a:gd name="connsiteX696" fmla="*/ 8747447 w 11682854"/>
              <a:gd name="connsiteY696" fmla="*/ 1832537 h 3519942"/>
              <a:gd name="connsiteX697" fmla="*/ 8736030 w 11682854"/>
              <a:gd name="connsiteY697" fmla="*/ 1832537 h 3519942"/>
              <a:gd name="connsiteX698" fmla="*/ 8724613 w 11682854"/>
              <a:gd name="connsiteY698" fmla="*/ 1832537 h 3519942"/>
              <a:gd name="connsiteX699" fmla="*/ 8700463 w 11682854"/>
              <a:gd name="connsiteY699" fmla="*/ 1832976 h 3519942"/>
              <a:gd name="connsiteX700" fmla="*/ 8678947 w 11682854"/>
              <a:gd name="connsiteY700" fmla="*/ 1833855 h 3519942"/>
              <a:gd name="connsiteX701" fmla="*/ 8657431 w 11682854"/>
              <a:gd name="connsiteY701" fmla="*/ 1835172 h 3519942"/>
              <a:gd name="connsiteX702" fmla="*/ 8634597 w 11682854"/>
              <a:gd name="connsiteY702" fmla="*/ 1835172 h 3519942"/>
              <a:gd name="connsiteX703" fmla="*/ 8610446 w 11682854"/>
              <a:gd name="connsiteY703" fmla="*/ 1836050 h 3519942"/>
              <a:gd name="connsiteX704" fmla="*/ 8587613 w 11682854"/>
              <a:gd name="connsiteY704" fmla="*/ 1836050 h 3519942"/>
              <a:gd name="connsiteX705" fmla="*/ 8564780 w 11682854"/>
              <a:gd name="connsiteY705" fmla="*/ 1836489 h 3519942"/>
              <a:gd name="connsiteX706" fmla="*/ 8542385 w 11682854"/>
              <a:gd name="connsiteY706" fmla="*/ 1837368 h 3519942"/>
              <a:gd name="connsiteX707" fmla="*/ 8522235 w 11682854"/>
              <a:gd name="connsiteY707" fmla="*/ 1837368 h 3519942"/>
              <a:gd name="connsiteX708" fmla="*/ 8522219 w 11682854"/>
              <a:gd name="connsiteY708" fmla="*/ 1839475 h 3519942"/>
              <a:gd name="connsiteX709" fmla="*/ 2108045 w 11682854"/>
              <a:gd name="connsiteY709" fmla="*/ 1803103 h 3519942"/>
              <a:gd name="connsiteX710" fmla="*/ 2108184 w 11682854"/>
              <a:gd name="connsiteY710" fmla="*/ 1801203 h 3519942"/>
              <a:gd name="connsiteX711" fmla="*/ 2105502 w 11682854"/>
              <a:gd name="connsiteY711" fmla="*/ 1801203 h 3519942"/>
              <a:gd name="connsiteX712" fmla="*/ 2087499 w 11682854"/>
              <a:gd name="connsiteY712" fmla="*/ 1799885 h 3519942"/>
              <a:gd name="connsiteX713" fmla="*/ 2068617 w 11682854"/>
              <a:gd name="connsiteY713" fmla="*/ 1798129 h 3519942"/>
              <a:gd name="connsiteX714" fmla="*/ 2052370 w 11682854"/>
              <a:gd name="connsiteY714" fmla="*/ 1796812 h 3519942"/>
              <a:gd name="connsiteX715" fmla="*/ 2043588 w 11682854"/>
              <a:gd name="connsiteY715" fmla="*/ 1797690 h 3519942"/>
              <a:gd name="connsiteX716" fmla="*/ 2035684 w 11682854"/>
              <a:gd name="connsiteY716" fmla="*/ 1798129 h 3519942"/>
              <a:gd name="connsiteX717" fmla="*/ 2026463 w 11682854"/>
              <a:gd name="connsiteY717" fmla="*/ 1799885 h 3519942"/>
              <a:gd name="connsiteX718" fmla="*/ 2016364 w 11682854"/>
              <a:gd name="connsiteY718" fmla="*/ 1801642 h 3519942"/>
              <a:gd name="connsiteX719" fmla="*/ 2000995 w 11682854"/>
              <a:gd name="connsiteY719" fmla="*/ 1806033 h 3519942"/>
              <a:gd name="connsiteX720" fmla="*/ 1986505 w 11682854"/>
              <a:gd name="connsiteY720" fmla="*/ 1810424 h 3519942"/>
              <a:gd name="connsiteX721" fmla="*/ 1971575 w 11682854"/>
              <a:gd name="connsiteY721" fmla="*/ 1814376 h 3519942"/>
              <a:gd name="connsiteX722" fmla="*/ 1956646 w 11682854"/>
              <a:gd name="connsiteY722" fmla="*/ 1817888 h 3519942"/>
              <a:gd name="connsiteX723" fmla="*/ 1933812 w 11682854"/>
              <a:gd name="connsiteY723" fmla="*/ 1824914 h 3519942"/>
              <a:gd name="connsiteX724" fmla="*/ 1911418 w 11682854"/>
              <a:gd name="connsiteY724" fmla="*/ 1832818 h 3519942"/>
              <a:gd name="connsiteX725" fmla="*/ 1889902 w 11682854"/>
              <a:gd name="connsiteY725" fmla="*/ 1841161 h 3519942"/>
              <a:gd name="connsiteX726" fmla="*/ 1867508 w 11682854"/>
              <a:gd name="connsiteY726" fmla="*/ 1849504 h 3519942"/>
              <a:gd name="connsiteX727" fmla="*/ 1860921 w 11682854"/>
              <a:gd name="connsiteY727" fmla="*/ 1852138 h 3519942"/>
              <a:gd name="connsiteX728" fmla="*/ 1854774 w 11682854"/>
              <a:gd name="connsiteY728" fmla="*/ 1855212 h 3519942"/>
              <a:gd name="connsiteX729" fmla="*/ 1849065 w 11682854"/>
              <a:gd name="connsiteY729" fmla="*/ 1858725 h 3519942"/>
              <a:gd name="connsiteX730" fmla="*/ 1842918 w 11682854"/>
              <a:gd name="connsiteY730" fmla="*/ 1862238 h 3519942"/>
              <a:gd name="connsiteX731" fmla="*/ 1824476 w 11682854"/>
              <a:gd name="connsiteY731" fmla="*/ 1873215 h 3519942"/>
              <a:gd name="connsiteX732" fmla="*/ 1805155 w 11682854"/>
              <a:gd name="connsiteY732" fmla="*/ 1884632 h 3519942"/>
              <a:gd name="connsiteX733" fmla="*/ 1786274 w 11682854"/>
              <a:gd name="connsiteY733" fmla="*/ 1896488 h 3519942"/>
              <a:gd name="connsiteX734" fmla="*/ 1768270 w 11682854"/>
              <a:gd name="connsiteY734" fmla="*/ 1909222 h 3519942"/>
              <a:gd name="connsiteX735" fmla="*/ 1721725 w 11682854"/>
              <a:gd name="connsiteY735" fmla="*/ 1941716 h 3519942"/>
              <a:gd name="connsiteX736" fmla="*/ 1602728 w 11682854"/>
              <a:gd name="connsiteY736" fmla="*/ 2054565 h 3519942"/>
              <a:gd name="connsiteX737" fmla="*/ 1591312 w 11682854"/>
              <a:gd name="connsiteY737" fmla="*/ 2065982 h 3519942"/>
              <a:gd name="connsiteX738" fmla="*/ 1586481 w 11682854"/>
              <a:gd name="connsiteY738" fmla="*/ 2071690 h 3519942"/>
              <a:gd name="connsiteX739" fmla="*/ 1584725 w 11682854"/>
              <a:gd name="connsiteY739" fmla="*/ 2073008 h 3519942"/>
              <a:gd name="connsiteX740" fmla="*/ 1582969 w 11682854"/>
              <a:gd name="connsiteY740" fmla="*/ 2074325 h 3519942"/>
              <a:gd name="connsiteX741" fmla="*/ 1580334 w 11682854"/>
              <a:gd name="connsiteY741" fmla="*/ 2075203 h 3519942"/>
              <a:gd name="connsiteX742" fmla="*/ 1577260 w 11682854"/>
              <a:gd name="connsiteY742" fmla="*/ 2075642 h 3519942"/>
              <a:gd name="connsiteX743" fmla="*/ 1575943 w 11682854"/>
              <a:gd name="connsiteY743" fmla="*/ 2080033 h 3519942"/>
              <a:gd name="connsiteX744" fmla="*/ 1574187 w 11682854"/>
              <a:gd name="connsiteY744" fmla="*/ 2083985 h 3519942"/>
              <a:gd name="connsiteX745" fmla="*/ 1571552 w 11682854"/>
              <a:gd name="connsiteY745" fmla="*/ 2089254 h 3519942"/>
              <a:gd name="connsiteX746" fmla="*/ 1568478 w 11682854"/>
              <a:gd name="connsiteY746" fmla="*/ 2093206 h 3519942"/>
              <a:gd name="connsiteX747" fmla="*/ 1561892 w 11682854"/>
              <a:gd name="connsiteY747" fmla="*/ 2101110 h 3519942"/>
              <a:gd name="connsiteX748" fmla="*/ 1554866 w 11682854"/>
              <a:gd name="connsiteY748" fmla="*/ 2108575 h 3519942"/>
              <a:gd name="connsiteX749" fmla="*/ 1530276 w 11682854"/>
              <a:gd name="connsiteY749" fmla="*/ 2139751 h 3519942"/>
              <a:gd name="connsiteX750" fmla="*/ 1528081 w 11682854"/>
              <a:gd name="connsiteY750" fmla="*/ 2142386 h 3519942"/>
              <a:gd name="connsiteX751" fmla="*/ 1525446 w 11682854"/>
              <a:gd name="connsiteY751" fmla="*/ 2145899 h 3519942"/>
              <a:gd name="connsiteX752" fmla="*/ 1524129 w 11682854"/>
              <a:gd name="connsiteY752" fmla="*/ 2147216 h 3519942"/>
              <a:gd name="connsiteX753" fmla="*/ 1522811 w 11682854"/>
              <a:gd name="connsiteY753" fmla="*/ 2148973 h 3519942"/>
              <a:gd name="connsiteX754" fmla="*/ 1496904 w 11682854"/>
              <a:gd name="connsiteY754" fmla="*/ 2183223 h 3519942"/>
              <a:gd name="connsiteX755" fmla="*/ 1496465 w 11682854"/>
              <a:gd name="connsiteY755" fmla="*/ 2184101 h 3519942"/>
              <a:gd name="connsiteX756" fmla="*/ 1495587 w 11682854"/>
              <a:gd name="connsiteY756" fmla="*/ 2184540 h 3519942"/>
              <a:gd name="connsiteX757" fmla="*/ 1478462 w 11682854"/>
              <a:gd name="connsiteY757" fmla="*/ 2206934 h 3519942"/>
              <a:gd name="connsiteX758" fmla="*/ 1478023 w 11682854"/>
              <a:gd name="connsiteY758" fmla="*/ 2207812 h 3519942"/>
              <a:gd name="connsiteX759" fmla="*/ 1478023 w 11682854"/>
              <a:gd name="connsiteY759" fmla="*/ 2208691 h 3519942"/>
              <a:gd name="connsiteX760" fmla="*/ 1327849 w 11682854"/>
              <a:gd name="connsiteY760" fmla="*/ 2436146 h 3519942"/>
              <a:gd name="connsiteX761" fmla="*/ 1323458 w 11682854"/>
              <a:gd name="connsiteY761" fmla="*/ 2443172 h 3519942"/>
              <a:gd name="connsiteX762" fmla="*/ 1319067 w 11682854"/>
              <a:gd name="connsiteY762" fmla="*/ 2450198 h 3519942"/>
              <a:gd name="connsiteX763" fmla="*/ 1317311 w 11682854"/>
              <a:gd name="connsiteY763" fmla="*/ 2453710 h 3519942"/>
              <a:gd name="connsiteX764" fmla="*/ 1314676 w 11682854"/>
              <a:gd name="connsiteY764" fmla="*/ 2457223 h 3519942"/>
              <a:gd name="connsiteX765" fmla="*/ 1272083 w 11682854"/>
              <a:gd name="connsiteY765" fmla="*/ 2522650 h 3519942"/>
              <a:gd name="connsiteX766" fmla="*/ 1271644 w 11682854"/>
              <a:gd name="connsiteY766" fmla="*/ 2523089 h 3519942"/>
              <a:gd name="connsiteX767" fmla="*/ 1270766 w 11682854"/>
              <a:gd name="connsiteY767" fmla="*/ 2523967 h 3519942"/>
              <a:gd name="connsiteX768" fmla="*/ 1267692 w 11682854"/>
              <a:gd name="connsiteY768" fmla="*/ 2528797 h 3519942"/>
              <a:gd name="connsiteX769" fmla="*/ 1266375 w 11682854"/>
              <a:gd name="connsiteY769" fmla="*/ 2530993 h 3519942"/>
              <a:gd name="connsiteX770" fmla="*/ 1265497 w 11682854"/>
              <a:gd name="connsiteY770" fmla="*/ 2532310 h 3519942"/>
              <a:gd name="connsiteX771" fmla="*/ 1147817 w 11682854"/>
              <a:gd name="connsiteY771" fmla="*/ 2698291 h 3519942"/>
              <a:gd name="connsiteX772" fmla="*/ 1147378 w 11682854"/>
              <a:gd name="connsiteY772" fmla="*/ 2698730 h 3519942"/>
              <a:gd name="connsiteX773" fmla="*/ 1146500 w 11682854"/>
              <a:gd name="connsiteY773" fmla="*/ 2699608 h 3519942"/>
              <a:gd name="connsiteX774" fmla="*/ 1146500 w 11682854"/>
              <a:gd name="connsiteY774" fmla="*/ 2700048 h 3519942"/>
              <a:gd name="connsiteX775" fmla="*/ 1146061 w 11682854"/>
              <a:gd name="connsiteY775" fmla="*/ 2701804 h 3519942"/>
              <a:gd name="connsiteX776" fmla="*/ 1118397 w 11682854"/>
              <a:gd name="connsiteY776" fmla="*/ 2737371 h 3519942"/>
              <a:gd name="connsiteX777" fmla="*/ 1115762 w 11682854"/>
              <a:gd name="connsiteY777" fmla="*/ 2740445 h 3519942"/>
              <a:gd name="connsiteX778" fmla="*/ 1113128 w 11682854"/>
              <a:gd name="connsiteY778" fmla="*/ 2743080 h 3519942"/>
              <a:gd name="connsiteX779" fmla="*/ 1083708 w 11682854"/>
              <a:gd name="connsiteY779" fmla="*/ 2780403 h 3519942"/>
              <a:gd name="connsiteX780" fmla="*/ 1079756 w 11682854"/>
              <a:gd name="connsiteY780" fmla="*/ 2786112 h 3519942"/>
              <a:gd name="connsiteX781" fmla="*/ 1075804 w 11682854"/>
              <a:gd name="connsiteY781" fmla="*/ 2791381 h 3519942"/>
              <a:gd name="connsiteX782" fmla="*/ 1074926 w 11682854"/>
              <a:gd name="connsiteY782" fmla="*/ 2792259 h 3519942"/>
              <a:gd name="connsiteX783" fmla="*/ 1074487 w 11682854"/>
              <a:gd name="connsiteY783" fmla="*/ 2793137 h 3519942"/>
              <a:gd name="connsiteX784" fmla="*/ 904993 w 11682854"/>
              <a:gd name="connsiteY784" fmla="*/ 2974926 h 3519942"/>
              <a:gd name="connsiteX785" fmla="*/ 903675 w 11682854"/>
              <a:gd name="connsiteY785" fmla="*/ 2975365 h 3519942"/>
              <a:gd name="connsiteX786" fmla="*/ 903236 w 11682854"/>
              <a:gd name="connsiteY786" fmla="*/ 2977122 h 3519942"/>
              <a:gd name="connsiteX787" fmla="*/ 851861 w 11682854"/>
              <a:gd name="connsiteY787" fmla="*/ 3028936 h 3519942"/>
              <a:gd name="connsiteX788" fmla="*/ 849666 w 11682854"/>
              <a:gd name="connsiteY788" fmla="*/ 3031571 h 3519942"/>
              <a:gd name="connsiteX789" fmla="*/ 846592 w 11682854"/>
              <a:gd name="connsiteY789" fmla="*/ 3034644 h 3519942"/>
              <a:gd name="connsiteX790" fmla="*/ 843957 w 11682854"/>
              <a:gd name="connsiteY790" fmla="*/ 3037279 h 3519942"/>
              <a:gd name="connsiteX791" fmla="*/ 840883 w 11682854"/>
              <a:gd name="connsiteY791" fmla="*/ 3040353 h 3519942"/>
              <a:gd name="connsiteX792" fmla="*/ 838337 w 11682854"/>
              <a:gd name="connsiteY792" fmla="*/ 3042589 h 3519942"/>
              <a:gd name="connsiteX793" fmla="*/ 817067 w 11682854"/>
              <a:gd name="connsiteY793" fmla="*/ 3076044 h 3519942"/>
              <a:gd name="connsiteX794" fmla="*/ 813259 w 11682854"/>
              <a:gd name="connsiteY794" fmla="*/ 3080745 h 3519942"/>
              <a:gd name="connsiteX795" fmla="*/ 810268 w 11682854"/>
              <a:gd name="connsiteY795" fmla="*/ 3085124 h 3519942"/>
              <a:gd name="connsiteX796" fmla="*/ 761313 w 11682854"/>
              <a:gd name="connsiteY796" fmla="*/ 3153619 h 3519942"/>
              <a:gd name="connsiteX797" fmla="*/ 757505 w 11682854"/>
              <a:gd name="connsiteY797" fmla="*/ 3158320 h 3519942"/>
              <a:gd name="connsiteX798" fmla="*/ 754921 w 11682854"/>
              <a:gd name="connsiteY798" fmla="*/ 3162538 h 3519942"/>
              <a:gd name="connsiteX799" fmla="*/ 750431 w 11682854"/>
              <a:gd name="connsiteY799" fmla="*/ 3166709 h 3519942"/>
              <a:gd name="connsiteX800" fmla="*/ 746895 w 11682854"/>
              <a:gd name="connsiteY800" fmla="*/ 3170904 h 3519942"/>
              <a:gd name="connsiteX801" fmla="*/ 667039 w 11682854"/>
              <a:gd name="connsiteY801" fmla="*/ 3252005 h 3519942"/>
              <a:gd name="connsiteX802" fmla="*/ 658467 w 11682854"/>
              <a:gd name="connsiteY802" fmla="*/ 3260186 h 3519942"/>
              <a:gd name="connsiteX803" fmla="*/ 650168 w 11682854"/>
              <a:gd name="connsiteY803" fmla="*/ 3267861 h 3519942"/>
              <a:gd name="connsiteX804" fmla="*/ 641869 w 11682854"/>
              <a:gd name="connsiteY804" fmla="*/ 3275536 h 3519942"/>
              <a:gd name="connsiteX805" fmla="*/ 633433 w 11682854"/>
              <a:gd name="connsiteY805" fmla="*/ 3282865 h 3519942"/>
              <a:gd name="connsiteX806" fmla="*/ 510955 w 11682854"/>
              <a:gd name="connsiteY806" fmla="*/ 3369612 h 3519942"/>
              <a:gd name="connsiteX807" fmla="*/ 500204 w 11682854"/>
              <a:gd name="connsiteY807" fmla="*/ 3377055 h 3519942"/>
              <a:gd name="connsiteX808" fmla="*/ 489180 w 11682854"/>
              <a:gd name="connsiteY808" fmla="*/ 3383808 h 3519942"/>
              <a:gd name="connsiteX809" fmla="*/ 478156 w 11682854"/>
              <a:gd name="connsiteY809" fmla="*/ 3390561 h 3519942"/>
              <a:gd name="connsiteX810" fmla="*/ 466587 w 11682854"/>
              <a:gd name="connsiteY810" fmla="*/ 3397129 h 3519942"/>
              <a:gd name="connsiteX811" fmla="*/ 455699 w 11682854"/>
              <a:gd name="connsiteY811" fmla="*/ 3404227 h 3519942"/>
              <a:gd name="connsiteX812" fmla="*/ 444810 w 11682854"/>
              <a:gd name="connsiteY812" fmla="*/ 3410127 h 3519942"/>
              <a:gd name="connsiteX813" fmla="*/ 433514 w 11682854"/>
              <a:gd name="connsiteY813" fmla="*/ 3417387 h 3519942"/>
              <a:gd name="connsiteX814" fmla="*/ 422899 w 11682854"/>
              <a:gd name="connsiteY814" fmla="*/ 3423978 h 3519942"/>
              <a:gd name="connsiteX815" fmla="*/ 411602 w 11682854"/>
              <a:gd name="connsiteY815" fmla="*/ 3431237 h 3519942"/>
              <a:gd name="connsiteX816" fmla="*/ 400305 w 11682854"/>
              <a:gd name="connsiteY816" fmla="*/ 3437299 h 3519942"/>
              <a:gd name="connsiteX817" fmla="*/ 388191 w 11682854"/>
              <a:gd name="connsiteY817" fmla="*/ 3443682 h 3519942"/>
              <a:gd name="connsiteX818" fmla="*/ 375533 w 11682854"/>
              <a:gd name="connsiteY818" fmla="*/ 3449882 h 3519942"/>
              <a:gd name="connsiteX819" fmla="*/ 363282 w 11682854"/>
              <a:gd name="connsiteY819" fmla="*/ 3455920 h 3519942"/>
              <a:gd name="connsiteX820" fmla="*/ 350215 w 11682854"/>
              <a:gd name="connsiteY820" fmla="*/ 3462281 h 3519942"/>
              <a:gd name="connsiteX821" fmla="*/ 337556 w 11682854"/>
              <a:gd name="connsiteY821" fmla="*/ 3468480 h 3519942"/>
              <a:gd name="connsiteX822" fmla="*/ 325578 w 11682854"/>
              <a:gd name="connsiteY822" fmla="*/ 3475210 h 3519942"/>
              <a:gd name="connsiteX823" fmla="*/ 314552 w 11682854"/>
              <a:gd name="connsiteY823" fmla="*/ 3480764 h 3519942"/>
              <a:gd name="connsiteX824" fmla="*/ 301348 w 11682854"/>
              <a:gd name="connsiteY824" fmla="*/ 3486779 h 3519942"/>
              <a:gd name="connsiteX825" fmla="*/ 287054 w 11682854"/>
              <a:gd name="connsiteY825" fmla="*/ 3492425 h 3519942"/>
              <a:gd name="connsiteX826" fmla="*/ 271535 w 11682854"/>
              <a:gd name="connsiteY826" fmla="*/ 3498555 h 3519942"/>
              <a:gd name="connsiteX827" fmla="*/ 256017 w 11682854"/>
              <a:gd name="connsiteY827" fmla="*/ 3504685 h 3519942"/>
              <a:gd name="connsiteX828" fmla="*/ 241041 w 11682854"/>
              <a:gd name="connsiteY828" fmla="*/ 3509802 h 3519942"/>
              <a:gd name="connsiteX829" fmla="*/ 227019 w 11682854"/>
              <a:gd name="connsiteY829" fmla="*/ 3514941 h 3519942"/>
              <a:gd name="connsiteX830" fmla="*/ 214359 w 11682854"/>
              <a:gd name="connsiteY830" fmla="*/ 3519942 h 3519942"/>
              <a:gd name="connsiteX831" fmla="*/ 212311 w 11682854"/>
              <a:gd name="connsiteY831" fmla="*/ 3514757 h 3519942"/>
              <a:gd name="connsiteX832" fmla="*/ 212173 w 11682854"/>
              <a:gd name="connsiteY832" fmla="*/ 3513212 h 3519942"/>
              <a:gd name="connsiteX833" fmla="*/ 212989 w 11682854"/>
              <a:gd name="connsiteY833" fmla="*/ 3512890 h 3519942"/>
              <a:gd name="connsiteX834" fmla="*/ 215164 w 11682854"/>
              <a:gd name="connsiteY834" fmla="*/ 3508833 h 3519942"/>
              <a:gd name="connsiteX835" fmla="*/ 215708 w 11682854"/>
              <a:gd name="connsiteY835" fmla="*/ 3507820 h 3519942"/>
              <a:gd name="connsiteX836" fmla="*/ 215844 w 11682854"/>
              <a:gd name="connsiteY836" fmla="*/ 3506967 h 3519942"/>
              <a:gd name="connsiteX837" fmla="*/ 216659 w 11682854"/>
              <a:gd name="connsiteY837" fmla="*/ 3505446 h 3519942"/>
              <a:gd name="connsiteX838" fmla="*/ 217882 w 11682854"/>
              <a:gd name="connsiteY838" fmla="*/ 3503763 h 3519942"/>
              <a:gd name="connsiteX839" fmla="*/ 236097 w 11682854"/>
              <a:gd name="connsiteY839" fmla="*/ 3470991 h 3519942"/>
              <a:gd name="connsiteX840" fmla="*/ 237047 w 11682854"/>
              <a:gd name="connsiteY840" fmla="*/ 3468617 h 3519942"/>
              <a:gd name="connsiteX841" fmla="*/ 238407 w 11682854"/>
              <a:gd name="connsiteY841" fmla="*/ 3466082 h 3519942"/>
              <a:gd name="connsiteX842" fmla="*/ 240447 w 11682854"/>
              <a:gd name="connsiteY842" fmla="*/ 3462878 h 3519942"/>
              <a:gd name="connsiteX843" fmla="*/ 240582 w 11682854"/>
              <a:gd name="connsiteY843" fmla="*/ 3462026 h 3519942"/>
              <a:gd name="connsiteX844" fmla="*/ 241262 w 11682854"/>
              <a:gd name="connsiteY844" fmla="*/ 3461357 h 3519942"/>
              <a:gd name="connsiteX845" fmla="*/ 247920 w 11682854"/>
              <a:gd name="connsiteY845" fmla="*/ 3447137 h 3519942"/>
              <a:gd name="connsiteX846" fmla="*/ 249959 w 11682854"/>
              <a:gd name="connsiteY846" fmla="*/ 3443934 h 3519942"/>
              <a:gd name="connsiteX847" fmla="*/ 250422 w 11682854"/>
              <a:gd name="connsiteY847" fmla="*/ 3442883 h 3519942"/>
              <a:gd name="connsiteX848" fmla="*/ 250289 w 11682854"/>
              <a:gd name="connsiteY848" fmla="*/ 3442572 h 3519942"/>
              <a:gd name="connsiteX849" fmla="*/ 250289 w 11682854"/>
              <a:gd name="connsiteY849" fmla="*/ 3439937 h 3519942"/>
              <a:gd name="connsiteX850" fmla="*/ 252046 w 11682854"/>
              <a:gd name="connsiteY850" fmla="*/ 3433351 h 3519942"/>
              <a:gd name="connsiteX851" fmla="*/ 255558 w 11682854"/>
              <a:gd name="connsiteY851" fmla="*/ 3426325 h 3519942"/>
              <a:gd name="connsiteX852" fmla="*/ 280587 w 11682854"/>
              <a:gd name="connsiteY852" fmla="*/ 3360459 h 3519942"/>
              <a:gd name="connsiteX853" fmla="*/ 282344 w 11682854"/>
              <a:gd name="connsiteY853" fmla="*/ 3356068 h 3519942"/>
              <a:gd name="connsiteX854" fmla="*/ 283661 w 11682854"/>
              <a:gd name="connsiteY854" fmla="*/ 3354312 h 3519942"/>
              <a:gd name="connsiteX855" fmla="*/ 284978 w 11682854"/>
              <a:gd name="connsiteY855" fmla="*/ 3352116 h 3519942"/>
              <a:gd name="connsiteX856" fmla="*/ 286735 w 11682854"/>
              <a:gd name="connsiteY856" fmla="*/ 3347725 h 3519942"/>
              <a:gd name="connsiteX857" fmla="*/ 288491 w 11682854"/>
              <a:gd name="connsiteY857" fmla="*/ 3340700 h 3519942"/>
              <a:gd name="connsiteX858" fmla="*/ 290248 w 11682854"/>
              <a:gd name="connsiteY858" fmla="*/ 3333674 h 3519942"/>
              <a:gd name="connsiteX859" fmla="*/ 315276 w 11682854"/>
              <a:gd name="connsiteY859" fmla="*/ 3271760 h 3519942"/>
              <a:gd name="connsiteX860" fmla="*/ 315716 w 11682854"/>
              <a:gd name="connsiteY860" fmla="*/ 3270443 h 3519942"/>
              <a:gd name="connsiteX861" fmla="*/ 316155 w 11682854"/>
              <a:gd name="connsiteY861" fmla="*/ 3270004 h 3519942"/>
              <a:gd name="connsiteX862" fmla="*/ 317472 w 11682854"/>
              <a:gd name="connsiteY862" fmla="*/ 3264296 h 3519942"/>
              <a:gd name="connsiteX863" fmla="*/ 317472 w 11682854"/>
              <a:gd name="connsiteY863" fmla="*/ 3262100 h 3519942"/>
              <a:gd name="connsiteX864" fmla="*/ 318789 w 11682854"/>
              <a:gd name="connsiteY864" fmla="*/ 3259465 h 3519942"/>
              <a:gd name="connsiteX865" fmla="*/ 321424 w 11682854"/>
              <a:gd name="connsiteY865" fmla="*/ 3255074 h 3519942"/>
              <a:gd name="connsiteX866" fmla="*/ 341623 w 11682854"/>
              <a:gd name="connsiteY866" fmla="*/ 3202382 h 3519942"/>
              <a:gd name="connsiteX867" fmla="*/ 347331 w 11682854"/>
              <a:gd name="connsiteY867" fmla="*/ 3189648 h 3519942"/>
              <a:gd name="connsiteX868" fmla="*/ 352161 w 11682854"/>
              <a:gd name="connsiteY868" fmla="*/ 3176475 h 3519942"/>
              <a:gd name="connsiteX869" fmla="*/ 356991 w 11682854"/>
              <a:gd name="connsiteY869" fmla="*/ 3162424 h 3519942"/>
              <a:gd name="connsiteX870" fmla="*/ 362261 w 11682854"/>
              <a:gd name="connsiteY870" fmla="*/ 3149250 h 3519942"/>
              <a:gd name="connsiteX871" fmla="*/ 392998 w 11682854"/>
              <a:gd name="connsiteY871" fmla="*/ 3070212 h 3519942"/>
              <a:gd name="connsiteX872" fmla="*/ 394754 w 11682854"/>
              <a:gd name="connsiteY872" fmla="*/ 3062747 h 3519942"/>
              <a:gd name="connsiteX873" fmla="*/ 397828 w 11682854"/>
              <a:gd name="connsiteY873" fmla="*/ 3054843 h 3519942"/>
              <a:gd name="connsiteX874" fmla="*/ 410123 w 11682854"/>
              <a:gd name="connsiteY874" fmla="*/ 3025423 h 3519942"/>
              <a:gd name="connsiteX875" fmla="*/ 411440 w 11682854"/>
              <a:gd name="connsiteY875" fmla="*/ 3022789 h 3519942"/>
              <a:gd name="connsiteX876" fmla="*/ 412757 w 11682854"/>
              <a:gd name="connsiteY876" fmla="*/ 3019276 h 3519942"/>
              <a:gd name="connsiteX877" fmla="*/ 414075 w 11682854"/>
              <a:gd name="connsiteY877" fmla="*/ 3015763 h 3519942"/>
              <a:gd name="connsiteX878" fmla="*/ 415392 w 11682854"/>
              <a:gd name="connsiteY878" fmla="*/ 3010494 h 3519942"/>
              <a:gd name="connsiteX879" fmla="*/ 454911 w 11682854"/>
              <a:gd name="connsiteY879" fmla="*/ 2911695 h 3519942"/>
              <a:gd name="connsiteX880" fmla="*/ 454911 w 11682854"/>
              <a:gd name="connsiteY880" fmla="*/ 2910378 h 3519942"/>
              <a:gd name="connsiteX881" fmla="*/ 455351 w 11682854"/>
              <a:gd name="connsiteY881" fmla="*/ 2909500 h 3519942"/>
              <a:gd name="connsiteX882" fmla="*/ 488115 w 11682854"/>
              <a:gd name="connsiteY882" fmla="*/ 2821038 h 3519942"/>
              <a:gd name="connsiteX883" fmla="*/ 498200 w 11682854"/>
              <a:gd name="connsiteY883" fmla="*/ 2776774 h 3519942"/>
              <a:gd name="connsiteX884" fmla="*/ 498335 w 11682854"/>
              <a:gd name="connsiteY884" fmla="*/ 2775921 h 3519942"/>
              <a:gd name="connsiteX885" fmla="*/ 498198 w 11682854"/>
              <a:gd name="connsiteY885" fmla="*/ 2775575 h 3519942"/>
              <a:gd name="connsiteX886" fmla="*/ 540172 w 11682854"/>
              <a:gd name="connsiteY886" fmla="*/ 2673508 h 3519942"/>
              <a:gd name="connsiteX887" fmla="*/ 541332 w 11682854"/>
              <a:gd name="connsiteY887" fmla="*/ 2673044 h 3519942"/>
              <a:gd name="connsiteX888" fmla="*/ 566444 w 11682854"/>
              <a:gd name="connsiteY888" fmla="*/ 2599932 h 3519942"/>
              <a:gd name="connsiteX889" fmla="*/ 567322 w 11682854"/>
              <a:gd name="connsiteY889" fmla="*/ 2596419 h 3519942"/>
              <a:gd name="connsiteX890" fmla="*/ 567761 w 11682854"/>
              <a:gd name="connsiteY890" fmla="*/ 2592028 h 3519942"/>
              <a:gd name="connsiteX891" fmla="*/ 569517 w 11682854"/>
              <a:gd name="connsiteY891" fmla="*/ 2587198 h 3519942"/>
              <a:gd name="connsiteX892" fmla="*/ 570396 w 11682854"/>
              <a:gd name="connsiteY892" fmla="*/ 2584124 h 3519942"/>
              <a:gd name="connsiteX893" fmla="*/ 571274 w 11682854"/>
              <a:gd name="connsiteY893" fmla="*/ 2581490 h 3519942"/>
              <a:gd name="connsiteX894" fmla="*/ 573469 w 11682854"/>
              <a:gd name="connsiteY894" fmla="*/ 2577977 h 3519942"/>
              <a:gd name="connsiteX895" fmla="*/ 575226 w 11682854"/>
              <a:gd name="connsiteY895" fmla="*/ 2570951 h 3519942"/>
              <a:gd name="connsiteX896" fmla="*/ 576982 w 11682854"/>
              <a:gd name="connsiteY896" fmla="*/ 2563047 h 3519942"/>
              <a:gd name="connsiteX897" fmla="*/ 578739 w 11682854"/>
              <a:gd name="connsiteY897" fmla="*/ 2556022 h 3519942"/>
              <a:gd name="connsiteX898" fmla="*/ 581373 w 11682854"/>
              <a:gd name="connsiteY898" fmla="*/ 2548996 h 3519942"/>
              <a:gd name="connsiteX899" fmla="*/ 584447 w 11682854"/>
              <a:gd name="connsiteY899" fmla="*/ 2541970 h 3519942"/>
              <a:gd name="connsiteX900" fmla="*/ 587082 w 11682854"/>
              <a:gd name="connsiteY900" fmla="*/ 2534505 h 3519942"/>
              <a:gd name="connsiteX901" fmla="*/ 589277 w 11682854"/>
              <a:gd name="connsiteY901" fmla="*/ 2526163 h 3519942"/>
              <a:gd name="connsiteX902" fmla="*/ 591912 w 11682854"/>
              <a:gd name="connsiteY902" fmla="*/ 2517380 h 3519942"/>
              <a:gd name="connsiteX903" fmla="*/ 593668 w 11682854"/>
              <a:gd name="connsiteY903" fmla="*/ 2509037 h 3519942"/>
              <a:gd name="connsiteX904" fmla="*/ 596303 w 11682854"/>
              <a:gd name="connsiteY904" fmla="*/ 2500694 h 3519942"/>
              <a:gd name="connsiteX905" fmla="*/ 598498 w 11682854"/>
              <a:gd name="connsiteY905" fmla="*/ 2492791 h 3519942"/>
              <a:gd name="connsiteX906" fmla="*/ 601133 w 11682854"/>
              <a:gd name="connsiteY906" fmla="*/ 2486643 h 3519942"/>
              <a:gd name="connsiteX907" fmla="*/ 612110 w 11682854"/>
              <a:gd name="connsiteY907" fmla="*/ 2452393 h 3519942"/>
              <a:gd name="connsiteX908" fmla="*/ 614745 w 11682854"/>
              <a:gd name="connsiteY908" fmla="*/ 2444489 h 3519942"/>
              <a:gd name="connsiteX909" fmla="*/ 616062 w 11682854"/>
              <a:gd name="connsiteY909" fmla="*/ 2438342 h 3519942"/>
              <a:gd name="connsiteX910" fmla="*/ 617380 w 11682854"/>
              <a:gd name="connsiteY910" fmla="*/ 2431316 h 3519942"/>
              <a:gd name="connsiteX911" fmla="*/ 620453 w 11682854"/>
              <a:gd name="connsiteY911" fmla="*/ 2422534 h 3519942"/>
              <a:gd name="connsiteX912" fmla="*/ 623966 w 11682854"/>
              <a:gd name="connsiteY912" fmla="*/ 2412874 h 3519942"/>
              <a:gd name="connsiteX913" fmla="*/ 625284 w 11682854"/>
              <a:gd name="connsiteY913" fmla="*/ 2408044 h 3519942"/>
              <a:gd name="connsiteX914" fmla="*/ 625284 w 11682854"/>
              <a:gd name="connsiteY914" fmla="*/ 2403213 h 3519942"/>
              <a:gd name="connsiteX915" fmla="*/ 627040 w 11682854"/>
              <a:gd name="connsiteY915" fmla="*/ 2392675 h 3519942"/>
              <a:gd name="connsiteX916" fmla="*/ 628796 w 11682854"/>
              <a:gd name="connsiteY916" fmla="*/ 2386088 h 3519942"/>
              <a:gd name="connsiteX917" fmla="*/ 630992 w 11682854"/>
              <a:gd name="connsiteY917" fmla="*/ 2382137 h 3519942"/>
              <a:gd name="connsiteX918" fmla="*/ 631870 w 11682854"/>
              <a:gd name="connsiteY918" fmla="*/ 2379941 h 3519942"/>
              <a:gd name="connsiteX919" fmla="*/ 633187 w 11682854"/>
              <a:gd name="connsiteY919" fmla="*/ 2376428 h 3519942"/>
              <a:gd name="connsiteX920" fmla="*/ 634505 w 11682854"/>
              <a:gd name="connsiteY920" fmla="*/ 2372915 h 3519942"/>
              <a:gd name="connsiteX921" fmla="*/ 635822 w 11682854"/>
              <a:gd name="connsiteY921" fmla="*/ 2367207 h 3519942"/>
              <a:gd name="connsiteX922" fmla="*/ 643287 w 11682854"/>
              <a:gd name="connsiteY922" fmla="*/ 2337787 h 3519942"/>
              <a:gd name="connsiteX923" fmla="*/ 645043 w 11682854"/>
              <a:gd name="connsiteY923" fmla="*/ 2329444 h 3519942"/>
              <a:gd name="connsiteX924" fmla="*/ 645482 w 11682854"/>
              <a:gd name="connsiteY924" fmla="*/ 2322418 h 3519942"/>
              <a:gd name="connsiteX925" fmla="*/ 646800 w 11682854"/>
              <a:gd name="connsiteY925" fmla="*/ 2315393 h 3519942"/>
              <a:gd name="connsiteX926" fmla="*/ 649434 w 11682854"/>
              <a:gd name="connsiteY926" fmla="*/ 2307050 h 3519942"/>
              <a:gd name="connsiteX927" fmla="*/ 652508 w 11682854"/>
              <a:gd name="connsiteY927" fmla="*/ 2301781 h 3519942"/>
              <a:gd name="connsiteX928" fmla="*/ 652947 w 11682854"/>
              <a:gd name="connsiteY928" fmla="*/ 2301341 h 3519942"/>
              <a:gd name="connsiteX929" fmla="*/ 653825 w 11682854"/>
              <a:gd name="connsiteY929" fmla="*/ 2299146 h 3519942"/>
              <a:gd name="connsiteX930" fmla="*/ 654264 w 11682854"/>
              <a:gd name="connsiteY930" fmla="*/ 2292120 h 3519942"/>
              <a:gd name="connsiteX931" fmla="*/ 657338 w 11682854"/>
              <a:gd name="connsiteY931" fmla="*/ 2278069 h 3519942"/>
              <a:gd name="connsiteX932" fmla="*/ 660412 w 11682854"/>
              <a:gd name="connsiteY932" fmla="*/ 2268409 h 3519942"/>
              <a:gd name="connsiteX933" fmla="*/ 661729 w 11682854"/>
              <a:gd name="connsiteY933" fmla="*/ 2264018 h 3519942"/>
              <a:gd name="connsiteX934" fmla="*/ 663047 w 11682854"/>
              <a:gd name="connsiteY934" fmla="*/ 2259627 h 3519942"/>
              <a:gd name="connsiteX935" fmla="*/ 664364 w 11682854"/>
              <a:gd name="connsiteY935" fmla="*/ 2254796 h 3519942"/>
              <a:gd name="connsiteX936" fmla="*/ 664803 w 11682854"/>
              <a:gd name="connsiteY936" fmla="*/ 2248649 h 3519942"/>
              <a:gd name="connsiteX937" fmla="*/ 665242 w 11682854"/>
              <a:gd name="connsiteY937" fmla="*/ 2241623 h 3519942"/>
              <a:gd name="connsiteX938" fmla="*/ 666559 w 11682854"/>
              <a:gd name="connsiteY938" fmla="*/ 2237232 h 3519942"/>
              <a:gd name="connsiteX939" fmla="*/ 667438 w 11682854"/>
              <a:gd name="connsiteY939" fmla="*/ 2233720 h 3519942"/>
              <a:gd name="connsiteX940" fmla="*/ 668316 w 11682854"/>
              <a:gd name="connsiteY940" fmla="*/ 2232402 h 3519942"/>
              <a:gd name="connsiteX941" fmla="*/ 670511 w 11682854"/>
              <a:gd name="connsiteY941" fmla="*/ 2228011 h 3519942"/>
              <a:gd name="connsiteX942" fmla="*/ 673585 w 11682854"/>
              <a:gd name="connsiteY942" fmla="*/ 2219668 h 3519942"/>
              <a:gd name="connsiteX943" fmla="*/ 679732 w 11682854"/>
              <a:gd name="connsiteY943" fmla="*/ 2188931 h 3519942"/>
              <a:gd name="connsiteX944" fmla="*/ 681489 w 11682854"/>
              <a:gd name="connsiteY944" fmla="*/ 2181905 h 3519942"/>
              <a:gd name="connsiteX945" fmla="*/ 682806 w 11682854"/>
              <a:gd name="connsiteY945" fmla="*/ 2174001 h 3519942"/>
              <a:gd name="connsiteX946" fmla="*/ 684123 w 11682854"/>
              <a:gd name="connsiteY946" fmla="*/ 2164780 h 3519942"/>
              <a:gd name="connsiteX947" fmla="*/ 685002 w 11682854"/>
              <a:gd name="connsiteY947" fmla="*/ 2157315 h 3519942"/>
              <a:gd name="connsiteX948" fmla="*/ 687197 w 11682854"/>
              <a:gd name="connsiteY948" fmla="*/ 2148973 h 3519942"/>
              <a:gd name="connsiteX949" fmla="*/ 689393 w 11682854"/>
              <a:gd name="connsiteY949" fmla="*/ 2143264 h 3519942"/>
              <a:gd name="connsiteX950" fmla="*/ 691149 w 11682854"/>
              <a:gd name="connsiteY950" fmla="*/ 2137556 h 3519942"/>
              <a:gd name="connsiteX951" fmla="*/ 692466 w 11682854"/>
              <a:gd name="connsiteY951" fmla="*/ 2130530 h 3519942"/>
              <a:gd name="connsiteX952" fmla="*/ 693784 w 11682854"/>
              <a:gd name="connsiteY952" fmla="*/ 2120870 h 3519942"/>
              <a:gd name="connsiteX953" fmla="*/ 693784 w 11682854"/>
              <a:gd name="connsiteY953" fmla="*/ 2113844 h 3519942"/>
              <a:gd name="connsiteX954" fmla="*/ 694223 w 11682854"/>
              <a:gd name="connsiteY954" fmla="*/ 2110771 h 3519942"/>
              <a:gd name="connsiteX955" fmla="*/ 695101 w 11682854"/>
              <a:gd name="connsiteY955" fmla="*/ 2107258 h 3519942"/>
              <a:gd name="connsiteX956" fmla="*/ 696418 w 11682854"/>
              <a:gd name="connsiteY956" fmla="*/ 2103306 h 3519942"/>
              <a:gd name="connsiteX957" fmla="*/ 698175 w 11682854"/>
              <a:gd name="connsiteY957" fmla="*/ 2098037 h 3519942"/>
              <a:gd name="connsiteX958" fmla="*/ 699931 w 11682854"/>
              <a:gd name="connsiteY958" fmla="*/ 2092767 h 3519942"/>
              <a:gd name="connsiteX959" fmla="*/ 701249 w 11682854"/>
              <a:gd name="connsiteY959" fmla="*/ 2087059 h 3519942"/>
              <a:gd name="connsiteX960" fmla="*/ 701688 w 11682854"/>
              <a:gd name="connsiteY960" fmla="*/ 2080472 h 3519942"/>
              <a:gd name="connsiteX961" fmla="*/ 702566 w 11682854"/>
              <a:gd name="connsiteY961" fmla="*/ 2075203 h 3519942"/>
              <a:gd name="connsiteX962" fmla="*/ 703005 w 11682854"/>
              <a:gd name="connsiteY962" fmla="*/ 2068617 h 3519942"/>
              <a:gd name="connsiteX963" fmla="*/ 704322 w 11682854"/>
              <a:gd name="connsiteY963" fmla="*/ 2062908 h 3519942"/>
              <a:gd name="connsiteX964" fmla="*/ 705640 w 11682854"/>
              <a:gd name="connsiteY964" fmla="*/ 2056761 h 3519942"/>
              <a:gd name="connsiteX965" fmla="*/ 707396 w 11682854"/>
              <a:gd name="connsiteY965" fmla="*/ 2050613 h 3519942"/>
              <a:gd name="connsiteX966" fmla="*/ 710031 w 11682854"/>
              <a:gd name="connsiteY966" fmla="*/ 2040514 h 3519942"/>
              <a:gd name="connsiteX967" fmla="*/ 711787 w 11682854"/>
              <a:gd name="connsiteY967" fmla="*/ 2027780 h 3519942"/>
              <a:gd name="connsiteX968" fmla="*/ 713543 w 11682854"/>
              <a:gd name="connsiteY968" fmla="*/ 2015485 h 3519942"/>
              <a:gd name="connsiteX969" fmla="*/ 716178 w 11682854"/>
              <a:gd name="connsiteY969" fmla="*/ 2004947 h 3519942"/>
              <a:gd name="connsiteX970" fmla="*/ 719252 w 11682854"/>
              <a:gd name="connsiteY970" fmla="*/ 1994847 h 3519942"/>
              <a:gd name="connsiteX971" fmla="*/ 721008 w 11682854"/>
              <a:gd name="connsiteY971" fmla="*/ 1985626 h 3519942"/>
              <a:gd name="connsiteX972" fmla="*/ 722325 w 11682854"/>
              <a:gd name="connsiteY972" fmla="*/ 1978161 h 3519942"/>
              <a:gd name="connsiteX973" fmla="*/ 722765 w 11682854"/>
              <a:gd name="connsiteY973" fmla="*/ 1970257 h 3519942"/>
              <a:gd name="connsiteX974" fmla="*/ 723643 w 11682854"/>
              <a:gd name="connsiteY974" fmla="*/ 1963232 h 3519942"/>
              <a:gd name="connsiteX975" fmla="*/ 724521 w 11682854"/>
              <a:gd name="connsiteY975" fmla="*/ 1957084 h 3519942"/>
              <a:gd name="connsiteX976" fmla="*/ 725838 w 11682854"/>
              <a:gd name="connsiteY976" fmla="*/ 1950059 h 3519942"/>
              <a:gd name="connsiteX977" fmla="*/ 728473 w 11682854"/>
              <a:gd name="connsiteY977" fmla="*/ 1942155 h 3519942"/>
              <a:gd name="connsiteX978" fmla="*/ 730229 w 11682854"/>
              <a:gd name="connsiteY978" fmla="*/ 1935129 h 3519942"/>
              <a:gd name="connsiteX979" fmla="*/ 731547 w 11682854"/>
              <a:gd name="connsiteY979" fmla="*/ 1927664 h 3519942"/>
              <a:gd name="connsiteX980" fmla="*/ 731986 w 11682854"/>
              <a:gd name="connsiteY980" fmla="*/ 1919760 h 3519942"/>
              <a:gd name="connsiteX981" fmla="*/ 732864 w 11682854"/>
              <a:gd name="connsiteY981" fmla="*/ 1911417 h 3519942"/>
              <a:gd name="connsiteX982" fmla="*/ 733303 w 11682854"/>
              <a:gd name="connsiteY982" fmla="*/ 1903075 h 3519942"/>
              <a:gd name="connsiteX983" fmla="*/ 734181 w 11682854"/>
              <a:gd name="connsiteY983" fmla="*/ 1894292 h 3519942"/>
              <a:gd name="connsiteX984" fmla="*/ 735060 w 11682854"/>
              <a:gd name="connsiteY984" fmla="*/ 1886828 h 3519942"/>
              <a:gd name="connsiteX985" fmla="*/ 737255 w 11682854"/>
              <a:gd name="connsiteY985" fmla="*/ 1878924 h 3519942"/>
              <a:gd name="connsiteX986" fmla="*/ 739451 w 11682854"/>
              <a:gd name="connsiteY986" fmla="*/ 1869703 h 3519942"/>
              <a:gd name="connsiteX987" fmla="*/ 740768 w 11682854"/>
              <a:gd name="connsiteY987" fmla="*/ 1861360 h 3519942"/>
              <a:gd name="connsiteX988" fmla="*/ 741207 w 11682854"/>
              <a:gd name="connsiteY988" fmla="*/ 1853017 h 3519942"/>
              <a:gd name="connsiteX989" fmla="*/ 741207 w 11682854"/>
              <a:gd name="connsiteY989" fmla="*/ 1845552 h 3519942"/>
              <a:gd name="connsiteX990" fmla="*/ 741207 w 11682854"/>
              <a:gd name="connsiteY990" fmla="*/ 1829305 h 3519942"/>
              <a:gd name="connsiteX991" fmla="*/ 743402 w 11682854"/>
              <a:gd name="connsiteY991" fmla="*/ 1810424 h 3519942"/>
              <a:gd name="connsiteX992" fmla="*/ 744281 w 11682854"/>
              <a:gd name="connsiteY992" fmla="*/ 1801203 h 3519942"/>
              <a:gd name="connsiteX993" fmla="*/ 746476 w 11682854"/>
              <a:gd name="connsiteY993" fmla="*/ 1792860 h 3519942"/>
              <a:gd name="connsiteX994" fmla="*/ 748233 w 11682854"/>
              <a:gd name="connsiteY994" fmla="*/ 1784956 h 3519942"/>
              <a:gd name="connsiteX995" fmla="*/ 749550 w 11682854"/>
              <a:gd name="connsiteY995" fmla="*/ 1778808 h 3519942"/>
              <a:gd name="connsiteX996" fmla="*/ 750867 w 11682854"/>
              <a:gd name="connsiteY996" fmla="*/ 1765196 h 3519942"/>
              <a:gd name="connsiteX997" fmla="*/ 751306 w 11682854"/>
              <a:gd name="connsiteY997" fmla="*/ 1752023 h 3519942"/>
              <a:gd name="connsiteX998" fmla="*/ 751745 w 11682854"/>
              <a:gd name="connsiteY998" fmla="*/ 1737972 h 3519942"/>
              <a:gd name="connsiteX999" fmla="*/ 751745 w 11682854"/>
              <a:gd name="connsiteY999" fmla="*/ 1724359 h 3519942"/>
              <a:gd name="connsiteX1000" fmla="*/ 751306 w 11682854"/>
              <a:gd name="connsiteY1000" fmla="*/ 1710308 h 3519942"/>
              <a:gd name="connsiteX1001" fmla="*/ 751745 w 11682854"/>
              <a:gd name="connsiteY1001" fmla="*/ 1696257 h 3519942"/>
              <a:gd name="connsiteX1002" fmla="*/ 752624 w 11682854"/>
              <a:gd name="connsiteY1002" fmla="*/ 1683084 h 3519942"/>
              <a:gd name="connsiteX1003" fmla="*/ 753941 w 11682854"/>
              <a:gd name="connsiteY1003" fmla="*/ 1669911 h 3519942"/>
              <a:gd name="connsiteX1004" fmla="*/ 754380 w 11682854"/>
              <a:gd name="connsiteY1004" fmla="*/ 1659811 h 3519942"/>
              <a:gd name="connsiteX1005" fmla="*/ 754819 w 11682854"/>
              <a:gd name="connsiteY1005" fmla="*/ 1651468 h 3519942"/>
              <a:gd name="connsiteX1006" fmla="*/ 754819 w 11682854"/>
              <a:gd name="connsiteY1006" fmla="*/ 1643125 h 3519942"/>
              <a:gd name="connsiteX1007" fmla="*/ 754819 w 11682854"/>
              <a:gd name="connsiteY1007" fmla="*/ 1633026 h 3519942"/>
              <a:gd name="connsiteX1008" fmla="*/ 754819 w 11682854"/>
              <a:gd name="connsiteY1008" fmla="*/ 1626878 h 3519942"/>
              <a:gd name="connsiteX1009" fmla="*/ 755697 w 11682854"/>
              <a:gd name="connsiteY1009" fmla="*/ 1622048 h 3519942"/>
              <a:gd name="connsiteX1010" fmla="*/ 757015 w 11682854"/>
              <a:gd name="connsiteY1010" fmla="*/ 1618535 h 3519942"/>
              <a:gd name="connsiteX1011" fmla="*/ 757454 w 11682854"/>
              <a:gd name="connsiteY1011" fmla="*/ 1615462 h 3519942"/>
              <a:gd name="connsiteX1012" fmla="*/ 758771 w 11682854"/>
              <a:gd name="connsiteY1012" fmla="*/ 1613705 h 3519942"/>
              <a:gd name="connsiteX1013" fmla="*/ 759210 w 11682854"/>
              <a:gd name="connsiteY1013" fmla="*/ 1611510 h 3519942"/>
              <a:gd name="connsiteX1014" fmla="*/ 760088 w 11682854"/>
              <a:gd name="connsiteY1014" fmla="*/ 1607997 h 3519942"/>
              <a:gd name="connsiteX1015" fmla="*/ 760088 w 11682854"/>
              <a:gd name="connsiteY1015" fmla="*/ 1603606 h 3519942"/>
              <a:gd name="connsiteX1016" fmla="*/ 760088 w 11682854"/>
              <a:gd name="connsiteY1016" fmla="*/ 1445529 h 3519942"/>
              <a:gd name="connsiteX1017" fmla="*/ 759210 w 11682854"/>
              <a:gd name="connsiteY1017" fmla="*/ 1438503 h 3519942"/>
              <a:gd name="connsiteX1018" fmla="*/ 757015 w 11682854"/>
              <a:gd name="connsiteY1018" fmla="*/ 1431038 h 3519942"/>
              <a:gd name="connsiteX1019" fmla="*/ 754819 w 11682854"/>
              <a:gd name="connsiteY1019" fmla="*/ 1423134 h 3519942"/>
              <a:gd name="connsiteX1020" fmla="*/ 753063 w 11682854"/>
              <a:gd name="connsiteY1020" fmla="*/ 1415230 h 3519942"/>
              <a:gd name="connsiteX1021" fmla="*/ 751745 w 11682854"/>
              <a:gd name="connsiteY1021" fmla="*/ 1406888 h 3519942"/>
              <a:gd name="connsiteX1022" fmla="*/ 751306 w 11682854"/>
              <a:gd name="connsiteY1022" fmla="*/ 1398545 h 3519942"/>
              <a:gd name="connsiteX1023" fmla="*/ 750867 w 11682854"/>
              <a:gd name="connsiteY1023" fmla="*/ 1390641 h 3519942"/>
              <a:gd name="connsiteX1024" fmla="*/ 749989 w 11682854"/>
              <a:gd name="connsiteY1024" fmla="*/ 1383615 h 3519942"/>
              <a:gd name="connsiteX1025" fmla="*/ 748233 w 11682854"/>
              <a:gd name="connsiteY1025" fmla="*/ 1366490 h 3519942"/>
              <a:gd name="connsiteX1026" fmla="*/ 745598 w 11682854"/>
              <a:gd name="connsiteY1026" fmla="*/ 1352439 h 3519942"/>
              <a:gd name="connsiteX1027" fmla="*/ 744281 w 11682854"/>
              <a:gd name="connsiteY1027" fmla="*/ 1345413 h 3519942"/>
              <a:gd name="connsiteX1028" fmla="*/ 743842 w 11682854"/>
              <a:gd name="connsiteY1028" fmla="*/ 1338387 h 3519942"/>
              <a:gd name="connsiteX1029" fmla="*/ 742524 w 11682854"/>
              <a:gd name="connsiteY1029" fmla="*/ 1329605 h 3519942"/>
              <a:gd name="connsiteX1030" fmla="*/ 742085 w 11682854"/>
              <a:gd name="connsiteY1030" fmla="*/ 1319067 h 3519942"/>
              <a:gd name="connsiteX1031" fmla="*/ 741207 w 11682854"/>
              <a:gd name="connsiteY1031" fmla="*/ 1312041 h 3519942"/>
              <a:gd name="connsiteX1032" fmla="*/ 740768 w 11682854"/>
              <a:gd name="connsiteY1032" fmla="*/ 1305015 h 3519942"/>
              <a:gd name="connsiteX1033" fmla="*/ 739011 w 11682854"/>
              <a:gd name="connsiteY1033" fmla="*/ 1297990 h 3519942"/>
              <a:gd name="connsiteX1034" fmla="*/ 737694 w 11682854"/>
              <a:gd name="connsiteY1034" fmla="*/ 1290964 h 3519942"/>
              <a:gd name="connsiteX1035" fmla="*/ 735938 w 11682854"/>
              <a:gd name="connsiteY1035" fmla="*/ 1283499 h 3519942"/>
              <a:gd name="connsiteX1036" fmla="*/ 734181 w 11682854"/>
              <a:gd name="connsiteY1036" fmla="*/ 1275596 h 3519942"/>
              <a:gd name="connsiteX1037" fmla="*/ 732864 w 11682854"/>
              <a:gd name="connsiteY1037" fmla="*/ 1267253 h 3519942"/>
              <a:gd name="connsiteX1038" fmla="*/ 731547 w 11682854"/>
              <a:gd name="connsiteY1038" fmla="*/ 1258031 h 3519942"/>
              <a:gd name="connsiteX1039" fmla="*/ 730229 w 11682854"/>
              <a:gd name="connsiteY1039" fmla="*/ 1249688 h 3519942"/>
              <a:gd name="connsiteX1040" fmla="*/ 728473 w 11682854"/>
              <a:gd name="connsiteY1040" fmla="*/ 1243541 h 3519942"/>
              <a:gd name="connsiteX1041" fmla="*/ 726717 w 11682854"/>
              <a:gd name="connsiteY1041" fmla="*/ 1237833 h 3519942"/>
              <a:gd name="connsiteX1042" fmla="*/ 724521 w 11682854"/>
              <a:gd name="connsiteY1042" fmla="*/ 1230807 h 3519942"/>
              <a:gd name="connsiteX1043" fmla="*/ 723643 w 11682854"/>
              <a:gd name="connsiteY1043" fmla="*/ 1222903 h 3519942"/>
              <a:gd name="connsiteX1044" fmla="*/ 722765 w 11682854"/>
              <a:gd name="connsiteY1044" fmla="*/ 1215438 h 3519942"/>
              <a:gd name="connsiteX1045" fmla="*/ 722325 w 11682854"/>
              <a:gd name="connsiteY1045" fmla="*/ 1208413 h 3519942"/>
              <a:gd name="connsiteX1046" fmla="*/ 721447 w 11682854"/>
              <a:gd name="connsiteY1046" fmla="*/ 1199631 h 3519942"/>
              <a:gd name="connsiteX1047" fmla="*/ 721008 w 11682854"/>
              <a:gd name="connsiteY1047" fmla="*/ 1194361 h 3519942"/>
              <a:gd name="connsiteX1048" fmla="*/ 719691 w 11682854"/>
              <a:gd name="connsiteY1048" fmla="*/ 1190849 h 3519942"/>
              <a:gd name="connsiteX1049" fmla="*/ 719252 w 11682854"/>
              <a:gd name="connsiteY1049" fmla="*/ 1187775 h 3519942"/>
              <a:gd name="connsiteX1050" fmla="*/ 717934 w 11682854"/>
              <a:gd name="connsiteY1050" fmla="*/ 1185140 h 3519942"/>
              <a:gd name="connsiteX1051" fmla="*/ 716617 w 11682854"/>
              <a:gd name="connsiteY1051" fmla="*/ 1182066 h 3519942"/>
              <a:gd name="connsiteX1052" fmla="*/ 715300 w 11682854"/>
              <a:gd name="connsiteY1052" fmla="*/ 1179432 h 3519942"/>
              <a:gd name="connsiteX1053" fmla="*/ 714861 w 11682854"/>
              <a:gd name="connsiteY1053" fmla="*/ 1175041 h 3519942"/>
              <a:gd name="connsiteX1054" fmla="*/ 713543 w 11682854"/>
              <a:gd name="connsiteY1054" fmla="*/ 1170211 h 3519942"/>
              <a:gd name="connsiteX1055" fmla="*/ 713104 w 11682854"/>
              <a:gd name="connsiteY1055" fmla="*/ 1160990 h 3519942"/>
              <a:gd name="connsiteX1056" fmla="*/ 711787 w 11682854"/>
              <a:gd name="connsiteY1056" fmla="*/ 1155720 h 3519942"/>
              <a:gd name="connsiteX1057" fmla="*/ 710470 w 11682854"/>
              <a:gd name="connsiteY1057" fmla="*/ 1149134 h 3519942"/>
              <a:gd name="connsiteX1058" fmla="*/ 707835 w 11682854"/>
              <a:gd name="connsiteY1058" fmla="*/ 1142108 h 3519942"/>
              <a:gd name="connsiteX1059" fmla="*/ 705640 w 11682854"/>
              <a:gd name="connsiteY1059" fmla="*/ 1136400 h 3519942"/>
              <a:gd name="connsiteX1060" fmla="*/ 704761 w 11682854"/>
              <a:gd name="connsiteY1060" fmla="*/ 1132887 h 3519942"/>
              <a:gd name="connsiteX1061" fmla="*/ 704322 w 11682854"/>
              <a:gd name="connsiteY1061" fmla="*/ 1130252 h 3519942"/>
              <a:gd name="connsiteX1062" fmla="*/ 703883 w 11682854"/>
              <a:gd name="connsiteY1062" fmla="*/ 1127618 h 3519942"/>
              <a:gd name="connsiteX1063" fmla="*/ 703883 w 11682854"/>
              <a:gd name="connsiteY1063" fmla="*/ 1121909 h 3519942"/>
              <a:gd name="connsiteX1064" fmla="*/ 702566 w 11682854"/>
              <a:gd name="connsiteY1064" fmla="*/ 1112688 h 3519942"/>
              <a:gd name="connsiteX1065" fmla="*/ 700809 w 11682854"/>
              <a:gd name="connsiteY1065" fmla="*/ 1104784 h 3519942"/>
              <a:gd name="connsiteX1066" fmla="*/ 698175 w 11682854"/>
              <a:gd name="connsiteY1066" fmla="*/ 1099954 h 3519942"/>
              <a:gd name="connsiteX1067" fmla="*/ 696857 w 11682854"/>
              <a:gd name="connsiteY1067" fmla="*/ 1097759 h 3519942"/>
              <a:gd name="connsiteX1068" fmla="*/ 695540 w 11682854"/>
              <a:gd name="connsiteY1068" fmla="*/ 1095124 h 3519942"/>
              <a:gd name="connsiteX1069" fmla="*/ 694223 w 11682854"/>
              <a:gd name="connsiteY1069" fmla="*/ 1091611 h 3519942"/>
              <a:gd name="connsiteX1070" fmla="*/ 693784 w 11682854"/>
              <a:gd name="connsiteY1070" fmla="*/ 1087220 h 3519942"/>
              <a:gd name="connsiteX1071" fmla="*/ 693345 w 11682854"/>
              <a:gd name="connsiteY1071" fmla="*/ 1078438 h 3519942"/>
              <a:gd name="connsiteX1072" fmla="*/ 692027 w 11682854"/>
              <a:gd name="connsiteY1072" fmla="*/ 1069217 h 3519942"/>
              <a:gd name="connsiteX1073" fmla="*/ 689393 w 11682854"/>
              <a:gd name="connsiteY1073" fmla="*/ 1062191 h 3519942"/>
              <a:gd name="connsiteX1074" fmla="*/ 687197 w 11682854"/>
              <a:gd name="connsiteY1074" fmla="*/ 1057361 h 3519942"/>
              <a:gd name="connsiteX1075" fmla="*/ 682806 w 11682854"/>
              <a:gd name="connsiteY1075" fmla="*/ 1045066 h 3519942"/>
              <a:gd name="connsiteX1076" fmla="*/ 678854 w 11682854"/>
              <a:gd name="connsiteY1076" fmla="*/ 1030576 h 3519942"/>
              <a:gd name="connsiteX1077" fmla="*/ 674463 w 11682854"/>
              <a:gd name="connsiteY1077" fmla="*/ 1016524 h 3519942"/>
              <a:gd name="connsiteX1078" fmla="*/ 670511 w 11682854"/>
              <a:gd name="connsiteY1078" fmla="*/ 1005986 h 3519942"/>
              <a:gd name="connsiteX1079" fmla="*/ 667877 w 11682854"/>
              <a:gd name="connsiteY1079" fmla="*/ 999399 h 3519942"/>
              <a:gd name="connsiteX1080" fmla="*/ 666120 w 11682854"/>
              <a:gd name="connsiteY1080" fmla="*/ 993252 h 3519942"/>
              <a:gd name="connsiteX1081" fmla="*/ 664364 w 11682854"/>
              <a:gd name="connsiteY1081" fmla="*/ 987104 h 3519942"/>
              <a:gd name="connsiteX1082" fmla="*/ 662168 w 11682854"/>
              <a:gd name="connsiteY1082" fmla="*/ 980079 h 3519942"/>
              <a:gd name="connsiteX1083" fmla="*/ 591912 w 11682854"/>
              <a:gd name="connsiteY1083" fmla="*/ 804876 h 3519942"/>
              <a:gd name="connsiteX1084" fmla="*/ 581812 w 11682854"/>
              <a:gd name="connsiteY1084" fmla="*/ 784678 h 3519942"/>
              <a:gd name="connsiteX1085" fmla="*/ 572152 w 11682854"/>
              <a:gd name="connsiteY1085" fmla="*/ 764479 h 3519942"/>
              <a:gd name="connsiteX1086" fmla="*/ 562931 w 11682854"/>
              <a:gd name="connsiteY1086" fmla="*/ 743841 h 3519942"/>
              <a:gd name="connsiteX1087" fmla="*/ 552392 w 11682854"/>
              <a:gd name="connsiteY1087" fmla="*/ 724081 h 3519942"/>
              <a:gd name="connsiteX1088" fmla="*/ 537463 w 11682854"/>
              <a:gd name="connsiteY1088" fmla="*/ 695979 h 3519942"/>
              <a:gd name="connsiteX1089" fmla="*/ 537463 w 11682854"/>
              <a:gd name="connsiteY1089" fmla="*/ 695540 h 3519942"/>
              <a:gd name="connsiteX1090" fmla="*/ 537024 w 11682854"/>
              <a:gd name="connsiteY1090" fmla="*/ 694661 h 3519942"/>
              <a:gd name="connsiteX1091" fmla="*/ 477745 w 11682854"/>
              <a:gd name="connsiteY1091" fmla="*/ 592350 h 3519942"/>
              <a:gd name="connsiteX1092" fmla="*/ 475549 w 11682854"/>
              <a:gd name="connsiteY1092" fmla="*/ 589277 h 3519942"/>
              <a:gd name="connsiteX1093" fmla="*/ 474671 w 11682854"/>
              <a:gd name="connsiteY1093" fmla="*/ 587081 h 3519942"/>
              <a:gd name="connsiteX1094" fmla="*/ 473793 w 11682854"/>
              <a:gd name="connsiteY1094" fmla="*/ 586642 h 3519942"/>
              <a:gd name="connsiteX1095" fmla="*/ 473354 w 11682854"/>
              <a:gd name="connsiteY1095" fmla="*/ 585325 h 3519942"/>
              <a:gd name="connsiteX1096" fmla="*/ 472476 w 11682854"/>
              <a:gd name="connsiteY1096" fmla="*/ 584446 h 3519942"/>
              <a:gd name="connsiteX1097" fmla="*/ 472036 w 11682854"/>
              <a:gd name="connsiteY1097" fmla="*/ 583568 h 3519942"/>
              <a:gd name="connsiteX1098" fmla="*/ 342062 w 11682854"/>
              <a:gd name="connsiteY1098" fmla="*/ 394315 h 3519942"/>
              <a:gd name="connsiteX1099" fmla="*/ 341184 w 11682854"/>
              <a:gd name="connsiteY1099" fmla="*/ 392119 h 3519942"/>
              <a:gd name="connsiteX1100" fmla="*/ 338549 w 11682854"/>
              <a:gd name="connsiteY1100" fmla="*/ 389045 h 3519942"/>
              <a:gd name="connsiteX1101" fmla="*/ 302103 w 11682854"/>
              <a:gd name="connsiteY1101" fmla="*/ 339866 h 3519942"/>
              <a:gd name="connsiteX1102" fmla="*/ 299030 w 11682854"/>
              <a:gd name="connsiteY1102" fmla="*/ 335036 h 3519942"/>
              <a:gd name="connsiteX1103" fmla="*/ 295517 w 11682854"/>
              <a:gd name="connsiteY1103" fmla="*/ 330205 h 3519942"/>
              <a:gd name="connsiteX1104" fmla="*/ 292882 w 11682854"/>
              <a:gd name="connsiteY1104" fmla="*/ 328010 h 3519942"/>
              <a:gd name="connsiteX1105" fmla="*/ 291565 w 11682854"/>
              <a:gd name="connsiteY1105" fmla="*/ 325814 h 3519942"/>
              <a:gd name="connsiteX1106" fmla="*/ 291126 w 11682854"/>
              <a:gd name="connsiteY1106" fmla="*/ 325375 h 3519942"/>
              <a:gd name="connsiteX1107" fmla="*/ 290248 w 11682854"/>
              <a:gd name="connsiteY1107" fmla="*/ 324497 h 3519942"/>
              <a:gd name="connsiteX1108" fmla="*/ 289808 w 11682854"/>
              <a:gd name="connsiteY1108" fmla="*/ 324058 h 3519942"/>
              <a:gd name="connsiteX1109" fmla="*/ 288930 w 11682854"/>
              <a:gd name="connsiteY1109" fmla="*/ 323180 h 3519942"/>
              <a:gd name="connsiteX1110" fmla="*/ 288491 w 11682854"/>
              <a:gd name="connsiteY1110" fmla="*/ 322302 h 3519942"/>
              <a:gd name="connsiteX1111" fmla="*/ 288052 w 11682854"/>
              <a:gd name="connsiteY1111" fmla="*/ 321863 h 3519942"/>
              <a:gd name="connsiteX1112" fmla="*/ 74648 w 11682854"/>
              <a:gd name="connsiteY1112" fmla="*/ 83429 h 3519942"/>
              <a:gd name="connsiteX1113" fmla="*/ 74209 w 11682854"/>
              <a:gd name="connsiteY1113" fmla="*/ 82990 h 3519942"/>
              <a:gd name="connsiteX1114" fmla="*/ 72891 w 11682854"/>
              <a:gd name="connsiteY1114" fmla="*/ 82112 h 3519942"/>
              <a:gd name="connsiteX1115" fmla="*/ 72452 w 11682854"/>
              <a:gd name="connsiteY1115" fmla="*/ 81673 h 3519942"/>
              <a:gd name="connsiteX1116" fmla="*/ 71574 w 11682854"/>
              <a:gd name="connsiteY1116" fmla="*/ 80795 h 3519942"/>
              <a:gd name="connsiteX1117" fmla="*/ 68061 w 11682854"/>
              <a:gd name="connsiteY1117" fmla="*/ 76404 h 3519942"/>
              <a:gd name="connsiteX1118" fmla="*/ 63670 w 11682854"/>
              <a:gd name="connsiteY1118" fmla="*/ 72452 h 3519942"/>
              <a:gd name="connsiteX1119" fmla="*/ 61035 w 11682854"/>
              <a:gd name="connsiteY1119" fmla="*/ 69378 h 3519942"/>
              <a:gd name="connsiteX1120" fmla="*/ 57962 w 11682854"/>
              <a:gd name="connsiteY1120" fmla="*/ 66743 h 3519942"/>
              <a:gd name="connsiteX1121" fmla="*/ 46545 w 11682854"/>
              <a:gd name="connsiteY1121" fmla="*/ 54009 h 3519942"/>
              <a:gd name="connsiteX1122" fmla="*/ 45667 w 11682854"/>
              <a:gd name="connsiteY1122" fmla="*/ 53570 h 3519942"/>
              <a:gd name="connsiteX1123" fmla="*/ 45228 w 11682854"/>
              <a:gd name="connsiteY1123" fmla="*/ 52692 h 3519942"/>
              <a:gd name="connsiteX1124" fmla="*/ 42154 w 11682854"/>
              <a:gd name="connsiteY1124" fmla="*/ 50057 h 3519942"/>
              <a:gd name="connsiteX1125" fmla="*/ 39958 w 11682854"/>
              <a:gd name="connsiteY1125" fmla="*/ 47862 h 3519942"/>
              <a:gd name="connsiteX1126" fmla="*/ 38202 w 11682854"/>
              <a:gd name="connsiteY1126" fmla="*/ 45666 h 3519942"/>
              <a:gd name="connsiteX1127" fmla="*/ 9221 w 11682854"/>
              <a:gd name="connsiteY1127" fmla="*/ 17564 h 3519942"/>
              <a:gd name="connsiteX1128" fmla="*/ 7465 w 11682854"/>
              <a:gd name="connsiteY1128" fmla="*/ 16246 h 3519942"/>
              <a:gd name="connsiteX1129" fmla="*/ 6148 w 11682854"/>
              <a:gd name="connsiteY1129" fmla="*/ 14929 h 3519942"/>
              <a:gd name="connsiteX1130" fmla="*/ 5708 w 11682854"/>
              <a:gd name="connsiteY1130" fmla="*/ 14051 h 3519942"/>
              <a:gd name="connsiteX1131" fmla="*/ 4830 w 11682854"/>
              <a:gd name="connsiteY1131" fmla="*/ 13173 h 3519942"/>
              <a:gd name="connsiteX1132" fmla="*/ 1317 w 11682854"/>
              <a:gd name="connsiteY1132" fmla="*/ 9660 h 3519942"/>
              <a:gd name="connsiteX1133" fmla="*/ 439 w 11682854"/>
              <a:gd name="connsiteY1133" fmla="*/ 9660 h 3519942"/>
              <a:gd name="connsiteX1134" fmla="*/ 0 w 11682854"/>
              <a:gd name="connsiteY1134" fmla="*/ 7903 h 3519942"/>
              <a:gd name="connsiteX1135" fmla="*/ 0 w 11682854"/>
              <a:gd name="connsiteY1135" fmla="*/ 1317 h 3519942"/>
              <a:gd name="connsiteX1136" fmla="*/ 13612 w 11682854"/>
              <a:gd name="connsiteY1136" fmla="*/ 1317 h 3519942"/>
              <a:gd name="connsiteX1137" fmla="*/ 28542 w 11682854"/>
              <a:gd name="connsiteY1137" fmla="*/ 878 h 351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</a:cxnLst>
            <a:rect l="l" t="t" r="r" b="b"/>
            <a:pathLst>
              <a:path w="11682854" h="3519942">
                <a:moveTo>
                  <a:pt x="44350" y="0"/>
                </a:moveTo>
                <a:lnTo>
                  <a:pt x="61035" y="0"/>
                </a:lnTo>
                <a:lnTo>
                  <a:pt x="77721" y="0"/>
                </a:lnTo>
                <a:lnTo>
                  <a:pt x="93090" y="0"/>
                </a:lnTo>
                <a:lnTo>
                  <a:pt x="107580" y="878"/>
                </a:lnTo>
                <a:lnTo>
                  <a:pt x="119875" y="2195"/>
                </a:lnTo>
                <a:lnTo>
                  <a:pt x="133488" y="4391"/>
                </a:lnTo>
                <a:lnTo>
                  <a:pt x="147539" y="5708"/>
                </a:lnTo>
                <a:lnTo>
                  <a:pt x="162029" y="7025"/>
                </a:lnTo>
                <a:lnTo>
                  <a:pt x="175642" y="8342"/>
                </a:lnTo>
                <a:lnTo>
                  <a:pt x="189693" y="9660"/>
                </a:lnTo>
                <a:lnTo>
                  <a:pt x="203305" y="11416"/>
                </a:lnTo>
                <a:lnTo>
                  <a:pt x="216039" y="13173"/>
                </a:lnTo>
                <a:lnTo>
                  <a:pt x="229212" y="16246"/>
                </a:lnTo>
                <a:lnTo>
                  <a:pt x="241507" y="18881"/>
                </a:lnTo>
                <a:lnTo>
                  <a:pt x="254680" y="21955"/>
                </a:lnTo>
                <a:lnTo>
                  <a:pt x="266975" y="23711"/>
                </a:lnTo>
                <a:lnTo>
                  <a:pt x="279709" y="26785"/>
                </a:lnTo>
                <a:lnTo>
                  <a:pt x="292882" y="28980"/>
                </a:lnTo>
                <a:lnTo>
                  <a:pt x="305616" y="31615"/>
                </a:lnTo>
                <a:lnTo>
                  <a:pt x="318350" y="34250"/>
                </a:lnTo>
                <a:lnTo>
                  <a:pt x="331084" y="37762"/>
                </a:lnTo>
                <a:lnTo>
                  <a:pt x="476867" y="79916"/>
                </a:lnTo>
                <a:lnTo>
                  <a:pt x="487405" y="84307"/>
                </a:lnTo>
                <a:lnTo>
                  <a:pt x="497944" y="89138"/>
                </a:lnTo>
                <a:lnTo>
                  <a:pt x="508482" y="93968"/>
                </a:lnTo>
                <a:lnTo>
                  <a:pt x="519460" y="99237"/>
                </a:lnTo>
                <a:lnTo>
                  <a:pt x="623527" y="153686"/>
                </a:lnTo>
                <a:lnTo>
                  <a:pt x="628357" y="156760"/>
                </a:lnTo>
                <a:lnTo>
                  <a:pt x="634066" y="159394"/>
                </a:lnTo>
                <a:lnTo>
                  <a:pt x="638018" y="162907"/>
                </a:lnTo>
                <a:lnTo>
                  <a:pt x="643287" y="166420"/>
                </a:lnTo>
                <a:lnTo>
                  <a:pt x="713983" y="220430"/>
                </a:lnTo>
                <a:lnTo>
                  <a:pt x="718374" y="223942"/>
                </a:lnTo>
                <a:lnTo>
                  <a:pt x="723643" y="227455"/>
                </a:lnTo>
                <a:lnTo>
                  <a:pt x="838249" y="325814"/>
                </a:lnTo>
                <a:lnTo>
                  <a:pt x="839127" y="326693"/>
                </a:lnTo>
                <a:lnTo>
                  <a:pt x="839566" y="327571"/>
                </a:lnTo>
                <a:lnTo>
                  <a:pt x="961198" y="455350"/>
                </a:lnTo>
                <a:lnTo>
                  <a:pt x="965150" y="459302"/>
                </a:lnTo>
                <a:lnTo>
                  <a:pt x="968663" y="464132"/>
                </a:lnTo>
                <a:lnTo>
                  <a:pt x="1009938" y="516385"/>
                </a:lnTo>
                <a:lnTo>
                  <a:pt x="1014329" y="520337"/>
                </a:lnTo>
                <a:lnTo>
                  <a:pt x="1018281" y="525607"/>
                </a:lnTo>
                <a:lnTo>
                  <a:pt x="1060874" y="579616"/>
                </a:lnTo>
                <a:lnTo>
                  <a:pt x="1068339" y="588838"/>
                </a:lnTo>
                <a:lnTo>
                  <a:pt x="1075804" y="597180"/>
                </a:lnTo>
                <a:lnTo>
                  <a:pt x="1090294" y="616062"/>
                </a:lnTo>
                <a:lnTo>
                  <a:pt x="1092490" y="618257"/>
                </a:lnTo>
                <a:lnTo>
                  <a:pt x="1094246" y="620453"/>
                </a:lnTo>
                <a:lnTo>
                  <a:pt x="1095564" y="621770"/>
                </a:lnTo>
                <a:lnTo>
                  <a:pt x="1096442" y="623966"/>
                </a:lnTo>
                <a:lnTo>
                  <a:pt x="1097320" y="624405"/>
                </a:lnTo>
                <a:lnTo>
                  <a:pt x="1097759" y="625283"/>
                </a:lnTo>
                <a:lnTo>
                  <a:pt x="1188654" y="743841"/>
                </a:lnTo>
                <a:lnTo>
                  <a:pt x="1190410" y="746915"/>
                </a:lnTo>
                <a:lnTo>
                  <a:pt x="1192606" y="749549"/>
                </a:lnTo>
                <a:lnTo>
                  <a:pt x="1194362" y="753062"/>
                </a:lnTo>
                <a:lnTo>
                  <a:pt x="1195679" y="754380"/>
                </a:lnTo>
                <a:lnTo>
                  <a:pt x="1196557" y="755697"/>
                </a:lnTo>
                <a:lnTo>
                  <a:pt x="1199192" y="758771"/>
                </a:lnTo>
                <a:lnTo>
                  <a:pt x="1283061" y="873816"/>
                </a:lnTo>
                <a:lnTo>
                  <a:pt x="1287013" y="878646"/>
                </a:lnTo>
                <a:lnTo>
                  <a:pt x="1290526" y="883915"/>
                </a:lnTo>
                <a:lnTo>
                  <a:pt x="1305894" y="904114"/>
                </a:lnTo>
                <a:lnTo>
                  <a:pt x="1321702" y="925630"/>
                </a:lnTo>
                <a:lnTo>
                  <a:pt x="1329606" y="936168"/>
                </a:lnTo>
                <a:lnTo>
                  <a:pt x="1337510" y="946707"/>
                </a:lnTo>
                <a:lnTo>
                  <a:pt x="1345414" y="956806"/>
                </a:lnTo>
                <a:lnTo>
                  <a:pt x="1354196" y="966467"/>
                </a:lnTo>
                <a:lnTo>
                  <a:pt x="1414792" y="1035406"/>
                </a:lnTo>
                <a:lnTo>
                  <a:pt x="1418305" y="1039797"/>
                </a:lnTo>
                <a:lnTo>
                  <a:pt x="1422696" y="1043749"/>
                </a:lnTo>
                <a:lnTo>
                  <a:pt x="1423574" y="1044627"/>
                </a:lnTo>
                <a:lnTo>
                  <a:pt x="1424013" y="1045066"/>
                </a:lnTo>
                <a:lnTo>
                  <a:pt x="1434552" y="1057361"/>
                </a:lnTo>
                <a:lnTo>
                  <a:pt x="1436308" y="1059117"/>
                </a:lnTo>
                <a:lnTo>
                  <a:pt x="1438064" y="1061313"/>
                </a:lnTo>
                <a:lnTo>
                  <a:pt x="1492074" y="1120592"/>
                </a:lnTo>
                <a:lnTo>
                  <a:pt x="1498661" y="1128057"/>
                </a:lnTo>
                <a:lnTo>
                  <a:pt x="1507004" y="1137278"/>
                </a:lnTo>
                <a:lnTo>
                  <a:pt x="1515347" y="1145621"/>
                </a:lnTo>
                <a:lnTo>
                  <a:pt x="1522811" y="1152647"/>
                </a:lnTo>
                <a:lnTo>
                  <a:pt x="1531154" y="1160550"/>
                </a:lnTo>
                <a:lnTo>
                  <a:pt x="1539497" y="1168893"/>
                </a:lnTo>
                <a:lnTo>
                  <a:pt x="1556183" y="1185140"/>
                </a:lnTo>
                <a:lnTo>
                  <a:pt x="1564526" y="1192605"/>
                </a:lnTo>
                <a:lnTo>
                  <a:pt x="1572430" y="1200509"/>
                </a:lnTo>
                <a:lnTo>
                  <a:pt x="1581212" y="1207534"/>
                </a:lnTo>
                <a:lnTo>
                  <a:pt x="1589555" y="1213682"/>
                </a:lnTo>
                <a:lnTo>
                  <a:pt x="1696696" y="1297990"/>
                </a:lnTo>
                <a:lnTo>
                  <a:pt x="1701527" y="1301503"/>
                </a:lnTo>
                <a:lnTo>
                  <a:pt x="1706357" y="1304576"/>
                </a:lnTo>
                <a:lnTo>
                  <a:pt x="1728751" y="1318628"/>
                </a:lnTo>
                <a:lnTo>
                  <a:pt x="1750706" y="1331801"/>
                </a:lnTo>
                <a:lnTo>
                  <a:pt x="1762123" y="1338826"/>
                </a:lnTo>
                <a:lnTo>
                  <a:pt x="1773100" y="1345413"/>
                </a:lnTo>
                <a:lnTo>
                  <a:pt x="1784956" y="1350682"/>
                </a:lnTo>
                <a:lnTo>
                  <a:pt x="1796812" y="1357269"/>
                </a:lnTo>
                <a:lnTo>
                  <a:pt x="1831940" y="1373516"/>
                </a:lnTo>
                <a:lnTo>
                  <a:pt x="1857847" y="1385811"/>
                </a:lnTo>
                <a:lnTo>
                  <a:pt x="1878046" y="1395910"/>
                </a:lnTo>
                <a:lnTo>
                  <a:pt x="1895610" y="1404253"/>
                </a:lnTo>
                <a:lnTo>
                  <a:pt x="1912735" y="1411279"/>
                </a:lnTo>
                <a:lnTo>
                  <a:pt x="1933373" y="1418743"/>
                </a:lnTo>
                <a:lnTo>
                  <a:pt x="1959720" y="1427964"/>
                </a:lnTo>
                <a:lnTo>
                  <a:pt x="1995726" y="1438503"/>
                </a:lnTo>
                <a:lnTo>
                  <a:pt x="2018559" y="1444211"/>
                </a:lnTo>
                <a:lnTo>
                  <a:pt x="2047540" y="1449920"/>
                </a:lnTo>
                <a:lnTo>
                  <a:pt x="2080912" y="1456067"/>
                </a:lnTo>
                <a:lnTo>
                  <a:pt x="2116479" y="1461775"/>
                </a:lnTo>
                <a:lnTo>
                  <a:pt x="2152047" y="1467484"/>
                </a:lnTo>
                <a:lnTo>
                  <a:pt x="2184540" y="1470997"/>
                </a:lnTo>
                <a:lnTo>
                  <a:pt x="2185173" y="1471057"/>
                </a:lnTo>
                <a:lnTo>
                  <a:pt x="2185173" y="1476236"/>
                </a:lnTo>
                <a:lnTo>
                  <a:pt x="2929825" y="1484779"/>
                </a:lnTo>
                <a:cubicBezTo>
                  <a:pt x="4558831" y="1514656"/>
                  <a:pt x="6189423" y="1603493"/>
                  <a:pt x="7823704" y="1575269"/>
                </a:cubicBezTo>
                <a:lnTo>
                  <a:pt x="8469867" y="1557030"/>
                </a:lnTo>
                <a:lnTo>
                  <a:pt x="8469867" y="1552123"/>
                </a:lnTo>
                <a:lnTo>
                  <a:pt x="8510770" y="1552828"/>
                </a:lnTo>
                <a:lnTo>
                  <a:pt x="8561706" y="1552828"/>
                </a:lnTo>
                <a:lnTo>
                  <a:pt x="8607812" y="1551950"/>
                </a:lnTo>
                <a:lnTo>
                  <a:pt x="8627571" y="1551950"/>
                </a:lnTo>
                <a:lnTo>
                  <a:pt x="8645136" y="1551511"/>
                </a:lnTo>
                <a:lnTo>
                  <a:pt x="8658748" y="1550194"/>
                </a:lnTo>
                <a:lnTo>
                  <a:pt x="8668408" y="1549316"/>
                </a:lnTo>
                <a:lnTo>
                  <a:pt x="8678947" y="1547998"/>
                </a:lnTo>
                <a:lnTo>
                  <a:pt x="8690802" y="1547120"/>
                </a:lnTo>
                <a:lnTo>
                  <a:pt x="8702658" y="1547120"/>
                </a:lnTo>
                <a:lnTo>
                  <a:pt x="8714953" y="1547120"/>
                </a:lnTo>
                <a:lnTo>
                  <a:pt x="8739104" y="1547120"/>
                </a:lnTo>
                <a:lnTo>
                  <a:pt x="8761059" y="1545803"/>
                </a:lnTo>
                <a:lnTo>
                  <a:pt x="8814191" y="1540094"/>
                </a:lnTo>
                <a:lnTo>
                  <a:pt x="8858979" y="1535264"/>
                </a:lnTo>
                <a:lnTo>
                  <a:pt x="8897620" y="1531751"/>
                </a:lnTo>
                <a:lnTo>
                  <a:pt x="8933627" y="1528239"/>
                </a:lnTo>
                <a:lnTo>
                  <a:pt x="8970072" y="1523848"/>
                </a:lnTo>
                <a:lnTo>
                  <a:pt x="9009152" y="1517700"/>
                </a:lnTo>
                <a:lnTo>
                  <a:pt x="9052624" y="1509357"/>
                </a:lnTo>
                <a:lnTo>
                  <a:pt x="9105755" y="1497941"/>
                </a:lnTo>
                <a:lnTo>
                  <a:pt x="9126393" y="1493989"/>
                </a:lnTo>
                <a:lnTo>
                  <a:pt x="9147909" y="1489598"/>
                </a:lnTo>
                <a:lnTo>
                  <a:pt x="9168986" y="1485207"/>
                </a:lnTo>
                <a:lnTo>
                  <a:pt x="9189184" y="1481694"/>
                </a:lnTo>
                <a:lnTo>
                  <a:pt x="9200602" y="1479937"/>
                </a:lnTo>
                <a:lnTo>
                  <a:pt x="9210262" y="1478181"/>
                </a:lnTo>
                <a:lnTo>
                  <a:pt x="9220800" y="1476424"/>
                </a:lnTo>
                <a:lnTo>
                  <a:pt x="9231778" y="1474668"/>
                </a:lnTo>
                <a:lnTo>
                  <a:pt x="9270858" y="1466325"/>
                </a:lnTo>
                <a:lnTo>
                  <a:pt x="9269102" y="1456665"/>
                </a:lnTo>
                <a:lnTo>
                  <a:pt x="9268224" y="1446126"/>
                </a:lnTo>
                <a:lnTo>
                  <a:pt x="9267784" y="1434710"/>
                </a:lnTo>
                <a:lnTo>
                  <a:pt x="9267345" y="1422854"/>
                </a:lnTo>
                <a:lnTo>
                  <a:pt x="9266467" y="1411437"/>
                </a:lnTo>
                <a:lnTo>
                  <a:pt x="9266028" y="1400460"/>
                </a:lnTo>
                <a:lnTo>
                  <a:pt x="9264710" y="1390360"/>
                </a:lnTo>
                <a:lnTo>
                  <a:pt x="9262954" y="1381578"/>
                </a:lnTo>
                <a:lnTo>
                  <a:pt x="9260320" y="1371479"/>
                </a:lnTo>
                <a:lnTo>
                  <a:pt x="9259002" y="1362258"/>
                </a:lnTo>
                <a:lnTo>
                  <a:pt x="9258563" y="1353475"/>
                </a:lnTo>
                <a:lnTo>
                  <a:pt x="9258124" y="1340741"/>
                </a:lnTo>
                <a:lnTo>
                  <a:pt x="9257246" y="1331520"/>
                </a:lnTo>
                <a:lnTo>
                  <a:pt x="9256806" y="1318786"/>
                </a:lnTo>
                <a:lnTo>
                  <a:pt x="9254611" y="1307809"/>
                </a:lnTo>
                <a:lnTo>
                  <a:pt x="9252854" y="1298587"/>
                </a:lnTo>
                <a:lnTo>
                  <a:pt x="9251098" y="1292440"/>
                </a:lnTo>
                <a:lnTo>
                  <a:pt x="9249781" y="1287171"/>
                </a:lnTo>
                <a:lnTo>
                  <a:pt x="9249342" y="1282341"/>
                </a:lnTo>
                <a:lnTo>
                  <a:pt x="9248464" y="1278389"/>
                </a:lnTo>
                <a:lnTo>
                  <a:pt x="9248464" y="1269607"/>
                </a:lnTo>
                <a:lnTo>
                  <a:pt x="9246708" y="1259068"/>
                </a:lnTo>
                <a:lnTo>
                  <a:pt x="9244951" y="1251603"/>
                </a:lnTo>
                <a:lnTo>
                  <a:pt x="9241877" y="1243700"/>
                </a:lnTo>
                <a:lnTo>
                  <a:pt x="9240560" y="1239748"/>
                </a:lnTo>
                <a:lnTo>
                  <a:pt x="9239242" y="1235357"/>
                </a:lnTo>
                <a:lnTo>
                  <a:pt x="9238364" y="1229648"/>
                </a:lnTo>
                <a:lnTo>
                  <a:pt x="9237486" y="1222623"/>
                </a:lnTo>
                <a:lnTo>
                  <a:pt x="9237486" y="1216475"/>
                </a:lnTo>
                <a:lnTo>
                  <a:pt x="9237486" y="1212084"/>
                </a:lnTo>
                <a:lnTo>
                  <a:pt x="9237047" y="1208132"/>
                </a:lnTo>
                <a:lnTo>
                  <a:pt x="9235730" y="1201546"/>
                </a:lnTo>
                <a:lnTo>
                  <a:pt x="9226948" y="1164222"/>
                </a:lnTo>
                <a:lnTo>
                  <a:pt x="9225191" y="1153683"/>
                </a:lnTo>
                <a:lnTo>
                  <a:pt x="9223435" y="1146219"/>
                </a:lnTo>
                <a:lnTo>
                  <a:pt x="9220361" y="1138315"/>
                </a:lnTo>
                <a:lnTo>
                  <a:pt x="9217726" y="1128654"/>
                </a:lnTo>
                <a:lnTo>
                  <a:pt x="9215970" y="1120751"/>
                </a:lnTo>
                <a:lnTo>
                  <a:pt x="9215092" y="1118116"/>
                </a:lnTo>
                <a:lnTo>
                  <a:pt x="9214214" y="1115920"/>
                </a:lnTo>
                <a:lnTo>
                  <a:pt x="9212018" y="1111529"/>
                </a:lnTo>
                <a:lnTo>
                  <a:pt x="9210262" y="1105382"/>
                </a:lnTo>
                <a:lnTo>
                  <a:pt x="9209822" y="1101869"/>
                </a:lnTo>
                <a:lnTo>
                  <a:pt x="9208944" y="1098356"/>
                </a:lnTo>
                <a:lnTo>
                  <a:pt x="9208506" y="1092209"/>
                </a:lnTo>
                <a:lnTo>
                  <a:pt x="9206749" y="1082109"/>
                </a:lnTo>
                <a:lnTo>
                  <a:pt x="9203675" y="1075084"/>
                </a:lnTo>
                <a:lnTo>
                  <a:pt x="9201040" y="1067619"/>
                </a:lnTo>
                <a:lnTo>
                  <a:pt x="9198406" y="1056202"/>
                </a:lnTo>
                <a:lnTo>
                  <a:pt x="9197528" y="1049177"/>
                </a:lnTo>
                <a:lnTo>
                  <a:pt x="9196650" y="1046981"/>
                </a:lnTo>
                <a:lnTo>
                  <a:pt x="9195332" y="1044786"/>
                </a:lnTo>
                <a:lnTo>
                  <a:pt x="9193136" y="1039516"/>
                </a:lnTo>
                <a:lnTo>
                  <a:pt x="9190502" y="1030295"/>
                </a:lnTo>
                <a:lnTo>
                  <a:pt x="9188746" y="1021074"/>
                </a:lnTo>
                <a:lnTo>
                  <a:pt x="9186989" y="1013170"/>
                </a:lnTo>
                <a:lnTo>
                  <a:pt x="9185672" y="1011414"/>
                </a:lnTo>
                <a:lnTo>
                  <a:pt x="9184354" y="1009218"/>
                </a:lnTo>
                <a:lnTo>
                  <a:pt x="9182598" y="1004388"/>
                </a:lnTo>
                <a:lnTo>
                  <a:pt x="9180842" y="994289"/>
                </a:lnTo>
                <a:lnTo>
                  <a:pt x="9178646" y="984628"/>
                </a:lnTo>
                <a:lnTo>
                  <a:pt x="9176890" y="978042"/>
                </a:lnTo>
                <a:lnTo>
                  <a:pt x="9175572" y="976285"/>
                </a:lnTo>
                <a:lnTo>
                  <a:pt x="9173816" y="974090"/>
                </a:lnTo>
                <a:lnTo>
                  <a:pt x="9172060" y="969260"/>
                </a:lnTo>
                <a:lnTo>
                  <a:pt x="9170304" y="959160"/>
                </a:lnTo>
                <a:lnTo>
                  <a:pt x="9168986" y="949500"/>
                </a:lnTo>
                <a:lnTo>
                  <a:pt x="9167230" y="943792"/>
                </a:lnTo>
                <a:lnTo>
                  <a:pt x="9165912" y="941596"/>
                </a:lnTo>
                <a:lnTo>
                  <a:pt x="9164595" y="938962"/>
                </a:lnTo>
                <a:lnTo>
                  <a:pt x="9161960" y="933253"/>
                </a:lnTo>
                <a:lnTo>
                  <a:pt x="9160204" y="924032"/>
                </a:lnTo>
                <a:lnTo>
                  <a:pt x="9158886" y="914372"/>
                </a:lnTo>
                <a:lnTo>
                  <a:pt x="9156691" y="908664"/>
                </a:lnTo>
                <a:lnTo>
                  <a:pt x="9155374" y="906029"/>
                </a:lnTo>
                <a:lnTo>
                  <a:pt x="9154056" y="903833"/>
                </a:lnTo>
                <a:lnTo>
                  <a:pt x="9152300" y="898125"/>
                </a:lnTo>
                <a:lnTo>
                  <a:pt x="9150982" y="888465"/>
                </a:lnTo>
                <a:lnTo>
                  <a:pt x="9149226" y="878365"/>
                </a:lnTo>
                <a:lnTo>
                  <a:pt x="9147909" y="874853"/>
                </a:lnTo>
                <a:lnTo>
                  <a:pt x="9147470" y="874413"/>
                </a:lnTo>
                <a:lnTo>
                  <a:pt x="9145274" y="870901"/>
                </a:lnTo>
                <a:lnTo>
                  <a:pt x="9143079" y="864314"/>
                </a:lnTo>
                <a:lnTo>
                  <a:pt x="9142200" y="858167"/>
                </a:lnTo>
                <a:lnTo>
                  <a:pt x="9141322" y="852458"/>
                </a:lnTo>
                <a:lnTo>
                  <a:pt x="9139127" y="845433"/>
                </a:lnTo>
                <a:lnTo>
                  <a:pt x="9137370" y="841481"/>
                </a:lnTo>
                <a:lnTo>
                  <a:pt x="9135614" y="839285"/>
                </a:lnTo>
                <a:lnTo>
                  <a:pt x="9133858" y="835772"/>
                </a:lnTo>
                <a:lnTo>
                  <a:pt x="9132540" y="830064"/>
                </a:lnTo>
                <a:lnTo>
                  <a:pt x="9131223" y="823917"/>
                </a:lnTo>
                <a:lnTo>
                  <a:pt x="9131223" y="819525"/>
                </a:lnTo>
                <a:lnTo>
                  <a:pt x="9131223" y="816013"/>
                </a:lnTo>
                <a:lnTo>
                  <a:pt x="9128588" y="810304"/>
                </a:lnTo>
                <a:lnTo>
                  <a:pt x="9120684" y="784397"/>
                </a:lnTo>
                <a:lnTo>
                  <a:pt x="9120246" y="779567"/>
                </a:lnTo>
                <a:lnTo>
                  <a:pt x="9118489" y="776054"/>
                </a:lnTo>
                <a:lnTo>
                  <a:pt x="9102242" y="723801"/>
                </a:lnTo>
                <a:lnTo>
                  <a:pt x="9099608" y="717653"/>
                </a:lnTo>
                <a:lnTo>
                  <a:pt x="9097851" y="715019"/>
                </a:lnTo>
                <a:lnTo>
                  <a:pt x="9096534" y="712823"/>
                </a:lnTo>
                <a:lnTo>
                  <a:pt x="9094778" y="708432"/>
                </a:lnTo>
                <a:lnTo>
                  <a:pt x="9089948" y="690868"/>
                </a:lnTo>
                <a:lnTo>
                  <a:pt x="9087312" y="686916"/>
                </a:lnTo>
                <a:lnTo>
                  <a:pt x="9085996" y="684721"/>
                </a:lnTo>
                <a:lnTo>
                  <a:pt x="9085117" y="681647"/>
                </a:lnTo>
                <a:lnTo>
                  <a:pt x="9082922" y="675499"/>
                </a:lnTo>
                <a:lnTo>
                  <a:pt x="9082482" y="674182"/>
                </a:lnTo>
                <a:lnTo>
                  <a:pt x="9082482" y="672865"/>
                </a:lnTo>
                <a:lnTo>
                  <a:pt x="9082482" y="671987"/>
                </a:lnTo>
                <a:lnTo>
                  <a:pt x="9082044" y="670669"/>
                </a:lnTo>
                <a:lnTo>
                  <a:pt x="9070626" y="641688"/>
                </a:lnTo>
                <a:lnTo>
                  <a:pt x="9068870" y="637737"/>
                </a:lnTo>
                <a:lnTo>
                  <a:pt x="9067114" y="634663"/>
                </a:lnTo>
                <a:lnTo>
                  <a:pt x="9066236" y="633346"/>
                </a:lnTo>
                <a:lnTo>
                  <a:pt x="9066236" y="632467"/>
                </a:lnTo>
                <a:lnTo>
                  <a:pt x="9038133" y="559576"/>
                </a:lnTo>
                <a:lnTo>
                  <a:pt x="9037255" y="558698"/>
                </a:lnTo>
                <a:lnTo>
                  <a:pt x="9036816" y="557381"/>
                </a:lnTo>
                <a:lnTo>
                  <a:pt x="9015739" y="502493"/>
                </a:lnTo>
                <a:lnTo>
                  <a:pt x="9013104" y="497223"/>
                </a:lnTo>
                <a:lnTo>
                  <a:pt x="9010909" y="492832"/>
                </a:lnTo>
                <a:lnTo>
                  <a:pt x="9008274" y="488002"/>
                </a:lnTo>
                <a:lnTo>
                  <a:pt x="9005640" y="480977"/>
                </a:lnTo>
                <a:lnTo>
                  <a:pt x="9002566" y="470438"/>
                </a:lnTo>
                <a:lnTo>
                  <a:pt x="8997736" y="459900"/>
                </a:lnTo>
                <a:lnTo>
                  <a:pt x="8993345" y="449800"/>
                </a:lnTo>
                <a:lnTo>
                  <a:pt x="8988954" y="439262"/>
                </a:lnTo>
                <a:lnTo>
                  <a:pt x="8987197" y="432236"/>
                </a:lnTo>
                <a:lnTo>
                  <a:pt x="8985002" y="424771"/>
                </a:lnTo>
                <a:lnTo>
                  <a:pt x="8983684" y="421698"/>
                </a:lnTo>
                <a:lnTo>
                  <a:pt x="8982367" y="420380"/>
                </a:lnTo>
                <a:lnTo>
                  <a:pt x="8979733" y="416867"/>
                </a:lnTo>
                <a:lnTo>
                  <a:pt x="8975781" y="401499"/>
                </a:lnTo>
                <a:lnTo>
                  <a:pt x="8973146" y="397108"/>
                </a:lnTo>
                <a:lnTo>
                  <a:pt x="8971829" y="394473"/>
                </a:lnTo>
                <a:lnTo>
                  <a:pt x="8970072" y="390960"/>
                </a:lnTo>
                <a:lnTo>
                  <a:pt x="8967438" y="384813"/>
                </a:lnTo>
                <a:lnTo>
                  <a:pt x="8966120" y="379983"/>
                </a:lnTo>
                <a:lnTo>
                  <a:pt x="8964364" y="376470"/>
                </a:lnTo>
                <a:lnTo>
                  <a:pt x="8955143" y="351880"/>
                </a:lnTo>
                <a:lnTo>
                  <a:pt x="8950752" y="343976"/>
                </a:lnTo>
                <a:lnTo>
                  <a:pt x="8948995" y="339585"/>
                </a:lnTo>
                <a:lnTo>
                  <a:pt x="8948995" y="337829"/>
                </a:lnTo>
                <a:lnTo>
                  <a:pt x="8949434" y="335633"/>
                </a:lnTo>
                <a:lnTo>
                  <a:pt x="8951630" y="332120"/>
                </a:lnTo>
                <a:lnTo>
                  <a:pt x="8953825" y="327290"/>
                </a:lnTo>
                <a:lnTo>
                  <a:pt x="8966999" y="306652"/>
                </a:lnTo>
                <a:lnTo>
                  <a:pt x="8968755" y="303140"/>
                </a:lnTo>
                <a:lnTo>
                  <a:pt x="8970072" y="301822"/>
                </a:lnTo>
                <a:lnTo>
                  <a:pt x="8971390" y="300505"/>
                </a:lnTo>
                <a:lnTo>
                  <a:pt x="8974463" y="296992"/>
                </a:lnTo>
                <a:lnTo>
                  <a:pt x="8982806" y="289967"/>
                </a:lnTo>
                <a:lnTo>
                  <a:pt x="8983684" y="289088"/>
                </a:lnTo>
                <a:lnTo>
                  <a:pt x="8984124" y="288649"/>
                </a:lnTo>
                <a:lnTo>
                  <a:pt x="9055697" y="235079"/>
                </a:lnTo>
                <a:lnTo>
                  <a:pt x="9071505" y="225418"/>
                </a:lnTo>
                <a:lnTo>
                  <a:pt x="9086874" y="216636"/>
                </a:lnTo>
                <a:lnTo>
                  <a:pt x="9102242" y="209611"/>
                </a:lnTo>
                <a:lnTo>
                  <a:pt x="9118489" y="203463"/>
                </a:lnTo>
                <a:lnTo>
                  <a:pt x="9135175" y="198633"/>
                </a:lnTo>
                <a:lnTo>
                  <a:pt x="9150982" y="193803"/>
                </a:lnTo>
                <a:lnTo>
                  <a:pt x="9168547" y="189412"/>
                </a:lnTo>
                <a:lnTo>
                  <a:pt x="9184794" y="185021"/>
                </a:lnTo>
                <a:lnTo>
                  <a:pt x="9201480" y="181508"/>
                </a:lnTo>
                <a:lnTo>
                  <a:pt x="9215092" y="178873"/>
                </a:lnTo>
                <a:lnTo>
                  <a:pt x="9226948" y="176678"/>
                </a:lnTo>
                <a:lnTo>
                  <a:pt x="9238364" y="175360"/>
                </a:lnTo>
                <a:lnTo>
                  <a:pt x="9249342" y="173165"/>
                </a:lnTo>
                <a:lnTo>
                  <a:pt x="9261198" y="171848"/>
                </a:lnTo>
                <a:lnTo>
                  <a:pt x="9274810" y="169652"/>
                </a:lnTo>
                <a:lnTo>
                  <a:pt x="9290618" y="167457"/>
                </a:lnTo>
                <a:lnTo>
                  <a:pt x="9317842" y="163505"/>
                </a:lnTo>
                <a:lnTo>
                  <a:pt x="9346384" y="159992"/>
                </a:lnTo>
                <a:lnTo>
                  <a:pt x="9374486" y="157796"/>
                </a:lnTo>
                <a:lnTo>
                  <a:pt x="9404346" y="155601"/>
                </a:lnTo>
                <a:lnTo>
                  <a:pt x="9434204" y="155162"/>
                </a:lnTo>
                <a:lnTo>
                  <a:pt x="9463624" y="155162"/>
                </a:lnTo>
                <a:lnTo>
                  <a:pt x="9493484" y="155601"/>
                </a:lnTo>
                <a:lnTo>
                  <a:pt x="9523782" y="156918"/>
                </a:lnTo>
                <a:lnTo>
                  <a:pt x="9583060" y="159992"/>
                </a:lnTo>
                <a:lnTo>
                  <a:pt x="9598868" y="159992"/>
                </a:lnTo>
                <a:lnTo>
                  <a:pt x="9613359" y="160431"/>
                </a:lnTo>
                <a:lnTo>
                  <a:pt x="9626971" y="161309"/>
                </a:lnTo>
                <a:lnTo>
                  <a:pt x="9641462" y="162626"/>
                </a:lnTo>
                <a:lnTo>
                  <a:pt x="9921610" y="193803"/>
                </a:lnTo>
                <a:lnTo>
                  <a:pt x="9953664" y="199072"/>
                </a:lnTo>
                <a:lnTo>
                  <a:pt x="9985718" y="204780"/>
                </a:lnTo>
                <a:lnTo>
                  <a:pt x="10017773" y="211806"/>
                </a:lnTo>
                <a:lnTo>
                  <a:pt x="10049828" y="218832"/>
                </a:lnTo>
                <a:lnTo>
                  <a:pt x="10081443" y="227175"/>
                </a:lnTo>
                <a:lnTo>
                  <a:pt x="10113498" y="235079"/>
                </a:lnTo>
                <a:lnTo>
                  <a:pt x="10145113" y="243422"/>
                </a:lnTo>
                <a:lnTo>
                  <a:pt x="10176728" y="252643"/>
                </a:lnTo>
                <a:lnTo>
                  <a:pt x="10200879" y="259668"/>
                </a:lnTo>
                <a:lnTo>
                  <a:pt x="10224591" y="266694"/>
                </a:lnTo>
                <a:lnTo>
                  <a:pt x="10248742" y="274598"/>
                </a:lnTo>
                <a:lnTo>
                  <a:pt x="10272892" y="282063"/>
                </a:lnTo>
                <a:lnTo>
                  <a:pt x="10297043" y="289967"/>
                </a:lnTo>
                <a:lnTo>
                  <a:pt x="10320755" y="298309"/>
                </a:lnTo>
                <a:lnTo>
                  <a:pt x="10344466" y="306652"/>
                </a:lnTo>
                <a:lnTo>
                  <a:pt x="10368178" y="314995"/>
                </a:lnTo>
                <a:lnTo>
                  <a:pt x="10402867" y="327729"/>
                </a:lnTo>
                <a:lnTo>
                  <a:pt x="10436678" y="340463"/>
                </a:lnTo>
                <a:lnTo>
                  <a:pt x="10470489" y="353637"/>
                </a:lnTo>
                <a:lnTo>
                  <a:pt x="10504739" y="367249"/>
                </a:lnTo>
                <a:lnTo>
                  <a:pt x="10538550" y="381300"/>
                </a:lnTo>
                <a:lnTo>
                  <a:pt x="10571922" y="395790"/>
                </a:lnTo>
                <a:lnTo>
                  <a:pt x="10605294" y="411159"/>
                </a:lnTo>
                <a:lnTo>
                  <a:pt x="10638227" y="427406"/>
                </a:lnTo>
                <a:lnTo>
                  <a:pt x="10662816" y="439262"/>
                </a:lnTo>
                <a:lnTo>
                  <a:pt x="10683893" y="450678"/>
                </a:lnTo>
                <a:lnTo>
                  <a:pt x="10704092" y="460339"/>
                </a:lnTo>
                <a:lnTo>
                  <a:pt x="10722974" y="470438"/>
                </a:lnTo>
                <a:lnTo>
                  <a:pt x="10741855" y="480098"/>
                </a:lnTo>
                <a:lnTo>
                  <a:pt x="10761615" y="490637"/>
                </a:lnTo>
                <a:lnTo>
                  <a:pt x="10782692" y="503371"/>
                </a:lnTo>
                <a:lnTo>
                  <a:pt x="10806842" y="517422"/>
                </a:lnTo>
                <a:lnTo>
                  <a:pt x="10826602" y="528839"/>
                </a:lnTo>
                <a:lnTo>
                  <a:pt x="10846801" y="539816"/>
                </a:lnTo>
                <a:lnTo>
                  <a:pt x="10866121" y="551672"/>
                </a:lnTo>
                <a:lnTo>
                  <a:pt x="10885881" y="564406"/>
                </a:lnTo>
                <a:lnTo>
                  <a:pt x="11022881" y="655301"/>
                </a:lnTo>
                <a:lnTo>
                  <a:pt x="11027272" y="658814"/>
                </a:lnTo>
                <a:lnTo>
                  <a:pt x="11031663" y="662326"/>
                </a:lnTo>
                <a:lnTo>
                  <a:pt x="11036494" y="665839"/>
                </a:lnTo>
                <a:lnTo>
                  <a:pt x="11041763" y="669352"/>
                </a:lnTo>
                <a:lnTo>
                  <a:pt x="11153295" y="752782"/>
                </a:lnTo>
                <a:lnTo>
                  <a:pt x="11155051" y="754099"/>
                </a:lnTo>
                <a:lnTo>
                  <a:pt x="11156369" y="755416"/>
                </a:lnTo>
                <a:lnTo>
                  <a:pt x="11380312" y="957843"/>
                </a:lnTo>
                <a:lnTo>
                  <a:pt x="11382507" y="960039"/>
                </a:lnTo>
                <a:lnTo>
                  <a:pt x="11384264" y="962234"/>
                </a:lnTo>
                <a:lnTo>
                  <a:pt x="11429491" y="1007901"/>
                </a:lnTo>
                <a:lnTo>
                  <a:pt x="11431248" y="1009657"/>
                </a:lnTo>
                <a:lnTo>
                  <a:pt x="11433882" y="1011414"/>
                </a:lnTo>
                <a:lnTo>
                  <a:pt x="11456277" y="1036004"/>
                </a:lnTo>
                <a:lnTo>
                  <a:pt x="11458033" y="1037760"/>
                </a:lnTo>
                <a:lnTo>
                  <a:pt x="11459789" y="1039955"/>
                </a:lnTo>
                <a:lnTo>
                  <a:pt x="11570883" y="1183542"/>
                </a:lnTo>
                <a:lnTo>
                  <a:pt x="11574835" y="1187494"/>
                </a:lnTo>
                <a:lnTo>
                  <a:pt x="11577908" y="1193203"/>
                </a:lnTo>
                <a:lnTo>
                  <a:pt x="11609963" y="1236235"/>
                </a:lnTo>
                <a:lnTo>
                  <a:pt x="11611719" y="1237991"/>
                </a:lnTo>
                <a:lnTo>
                  <a:pt x="11613476" y="1241065"/>
                </a:lnTo>
                <a:lnTo>
                  <a:pt x="11624892" y="1257312"/>
                </a:lnTo>
                <a:lnTo>
                  <a:pt x="11625331" y="1257751"/>
                </a:lnTo>
                <a:lnTo>
                  <a:pt x="11625331" y="1259068"/>
                </a:lnTo>
                <a:lnTo>
                  <a:pt x="11626210" y="1259946"/>
                </a:lnTo>
                <a:lnTo>
                  <a:pt x="11626649" y="1260825"/>
                </a:lnTo>
                <a:lnTo>
                  <a:pt x="11649482" y="1292879"/>
                </a:lnTo>
                <a:lnTo>
                  <a:pt x="11649921" y="1293757"/>
                </a:lnTo>
                <a:lnTo>
                  <a:pt x="11650799" y="1295075"/>
                </a:lnTo>
                <a:lnTo>
                  <a:pt x="11674950" y="1328886"/>
                </a:lnTo>
                <a:lnTo>
                  <a:pt x="11677146" y="1331520"/>
                </a:lnTo>
                <a:lnTo>
                  <a:pt x="11678024" y="1332838"/>
                </a:lnTo>
                <a:lnTo>
                  <a:pt x="11679341" y="1333716"/>
                </a:lnTo>
                <a:lnTo>
                  <a:pt x="11682854" y="1334594"/>
                </a:lnTo>
                <a:lnTo>
                  <a:pt x="11682854" y="1342059"/>
                </a:lnTo>
                <a:lnTo>
                  <a:pt x="11681537" y="1346450"/>
                </a:lnTo>
                <a:lnTo>
                  <a:pt x="11681098" y="1346889"/>
                </a:lnTo>
                <a:lnTo>
                  <a:pt x="11679341" y="1348206"/>
                </a:lnTo>
                <a:lnTo>
                  <a:pt x="11676707" y="1349084"/>
                </a:lnTo>
                <a:lnTo>
                  <a:pt x="11673633" y="1350402"/>
                </a:lnTo>
                <a:lnTo>
                  <a:pt x="11664851" y="1353475"/>
                </a:lnTo>
                <a:lnTo>
                  <a:pt x="11655630" y="1356110"/>
                </a:lnTo>
                <a:lnTo>
                  <a:pt x="11553758" y="1392556"/>
                </a:lnTo>
                <a:lnTo>
                  <a:pt x="11508091" y="1407485"/>
                </a:lnTo>
                <a:lnTo>
                  <a:pt x="11462424" y="1420658"/>
                </a:lnTo>
                <a:lnTo>
                  <a:pt x="11415879" y="1432514"/>
                </a:lnTo>
                <a:lnTo>
                  <a:pt x="11369773" y="1444809"/>
                </a:lnTo>
                <a:lnTo>
                  <a:pt x="11322789" y="1455347"/>
                </a:lnTo>
                <a:lnTo>
                  <a:pt x="11275805" y="1465008"/>
                </a:lnTo>
                <a:lnTo>
                  <a:pt x="11229260" y="1474668"/>
                </a:lnTo>
                <a:lnTo>
                  <a:pt x="11182276" y="1483450"/>
                </a:lnTo>
                <a:lnTo>
                  <a:pt x="11134414" y="1493110"/>
                </a:lnTo>
                <a:lnTo>
                  <a:pt x="11085234" y="1502332"/>
                </a:lnTo>
                <a:lnTo>
                  <a:pt x="11037372" y="1511553"/>
                </a:lnTo>
                <a:lnTo>
                  <a:pt x="10988631" y="1520335"/>
                </a:lnTo>
                <a:lnTo>
                  <a:pt x="10939452" y="1529556"/>
                </a:lnTo>
                <a:lnTo>
                  <a:pt x="10891589" y="1537899"/>
                </a:lnTo>
                <a:lnTo>
                  <a:pt x="10842410" y="1546681"/>
                </a:lnTo>
                <a:lnTo>
                  <a:pt x="10793669" y="1554146"/>
                </a:lnTo>
                <a:lnTo>
                  <a:pt x="10770397" y="1558537"/>
                </a:lnTo>
                <a:lnTo>
                  <a:pt x="10732195" y="1564684"/>
                </a:lnTo>
                <a:lnTo>
                  <a:pt x="10683893" y="1572588"/>
                </a:lnTo>
                <a:lnTo>
                  <a:pt x="10630762" y="1581809"/>
                </a:lnTo>
                <a:lnTo>
                  <a:pt x="10578948" y="1590152"/>
                </a:lnTo>
                <a:lnTo>
                  <a:pt x="10533281" y="1597178"/>
                </a:lnTo>
                <a:lnTo>
                  <a:pt x="10497713" y="1602008"/>
                </a:lnTo>
                <a:lnTo>
                  <a:pt x="10479271" y="1604204"/>
                </a:lnTo>
                <a:lnTo>
                  <a:pt x="10484979" y="1609912"/>
                </a:lnTo>
                <a:lnTo>
                  <a:pt x="10494201" y="1618255"/>
                </a:lnTo>
                <a:lnTo>
                  <a:pt x="10506495" y="1627476"/>
                </a:lnTo>
                <a:lnTo>
                  <a:pt x="10520108" y="1637136"/>
                </a:lnTo>
                <a:lnTo>
                  <a:pt x="10547771" y="1656896"/>
                </a:lnTo>
                <a:lnTo>
                  <a:pt x="10566653" y="1668752"/>
                </a:lnTo>
                <a:lnTo>
                  <a:pt x="10659743" y="1724079"/>
                </a:lnTo>
                <a:lnTo>
                  <a:pt x="10672038" y="1730665"/>
                </a:lnTo>
                <a:lnTo>
                  <a:pt x="10684332" y="1736813"/>
                </a:lnTo>
                <a:lnTo>
                  <a:pt x="10696627" y="1742521"/>
                </a:lnTo>
                <a:lnTo>
                  <a:pt x="10709800" y="1749547"/>
                </a:lnTo>
                <a:lnTo>
                  <a:pt x="10729560" y="1759207"/>
                </a:lnTo>
                <a:lnTo>
                  <a:pt x="10748002" y="1768428"/>
                </a:lnTo>
                <a:lnTo>
                  <a:pt x="10767323" y="1776771"/>
                </a:lnTo>
                <a:lnTo>
                  <a:pt x="10787522" y="1783797"/>
                </a:lnTo>
                <a:lnTo>
                  <a:pt x="10866121" y="1814973"/>
                </a:lnTo>
                <a:lnTo>
                  <a:pt x="10880173" y="1819803"/>
                </a:lnTo>
                <a:lnTo>
                  <a:pt x="10893346" y="1824634"/>
                </a:lnTo>
                <a:lnTo>
                  <a:pt x="10907397" y="1829025"/>
                </a:lnTo>
                <a:lnTo>
                  <a:pt x="10921887" y="1833855"/>
                </a:lnTo>
                <a:lnTo>
                  <a:pt x="10942525" y="1840880"/>
                </a:lnTo>
                <a:lnTo>
                  <a:pt x="10963602" y="1847906"/>
                </a:lnTo>
                <a:lnTo>
                  <a:pt x="10984679" y="1854932"/>
                </a:lnTo>
                <a:lnTo>
                  <a:pt x="11005317" y="1861957"/>
                </a:lnTo>
                <a:lnTo>
                  <a:pt x="11025955" y="1868105"/>
                </a:lnTo>
                <a:lnTo>
                  <a:pt x="11046593" y="1875130"/>
                </a:lnTo>
                <a:lnTo>
                  <a:pt x="11067670" y="1881717"/>
                </a:lnTo>
                <a:lnTo>
                  <a:pt x="11087869" y="1887864"/>
                </a:lnTo>
                <a:lnTo>
                  <a:pt x="11104994" y="1892255"/>
                </a:lnTo>
                <a:lnTo>
                  <a:pt x="11133096" y="1899720"/>
                </a:lnTo>
                <a:lnTo>
                  <a:pt x="11168664" y="1909820"/>
                </a:lnTo>
                <a:lnTo>
                  <a:pt x="11207744" y="1920358"/>
                </a:lnTo>
                <a:lnTo>
                  <a:pt x="11246824" y="1930018"/>
                </a:lnTo>
                <a:lnTo>
                  <a:pt x="11280635" y="1938361"/>
                </a:lnTo>
                <a:lnTo>
                  <a:pt x="11306103" y="1944948"/>
                </a:lnTo>
                <a:lnTo>
                  <a:pt x="11319715" y="1946704"/>
                </a:lnTo>
                <a:lnTo>
                  <a:pt x="11318837" y="1951974"/>
                </a:lnTo>
                <a:lnTo>
                  <a:pt x="11317081" y="1956804"/>
                </a:lnTo>
                <a:lnTo>
                  <a:pt x="11315324" y="1960756"/>
                </a:lnTo>
                <a:lnTo>
                  <a:pt x="11313568" y="1965147"/>
                </a:lnTo>
                <a:lnTo>
                  <a:pt x="11307860" y="1973051"/>
                </a:lnTo>
                <a:lnTo>
                  <a:pt x="11302151" y="1980076"/>
                </a:lnTo>
                <a:lnTo>
                  <a:pt x="11195888" y="2122346"/>
                </a:lnTo>
                <a:lnTo>
                  <a:pt x="11195449" y="2123224"/>
                </a:lnTo>
                <a:lnTo>
                  <a:pt x="11194571" y="2124102"/>
                </a:lnTo>
                <a:lnTo>
                  <a:pt x="11163834" y="2162743"/>
                </a:lnTo>
                <a:lnTo>
                  <a:pt x="11163394" y="2164500"/>
                </a:lnTo>
                <a:lnTo>
                  <a:pt x="11162077" y="2166256"/>
                </a:lnTo>
                <a:lnTo>
                  <a:pt x="11151978" y="2178551"/>
                </a:lnTo>
                <a:lnTo>
                  <a:pt x="11141000" y="2190846"/>
                </a:lnTo>
                <a:lnTo>
                  <a:pt x="11130023" y="2201824"/>
                </a:lnTo>
                <a:lnTo>
                  <a:pt x="11118606" y="2213679"/>
                </a:lnTo>
                <a:lnTo>
                  <a:pt x="11050106" y="2285692"/>
                </a:lnTo>
                <a:lnTo>
                  <a:pt x="11048349" y="2288327"/>
                </a:lnTo>
                <a:lnTo>
                  <a:pt x="11045276" y="2290962"/>
                </a:lnTo>
                <a:lnTo>
                  <a:pt x="11031224" y="2304574"/>
                </a:lnTo>
                <a:lnTo>
                  <a:pt x="11030346" y="2305013"/>
                </a:lnTo>
                <a:lnTo>
                  <a:pt x="11029907" y="2305891"/>
                </a:lnTo>
                <a:lnTo>
                  <a:pt x="11014977" y="2321260"/>
                </a:lnTo>
                <a:lnTo>
                  <a:pt x="11012343" y="2323894"/>
                </a:lnTo>
                <a:lnTo>
                  <a:pt x="11009269" y="2326968"/>
                </a:lnTo>
                <a:lnTo>
                  <a:pt x="10795865" y="2511831"/>
                </a:lnTo>
                <a:lnTo>
                  <a:pt x="10782692" y="2521491"/>
                </a:lnTo>
                <a:lnTo>
                  <a:pt x="10768640" y="2531151"/>
                </a:lnTo>
                <a:lnTo>
                  <a:pt x="10754150" y="2541251"/>
                </a:lnTo>
                <a:lnTo>
                  <a:pt x="10740538" y="2551789"/>
                </a:lnTo>
                <a:lnTo>
                  <a:pt x="10733951" y="2557497"/>
                </a:lnTo>
                <a:lnTo>
                  <a:pt x="10726925" y="2561449"/>
                </a:lnTo>
                <a:lnTo>
                  <a:pt x="10720778" y="2565840"/>
                </a:lnTo>
                <a:lnTo>
                  <a:pt x="10714191" y="2570671"/>
                </a:lnTo>
                <a:lnTo>
                  <a:pt x="10706727" y="2575501"/>
                </a:lnTo>
                <a:lnTo>
                  <a:pt x="10699262" y="2580331"/>
                </a:lnTo>
                <a:lnTo>
                  <a:pt x="10630762" y="2625998"/>
                </a:lnTo>
                <a:lnTo>
                  <a:pt x="10617150" y="2635219"/>
                </a:lnTo>
                <a:lnTo>
                  <a:pt x="10603098" y="2644440"/>
                </a:lnTo>
                <a:lnTo>
                  <a:pt x="10588169" y="2653661"/>
                </a:lnTo>
                <a:lnTo>
                  <a:pt x="10573678" y="2662004"/>
                </a:lnTo>
                <a:lnTo>
                  <a:pt x="10558310" y="2670347"/>
                </a:lnTo>
                <a:lnTo>
                  <a:pt x="10543380" y="2678690"/>
                </a:lnTo>
                <a:lnTo>
                  <a:pt x="10528890" y="2687472"/>
                </a:lnTo>
                <a:lnTo>
                  <a:pt x="10513960" y="2695815"/>
                </a:lnTo>
                <a:lnTo>
                  <a:pt x="10485419" y="2712501"/>
                </a:lnTo>
                <a:lnTo>
                  <a:pt x="10477076" y="2716014"/>
                </a:lnTo>
                <a:lnTo>
                  <a:pt x="10468733" y="2720405"/>
                </a:lnTo>
                <a:lnTo>
                  <a:pt x="10462146" y="2723918"/>
                </a:lnTo>
                <a:lnTo>
                  <a:pt x="10455120" y="2727431"/>
                </a:lnTo>
                <a:lnTo>
                  <a:pt x="10213613" y="2834133"/>
                </a:lnTo>
                <a:lnTo>
                  <a:pt x="10181120" y="2845110"/>
                </a:lnTo>
                <a:lnTo>
                  <a:pt x="10148626" y="2855649"/>
                </a:lnTo>
                <a:lnTo>
                  <a:pt x="10116132" y="2866187"/>
                </a:lnTo>
                <a:lnTo>
                  <a:pt x="10083200" y="2876287"/>
                </a:lnTo>
                <a:lnTo>
                  <a:pt x="10051145" y="2885947"/>
                </a:lnTo>
                <a:lnTo>
                  <a:pt x="10017773" y="2894290"/>
                </a:lnTo>
                <a:lnTo>
                  <a:pt x="9985280" y="2903072"/>
                </a:lnTo>
                <a:lnTo>
                  <a:pt x="9951030" y="2910537"/>
                </a:lnTo>
                <a:lnTo>
                  <a:pt x="9801734" y="2942152"/>
                </a:lnTo>
                <a:lnTo>
                  <a:pt x="9762654" y="2948739"/>
                </a:lnTo>
                <a:lnTo>
                  <a:pt x="9722696" y="2954886"/>
                </a:lnTo>
                <a:lnTo>
                  <a:pt x="9682298" y="2960595"/>
                </a:lnTo>
                <a:lnTo>
                  <a:pt x="9641462" y="2965425"/>
                </a:lnTo>
                <a:lnTo>
                  <a:pt x="9600625" y="2969816"/>
                </a:lnTo>
                <a:lnTo>
                  <a:pt x="9560227" y="2973329"/>
                </a:lnTo>
                <a:lnTo>
                  <a:pt x="9519390" y="2975963"/>
                </a:lnTo>
                <a:lnTo>
                  <a:pt x="9479872" y="2978159"/>
                </a:lnTo>
                <a:lnTo>
                  <a:pt x="9439034" y="2981671"/>
                </a:lnTo>
                <a:lnTo>
                  <a:pt x="9417518" y="2982989"/>
                </a:lnTo>
                <a:lnTo>
                  <a:pt x="9393807" y="2983867"/>
                </a:lnTo>
                <a:lnTo>
                  <a:pt x="9370534" y="2983867"/>
                </a:lnTo>
                <a:lnTo>
                  <a:pt x="9348140" y="2983867"/>
                </a:lnTo>
                <a:lnTo>
                  <a:pt x="9335846" y="2983867"/>
                </a:lnTo>
                <a:lnTo>
                  <a:pt x="9325307" y="2982111"/>
                </a:lnTo>
                <a:lnTo>
                  <a:pt x="9316086" y="2981671"/>
                </a:lnTo>
                <a:lnTo>
                  <a:pt x="9304230" y="2980793"/>
                </a:lnTo>
                <a:lnTo>
                  <a:pt x="9281396" y="2980354"/>
                </a:lnTo>
                <a:lnTo>
                  <a:pt x="9259880" y="2979476"/>
                </a:lnTo>
                <a:lnTo>
                  <a:pt x="9238804" y="2978598"/>
                </a:lnTo>
                <a:lnTo>
                  <a:pt x="9216409" y="2978159"/>
                </a:lnTo>
                <a:lnTo>
                  <a:pt x="9217288" y="2969816"/>
                </a:lnTo>
                <a:lnTo>
                  <a:pt x="9217726" y="2961912"/>
                </a:lnTo>
                <a:lnTo>
                  <a:pt x="9218166" y="2954886"/>
                </a:lnTo>
                <a:lnTo>
                  <a:pt x="9219483" y="2948739"/>
                </a:lnTo>
                <a:lnTo>
                  <a:pt x="9222556" y="2936444"/>
                </a:lnTo>
                <a:lnTo>
                  <a:pt x="9225630" y="2924149"/>
                </a:lnTo>
                <a:lnTo>
                  <a:pt x="9226948" y="2917123"/>
                </a:lnTo>
                <a:lnTo>
                  <a:pt x="9227826" y="2910098"/>
                </a:lnTo>
                <a:lnTo>
                  <a:pt x="9228265" y="2902194"/>
                </a:lnTo>
                <a:lnTo>
                  <a:pt x="9229582" y="2896046"/>
                </a:lnTo>
                <a:lnTo>
                  <a:pt x="9231338" y="2888142"/>
                </a:lnTo>
                <a:lnTo>
                  <a:pt x="9232656" y="2883751"/>
                </a:lnTo>
                <a:lnTo>
                  <a:pt x="9234412" y="2879799"/>
                </a:lnTo>
                <a:lnTo>
                  <a:pt x="9236169" y="2874091"/>
                </a:lnTo>
                <a:lnTo>
                  <a:pt x="9237486" y="2867065"/>
                </a:lnTo>
                <a:lnTo>
                  <a:pt x="9238364" y="2859162"/>
                </a:lnTo>
                <a:lnTo>
                  <a:pt x="9238364" y="2851697"/>
                </a:lnTo>
                <a:lnTo>
                  <a:pt x="9239242" y="2845110"/>
                </a:lnTo>
                <a:lnTo>
                  <a:pt x="9241438" y="2838963"/>
                </a:lnTo>
                <a:lnTo>
                  <a:pt x="9242316" y="2834133"/>
                </a:lnTo>
                <a:lnTo>
                  <a:pt x="9244512" y="2829742"/>
                </a:lnTo>
                <a:lnTo>
                  <a:pt x="9246268" y="2824033"/>
                </a:lnTo>
                <a:lnTo>
                  <a:pt x="9247586" y="2815690"/>
                </a:lnTo>
                <a:lnTo>
                  <a:pt x="9247586" y="2808665"/>
                </a:lnTo>
                <a:lnTo>
                  <a:pt x="9247586" y="2801639"/>
                </a:lnTo>
                <a:lnTo>
                  <a:pt x="9248024" y="2794174"/>
                </a:lnTo>
                <a:lnTo>
                  <a:pt x="9249342" y="2787149"/>
                </a:lnTo>
                <a:lnTo>
                  <a:pt x="9250659" y="2781879"/>
                </a:lnTo>
                <a:lnTo>
                  <a:pt x="9252416" y="2777049"/>
                </a:lnTo>
                <a:lnTo>
                  <a:pt x="9254172" y="2771341"/>
                </a:lnTo>
                <a:lnTo>
                  <a:pt x="9255928" y="2758168"/>
                </a:lnTo>
                <a:lnTo>
                  <a:pt x="9257246" y="2744995"/>
                </a:lnTo>
                <a:lnTo>
                  <a:pt x="9258124" y="2738408"/>
                </a:lnTo>
                <a:lnTo>
                  <a:pt x="9259002" y="2732261"/>
                </a:lnTo>
                <a:lnTo>
                  <a:pt x="9260320" y="2725235"/>
                </a:lnTo>
                <a:lnTo>
                  <a:pt x="9262076" y="2719088"/>
                </a:lnTo>
                <a:lnTo>
                  <a:pt x="9264710" y="2710305"/>
                </a:lnTo>
                <a:lnTo>
                  <a:pt x="9265150" y="2705036"/>
                </a:lnTo>
                <a:lnTo>
                  <a:pt x="9265150" y="2698011"/>
                </a:lnTo>
                <a:lnTo>
                  <a:pt x="9266028" y="2687911"/>
                </a:lnTo>
                <a:lnTo>
                  <a:pt x="9268224" y="2667712"/>
                </a:lnTo>
                <a:lnTo>
                  <a:pt x="9271297" y="2645757"/>
                </a:lnTo>
                <a:lnTo>
                  <a:pt x="9273492" y="2635219"/>
                </a:lnTo>
                <a:lnTo>
                  <a:pt x="9274810" y="2625558"/>
                </a:lnTo>
                <a:lnTo>
                  <a:pt x="9275688" y="2616337"/>
                </a:lnTo>
                <a:lnTo>
                  <a:pt x="9275688" y="2609312"/>
                </a:lnTo>
                <a:lnTo>
                  <a:pt x="9276566" y="2593943"/>
                </a:lnTo>
                <a:lnTo>
                  <a:pt x="9277006" y="2579892"/>
                </a:lnTo>
                <a:lnTo>
                  <a:pt x="9278762" y="2566279"/>
                </a:lnTo>
                <a:lnTo>
                  <a:pt x="9281396" y="2553985"/>
                </a:lnTo>
                <a:lnTo>
                  <a:pt x="9283153" y="2543446"/>
                </a:lnTo>
                <a:lnTo>
                  <a:pt x="9284910" y="2533347"/>
                </a:lnTo>
                <a:lnTo>
                  <a:pt x="9285788" y="2522808"/>
                </a:lnTo>
                <a:lnTo>
                  <a:pt x="9286226" y="2513148"/>
                </a:lnTo>
                <a:lnTo>
                  <a:pt x="9287105" y="2502609"/>
                </a:lnTo>
                <a:lnTo>
                  <a:pt x="9287983" y="2491193"/>
                </a:lnTo>
                <a:lnTo>
                  <a:pt x="9289300" y="2480215"/>
                </a:lnTo>
                <a:lnTo>
                  <a:pt x="9291935" y="2468798"/>
                </a:lnTo>
                <a:lnTo>
                  <a:pt x="9293252" y="2462651"/>
                </a:lnTo>
                <a:lnTo>
                  <a:pt x="9293692" y="2456943"/>
                </a:lnTo>
                <a:lnTo>
                  <a:pt x="9294570" y="2450356"/>
                </a:lnTo>
                <a:lnTo>
                  <a:pt x="9295008" y="2443330"/>
                </a:lnTo>
                <a:lnTo>
                  <a:pt x="9296765" y="2428840"/>
                </a:lnTo>
                <a:lnTo>
                  <a:pt x="9297644" y="2418741"/>
                </a:lnTo>
                <a:lnTo>
                  <a:pt x="9298082" y="2407763"/>
                </a:lnTo>
                <a:lnTo>
                  <a:pt x="9301156" y="2388882"/>
                </a:lnTo>
                <a:lnTo>
                  <a:pt x="9302912" y="2373952"/>
                </a:lnTo>
                <a:lnTo>
                  <a:pt x="9304230" y="2359023"/>
                </a:lnTo>
                <a:lnTo>
                  <a:pt x="9304669" y="2343654"/>
                </a:lnTo>
                <a:lnTo>
                  <a:pt x="9304669" y="2327407"/>
                </a:lnTo>
                <a:lnTo>
                  <a:pt x="9304669" y="2312039"/>
                </a:lnTo>
                <a:lnTo>
                  <a:pt x="9304669" y="2296670"/>
                </a:lnTo>
                <a:lnTo>
                  <a:pt x="9304230" y="2281301"/>
                </a:lnTo>
                <a:lnTo>
                  <a:pt x="9304230" y="2265933"/>
                </a:lnTo>
                <a:lnTo>
                  <a:pt x="9304669" y="2237830"/>
                </a:lnTo>
                <a:lnTo>
                  <a:pt x="9305986" y="2209727"/>
                </a:lnTo>
                <a:lnTo>
                  <a:pt x="9307304" y="2181625"/>
                </a:lnTo>
                <a:lnTo>
                  <a:pt x="9309060" y="2153522"/>
                </a:lnTo>
                <a:lnTo>
                  <a:pt x="9310378" y="2125419"/>
                </a:lnTo>
                <a:lnTo>
                  <a:pt x="9311694" y="2097317"/>
                </a:lnTo>
                <a:lnTo>
                  <a:pt x="9311256" y="2083266"/>
                </a:lnTo>
                <a:lnTo>
                  <a:pt x="9311256" y="2069214"/>
                </a:lnTo>
                <a:lnTo>
                  <a:pt x="9310378" y="2055163"/>
                </a:lnTo>
                <a:lnTo>
                  <a:pt x="9309060" y="2041112"/>
                </a:lnTo>
                <a:lnTo>
                  <a:pt x="9307742" y="2023987"/>
                </a:lnTo>
                <a:lnTo>
                  <a:pt x="9307304" y="2005983"/>
                </a:lnTo>
                <a:lnTo>
                  <a:pt x="9307304" y="1985345"/>
                </a:lnTo>
                <a:lnTo>
                  <a:pt x="9307304" y="1965147"/>
                </a:lnTo>
                <a:lnTo>
                  <a:pt x="9306864" y="1944948"/>
                </a:lnTo>
                <a:lnTo>
                  <a:pt x="9305986" y="1925188"/>
                </a:lnTo>
                <a:lnTo>
                  <a:pt x="9305547" y="1915967"/>
                </a:lnTo>
                <a:lnTo>
                  <a:pt x="9304230" y="1906746"/>
                </a:lnTo>
                <a:lnTo>
                  <a:pt x="9302912" y="1899281"/>
                </a:lnTo>
                <a:lnTo>
                  <a:pt x="9301595" y="1891377"/>
                </a:lnTo>
                <a:lnTo>
                  <a:pt x="9299400" y="1879521"/>
                </a:lnTo>
                <a:lnTo>
                  <a:pt x="9297644" y="1869422"/>
                </a:lnTo>
                <a:lnTo>
                  <a:pt x="9296765" y="1858445"/>
                </a:lnTo>
                <a:lnTo>
                  <a:pt x="9296765" y="1844393"/>
                </a:lnTo>
                <a:lnTo>
                  <a:pt x="9296765" y="1836050"/>
                </a:lnTo>
                <a:lnTo>
                  <a:pt x="9296326" y="1829464"/>
                </a:lnTo>
                <a:lnTo>
                  <a:pt x="9296326" y="1826829"/>
                </a:lnTo>
                <a:lnTo>
                  <a:pt x="9295448" y="1824634"/>
                </a:lnTo>
                <a:lnTo>
                  <a:pt x="9295008" y="1823316"/>
                </a:lnTo>
                <a:lnTo>
                  <a:pt x="9293692" y="1821999"/>
                </a:lnTo>
                <a:lnTo>
                  <a:pt x="9292374" y="1821121"/>
                </a:lnTo>
                <a:lnTo>
                  <a:pt x="9290618" y="1820242"/>
                </a:lnTo>
                <a:lnTo>
                  <a:pt x="9288861" y="1819803"/>
                </a:lnTo>
                <a:lnTo>
                  <a:pt x="9286226" y="1819803"/>
                </a:lnTo>
                <a:lnTo>
                  <a:pt x="9280079" y="1820242"/>
                </a:lnTo>
                <a:lnTo>
                  <a:pt x="9272176" y="1821999"/>
                </a:lnTo>
                <a:lnTo>
                  <a:pt x="9261198" y="1823755"/>
                </a:lnTo>
                <a:lnTo>
                  <a:pt x="9249781" y="1824634"/>
                </a:lnTo>
                <a:lnTo>
                  <a:pt x="9238804" y="1824634"/>
                </a:lnTo>
                <a:lnTo>
                  <a:pt x="9226948" y="1824634"/>
                </a:lnTo>
                <a:lnTo>
                  <a:pt x="9203675" y="1823755"/>
                </a:lnTo>
                <a:lnTo>
                  <a:pt x="9180842" y="1823755"/>
                </a:lnTo>
                <a:lnTo>
                  <a:pt x="9168986" y="1823755"/>
                </a:lnTo>
                <a:lnTo>
                  <a:pt x="9158886" y="1825512"/>
                </a:lnTo>
                <a:lnTo>
                  <a:pt x="9149226" y="1825951"/>
                </a:lnTo>
                <a:lnTo>
                  <a:pt x="9136932" y="1826829"/>
                </a:lnTo>
                <a:lnTo>
                  <a:pt x="9044280" y="1826829"/>
                </a:lnTo>
                <a:lnTo>
                  <a:pt x="9031986" y="1826829"/>
                </a:lnTo>
                <a:lnTo>
                  <a:pt x="9021447" y="1828146"/>
                </a:lnTo>
                <a:lnTo>
                  <a:pt x="9011348" y="1829464"/>
                </a:lnTo>
                <a:lnTo>
                  <a:pt x="9000370" y="1829464"/>
                </a:lnTo>
                <a:lnTo>
                  <a:pt x="8988515" y="1829464"/>
                </a:lnTo>
                <a:lnTo>
                  <a:pt x="8977537" y="1829464"/>
                </a:lnTo>
                <a:lnTo>
                  <a:pt x="8965681" y="1829464"/>
                </a:lnTo>
                <a:lnTo>
                  <a:pt x="8953825" y="1829464"/>
                </a:lnTo>
                <a:lnTo>
                  <a:pt x="8942409" y="1829464"/>
                </a:lnTo>
                <a:lnTo>
                  <a:pt x="8930553" y="1829464"/>
                </a:lnTo>
                <a:lnTo>
                  <a:pt x="8919136" y="1829464"/>
                </a:lnTo>
                <a:lnTo>
                  <a:pt x="8907720" y="1829464"/>
                </a:lnTo>
                <a:lnTo>
                  <a:pt x="8817264" y="1832537"/>
                </a:lnTo>
                <a:lnTo>
                  <a:pt x="8805848" y="1832976"/>
                </a:lnTo>
                <a:lnTo>
                  <a:pt x="8794431" y="1832976"/>
                </a:lnTo>
                <a:lnTo>
                  <a:pt x="8783014" y="1832976"/>
                </a:lnTo>
                <a:lnTo>
                  <a:pt x="8771158" y="1832976"/>
                </a:lnTo>
                <a:lnTo>
                  <a:pt x="8759303" y="1832976"/>
                </a:lnTo>
                <a:lnTo>
                  <a:pt x="8747447" y="1832537"/>
                </a:lnTo>
                <a:lnTo>
                  <a:pt x="8736030" y="1832537"/>
                </a:lnTo>
                <a:lnTo>
                  <a:pt x="8724613" y="1832537"/>
                </a:lnTo>
                <a:lnTo>
                  <a:pt x="8700463" y="1832976"/>
                </a:lnTo>
                <a:lnTo>
                  <a:pt x="8678947" y="1833855"/>
                </a:lnTo>
                <a:lnTo>
                  <a:pt x="8657431" y="1835172"/>
                </a:lnTo>
                <a:lnTo>
                  <a:pt x="8634597" y="1835172"/>
                </a:lnTo>
                <a:lnTo>
                  <a:pt x="8610446" y="1836050"/>
                </a:lnTo>
                <a:lnTo>
                  <a:pt x="8587613" y="1836050"/>
                </a:lnTo>
                <a:lnTo>
                  <a:pt x="8564780" y="1836489"/>
                </a:lnTo>
                <a:lnTo>
                  <a:pt x="8542385" y="1837368"/>
                </a:lnTo>
                <a:lnTo>
                  <a:pt x="8522235" y="1837368"/>
                </a:lnTo>
                <a:lnTo>
                  <a:pt x="8522219" y="1839475"/>
                </a:lnTo>
                <a:lnTo>
                  <a:pt x="2108045" y="1803103"/>
                </a:lnTo>
                <a:lnTo>
                  <a:pt x="2108184" y="1801203"/>
                </a:lnTo>
                <a:lnTo>
                  <a:pt x="2105502" y="1801203"/>
                </a:lnTo>
                <a:lnTo>
                  <a:pt x="2087499" y="1799885"/>
                </a:lnTo>
                <a:lnTo>
                  <a:pt x="2068617" y="1798129"/>
                </a:lnTo>
                <a:lnTo>
                  <a:pt x="2052370" y="1796812"/>
                </a:lnTo>
                <a:lnTo>
                  <a:pt x="2043588" y="1797690"/>
                </a:lnTo>
                <a:lnTo>
                  <a:pt x="2035684" y="1798129"/>
                </a:lnTo>
                <a:lnTo>
                  <a:pt x="2026463" y="1799885"/>
                </a:lnTo>
                <a:lnTo>
                  <a:pt x="2016364" y="1801642"/>
                </a:lnTo>
                <a:lnTo>
                  <a:pt x="2000995" y="1806033"/>
                </a:lnTo>
                <a:lnTo>
                  <a:pt x="1986505" y="1810424"/>
                </a:lnTo>
                <a:lnTo>
                  <a:pt x="1971575" y="1814376"/>
                </a:lnTo>
                <a:lnTo>
                  <a:pt x="1956646" y="1817888"/>
                </a:lnTo>
                <a:lnTo>
                  <a:pt x="1933812" y="1824914"/>
                </a:lnTo>
                <a:lnTo>
                  <a:pt x="1911418" y="1832818"/>
                </a:lnTo>
                <a:lnTo>
                  <a:pt x="1889902" y="1841161"/>
                </a:lnTo>
                <a:lnTo>
                  <a:pt x="1867508" y="1849504"/>
                </a:lnTo>
                <a:lnTo>
                  <a:pt x="1860921" y="1852138"/>
                </a:lnTo>
                <a:lnTo>
                  <a:pt x="1854774" y="1855212"/>
                </a:lnTo>
                <a:lnTo>
                  <a:pt x="1849065" y="1858725"/>
                </a:lnTo>
                <a:lnTo>
                  <a:pt x="1842918" y="1862238"/>
                </a:lnTo>
                <a:lnTo>
                  <a:pt x="1824476" y="1873215"/>
                </a:lnTo>
                <a:lnTo>
                  <a:pt x="1805155" y="1884632"/>
                </a:lnTo>
                <a:lnTo>
                  <a:pt x="1786274" y="1896488"/>
                </a:lnTo>
                <a:lnTo>
                  <a:pt x="1768270" y="1909222"/>
                </a:lnTo>
                <a:lnTo>
                  <a:pt x="1721725" y="1941716"/>
                </a:lnTo>
                <a:lnTo>
                  <a:pt x="1602728" y="2054565"/>
                </a:lnTo>
                <a:lnTo>
                  <a:pt x="1591312" y="2065982"/>
                </a:lnTo>
                <a:lnTo>
                  <a:pt x="1586481" y="2071690"/>
                </a:lnTo>
                <a:lnTo>
                  <a:pt x="1584725" y="2073008"/>
                </a:lnTo>
                <a:lnTo>
                  <a:pt x="1582969" y="2074325"/>
                </a:lnTo>
                <a:lnTo>
                  <a:pt x="1580334" y="2075203"/>
                </a:lnTo>
                <a:lnTo>
                  <a:pt x="1577260" y="2075642"/>
                </a:lnTo>
                <a:lnTo>
                  <a:pt x="1575943" y="2080033"/>
                </a:lnTo>
                <a:lnTo>
                  <a:pt x="1574187" y="2083985"/>
                </a:lnTo>
                <a:lnTo>
                  <a:pt x="1571552" y="2089254"/>
                </a:lnTo>
                <a:lnTo>
                  <a:pt x="1568478" y="2093206"/>
                </a:lnTo>
                <a:lnTo>
                  <a:pt x="1561892" y="2101110"/>
                </a:lnTo>
                <a:lnTo>
                  <a:pt x="1554866" y="2108575"/>
                </a:lnTo>
                <a:lnTo>
                  <a:pt x="1530276" y="2139751"/>
                </a:lnTo>
                <a:lnTo>
                  <a:pt x="1528081" y="2142386"/>
                </a:lnTo>
                <a:lnTo>
                  <a:pt x="1525446" y="2145899"/>
                </a:lnTo>
                <a:lnTo>
                  <a:pt x="1524129" y="2147216"/>
                </a:lnTo>
                <a:lnTo>
                  <a:pt x="1522811" y="2148973"/>
                </a:lnTo>
                <a:lnTo>
                  <a:pt x="1496904" y="2183223"/>
                </a:lnTo>
                <a:lnTo>
                  <a:pt x="1496465" y="2184101"/>
                </a:lnTo>
                <a:lnTo>
                  <a:pt x="1495587" y="2184540"/>
                </a:lnTo>
                <a:lnTo>
                  <a:pt x="1478462" y="2206934"/>
                </a:lnTo>
                <a:lnTo>
                  <a:pt x="1478023" y="2207812"/>
                </a:lnTo>
                <a:lnTo>
                  <a:pt x="1478023" y="2208691"/>
                </a:lnTo>
                <a:lnTo>
                  <a:pt x="1327849" y="2436146"/>
                </a:lnTo>
                <a:lnTo>
                  <a:pt x="1323458" y="2443172"/>
                </a:lnTo>
                <a:lnTo>
                  <a:pt x="1319067" y="2450198"/>
                </a:lnTo>
                <a:lnTo>
                  <a:pt x="1317311" y="2453710"/>
                </a:lnTo>
                <a:lnTo>
                  <a:pt x="1314676" y="2457223"/>
                </a:lnTo>
                <a:lnTo>
                  <a:pt x="1272083" y="2522650"/>
                </a:lnTo>
                <a:lnTo>
                  <a:pt x="1271644" y="2523089"/>
                </a:lnTo>
                <a:lnTo>
                  <a:pt x="1270766" y="2523967"/>
                </a:lnTo>
                <a:lnTo>
                  <a:pt x="1267692" y="2528797"/>
                </a:lnTo>
                <a:lnTo>
                  <a:pt x="1266375" y="2530993"/>
                </a:lnTo>
                <a:lnTo>
                  <a:pt x="1265497" y="2532310"/>
                </a:lnTo>
                <a:lnTo>
                  <a:pt x="1147817" y="2698291"/>
                </a:lnTo>
                <a:lnTo>
                  <a:pt x="1147378" y="2698730"/>
                </a:lnTo>
                <a:lnTo>
                  <a:pt x="1146500" y="2699608"/>
                </a:lnTo>
                <a:lnTo>
                  <a:pt x="1146500" y="2700048"/>
                </a:lnTo>
                <a:lnTo>
                  <a:pt x="1146061" y="2701804"/>
                </a:lnTo>
                <a:lnTo>
                  <a:pt x="1118397" y="2737371"/>
                </a:lnTo>
                <a:lnTo>
                  <a:pt x="1115762" y="2740445"/>
                </a:lnTo>
                <a:lnTo>
                  <a:pt x="1113128" y="2743080"/>
                </a:lnTo>
                <a:lnTo>
                  <a:pt x="1083708" y="2780403"/>
                </a:lnTo>
                <a:lnTo>
                  <a:pt x="1079756" y="2786112"/>
                </a:lnTo>
                <a:lnTo>
                  <a:pt x="1075804" y="2791381"/>
                </a:lnTo>
                <a:lnTo>
                  <a:pt x="1074926" y="2792259"/>
                </a:lnTo>
                <a:lnTo>
                  <a:pt x="1074487" y="2793137"/>
                </a:lnTo>
                <a:lnTo>
                  <a:pt x="904993" y="2974926"/>
                </a:lnTo>
                <a:lnTo>
                  <a:pt x="903675" y="2975365"/>
                </a:lnTo>
                <a:lnTo>
                  <a:pt x="903236" y="2977122"/>
                </a:lnTo>
                <a:lnTo>
                  <a:pt x="851861" y="3028936"/>
                </a:lnTo>
                <a:lnTo>
                  <a:pt x="849666" y="3031571"/>
                </a:lnTo>
                <a:lnTo>
                  <a:pt x="846592" y="3034644"/>
                </a:lnTo>
                <a:lnTo>
                  <a:pt x="843957" y="3037279"/>
                </a:lnTo>
                <a:lnTo>
                  <a:pt x="840883" y="3040353"/>
                </a:lnTo>
                <a:lnTo>
                  <a:pt x="838337" y="3042589"/>
                </a:lnTo>
                <a:lnTo>
                  <a:pt x="817067" y="3076044"/>
                </a:lnTo>
                <a:lnTo>
                  <a:pt x="813259" y="3080745"/>
                </a:lnTo>
                <a:lnTo>
                  <a:pt x="810268" y="3085124"/>
                </a:lnTo>
                <a:lnTo>
                  <a:pt x="761313" y="3153619"/>
                </a:lnTo>
                <a:lnTo>
                  <a:pt x="757505" y="3158320"/>
                </a:lnTo>
                <a:lnTo>
                  <a:pt x="754921" y="3162538"/>
                </a:lnTo>
                <a:lnTo>
                  <a:pt x="750431" y="3166709"/>
                </a:lnTo>
                <a:lnTo>
                  <a:pt x="746895" y="3170904"/>
                </a:lnTo>
                <a:lnTo>
                  <a:pt x="667039" y="3252005"/>
                </a:lnTo>
                <a:lnTo>
                  <a:pt x="658467" y="3260186"/>
                </a:lnTo>
                <a:lnTo>
                  <a:pt x="650168" y="3267861"/>
                </a:lnTo>
                <a:lnTo>
                  <a:pt x="641869" y="3275536"/>
                </a:lnTo>
                <a:lnTo>
                  <a:pt x="633433" y="3282865"/>
                </a:lnTo>
                <a:lnTo>
                  <a:pt x="510955" y="3369612"/>
                </a:lnTo>
                <a:lnTo>
                  <a:pt x="500204" y="3377055"/>
                </a:lnTo>
                <a:lnTo>
                  <a:pt x="489180" y="3383808"/>
                </a:lnTo>
                <a:lnTo>
                  <a:pt x="478156" y="3390561"/>
                </a:lnTo>
                <a:lnTo>
                  <a:pt x="466587" y="3397129"/>
                </a:lnTo>
                <a:lnTo>
                  <a:pt x="455699" y="3404227"/>
                </a:lnTo>
                <a:lnTo>
                  <a:pt x="444810" y="3410127"/>
                </a:lnTo>
                <a:lnTo>
                  <a:pt x="433514" y="3417387"/>
                </a:lnTo>
                <a:lnTo>
                  <a:pt x="422899" y="3423978"/>
                </a:lnTo>
                <a:lnTo>
                  <a:pt x="411602" y="3431237"/>
                </a:lnTo>
                <a:lnTo>
                  <a:pt x="400305" y="3437299"/>
                </a:lnTo>
                <a:lnTo>
                  <a:pt x="388191" y="3443682"/>
                </a:lnTo>
                <a:lnTo>
                  <a:pt x="375533" y="3449882"/>
                </a:lnTo>
                <a:lnTo>
                  <a:pt x="363282" y="3455920"/>
                </a:lnTo>
                <a:lnTo>
                  <a:pt x="350215" y="3462281"/>
                </a:lnTo>
                <a:lnTo>
                  <a:pt x="337556" y="3468480"/>
                </a:lnTo>
                <a:lnTo>
                  <a:pt x="325578" y="3475210"/>
                </a:lnTo>
                <a:lnTo>
                  <a:pt x="314552" y="3480764"/>
                </a:lnTo>
                <a:lnTo>
                  <a:pt x="301348" y="3486779"/>
                </a:lnTo>
                <a:lnTo>
                  <a:pt x="287054" y="3492425"/>
                </a:lnTo>
                <a:lnTo>
                  <a:pt x="271535" y="3498555"/>
                </a:lnTo>
                <a:lnTo>
                  <a:pt x="256017" y="3504685"/>
                </a:lnTo>
                <a:lnTo>
                  <a:pt x="241041" y="3509802"/>
                </a:lnTo>
                <a:lnTo>
                  <a:pt x="227019" y="3514941"/>
                </a:lnTo>
                <a:lnTo>
                  <a:pt x="214359" y="3519942"/>
                </a:lnTo>
                <a:lnTo>
                  <a:pt x="212311" y="3514757"/>
                </a:lnTo>
                <a:cubicBezTo>
                  <a:pt x="212264" y="3514242"/>
                  <a:pt x="212219" y="3513727"/>
                  <a:pt x="212173" y="3513212"/>
                </a:cubicBezTo>
                <a:lnTo>
                  <a:pt x="212989" y="3512890"/>
                </a:lnTo>
                <a:lnTo>
                  <a:pt x="215164" y="3508833"/>
                </a:lnTo>
                <a:lnTo>
                  <a:pt x="215708" y="3507820"/>
                </a:lnTo>
                <a:lnTo>
                  <a:pt x="215844" y="3506967"/>
                </a:lnTo>
                <a:lnTo>
                  <a:pt x="216659" y="3505446"/>
                </a:lnTo>
                <a:lnTo>
                  <a:pt x="217882" y="3503763"/>
                </a:lnTo>
                <a:lnTo>
                  <a:pt x="236097" y="3470991"/>
                </a:lnTo>
                <a:lnTo>
                  <a:pt x="237047" y="3468617"/>
                </a:lnTo>
                <a:lnTo>
                  <a:pt x="238407" y="3466082"/>
                </a:lnTo>
                <a:lnTo>
                  <a:pt x="240447" y="3462878"/>
                </a:lnTo>
                <a:lnTo>
                  <a:pt x="240582" y="3462026"/>
                </a:lnTo>
                <a:lnTo>
                  <a:pt x="241262" y="3461357"/>
                </a:lnTo>
                <a:lnTo>
                  <a:pt x="247920" y="3447137"/>
                </a:lnTo>
                <a:lnTo>
                  <a:pt x="249959" y="3443934"/>
                </a:lnTo>
                <a:lnTo>
                  <a:pt x="250422" y="3442883"/>
                </a:lnTo>
                <a:lnTo>
                  <a:pt x="250289" y="3442572"/>
                </a:lnTo>
                <a:lnTo>
                  <a:pt x="250289" y="3439937"/>
                </a:lnTo>
                <a:lnTo>
                  <a:pt x="252046" y="3433351"/>
                </a:lnTo>
                <a:lnTo>
                  <a:pt x="255558" y="3426325"/>
                </a:lnTo>
                <a:lnTo>
                  <a:pt x="280587" y="3360459"/>
                </a:lnTo>
                <a:lnTo>
                  <a:pt x="282344" y="3356068"/>
                </a:lnTo>
                <a:lnTo>
                  <a:pt x="283661" y="3354312"/>
                </a:lnTo>
                <a:lnTo>
                  <a:pt x="284978" y="3352116"/>
                </a:lnTo>
                <a:lnTo>
                  <a:pt x="286735" y="3347725"/>
                </a:lnTo>
                <a:lnTo>
                  <a:pt x="288491" y="3340700"/>
                </a:lnTo>
                <a:lnTo>
                  <a:pt x="290248" y="3333674"/>
                </a:lnTo>
                <a:lnTo>
                  <a:pt x="315276" y="3271760"/>
                </a:lnTo>
                <a:lnTo>
                  <a:pt x="315716" y="3270443"/>
                </a:lnTo>
                <a:lnTo>
                  <a:pt x="316155" y="3270004"/>
                </a:lnTo>
                <a:lnTo>
                  <a:pt x="317472" y="3264296"/>
                </a:lnTo>
                <a:lnTo>
                  <a:pt x="317472" y="3262100"/>
                </a:lnTo>
                <a:lnTo>
                  <a:pt x="318789" y="3259465"/>
                </a:lnTo>
                <a:lnTo>
                  <a:pt x="321424" y="3255074"/>
                </a:lnTo>
                <a:lnTo>
                  <a:pt x="341623" y="3202382"/>
                </a:lnTo>
                <a:lnTo>
                  <a:pt x="347331" y="3189648"/>
                </a:lnTo>
                <a:lnTo>
                  <a:pt x="352161" y="3176475"/>
                </a:lnTo>
                <a:lnTo>
                  <a:pt x="356991" y="3162424"/>
                </a:lnTo>
                <a:lnTo>
                  <a:pt x="362261" y="3149250"/>
                </a:lnTo>
                <a:lnTo>
                  <a:pt x="392998" y="3070212"/>
                </a:lnTo>
                <a:lnTo>
                  <a:pt x="394754" y="3062747"/>
                </a:lnTo>
                <a:lnTo>
                  <a:pt x="397828" y="3054843"/>
                </a:lnTo>
                <a:lnTo>
                  <a:pt x="410123" y="3025423"/>
                </a:lnTo>
                <a:lnTo>
                  <a:pt x="411440" y="3022789"/>
                </a:lnTo>
                <a:lnTo>
                  <a:pt x="412757" y="3019276"/>
                </a:lnTo>
                <a:lnTo>
                  <a:pt x="414075" y="3015763"/>
                </a:lnTo>
                <a:lnTo>
                  <a:pt x="415392" y="3010494"/>
                </a:lnTo>
                <a:lnTo>
                  <a:pt x="454911" y="2911695"/>
                </a:lnTo>
                <a:lnTo>
                  <a:pt x="454911" y="2910378"/>
                </a:lnTo>
                <a:lnTo>
                  <a:pt x="455351" y="2909500"/>
                </a:lnTo>
                <a:lnTo>
                  <a:pt x="488115" y="2821038"/>
                </a:lnTo>
                <a:lnTo>
                  <a:pt x="498200" y="2776774"/>
                </a:lnTo>
                <a:lnTo>
                  <a:pt x="498335" y="2775921"/>
                </a:lnTo>
                <a:lnTo>
                  <a:pt x="498198" y="2775575"/>
                </a:lnTo>
                <a:lnTo>
                  <a:pt x="540172" y="2673508"/>
                </a:lnTo>
                <a:lnTo>
                  <a:pt x="541332" y="2673044"/>
                </a:lnTo>
                <a:lnTo>
                  <a:pt x="566444" y="2599932"/>
                </a:lnTo>
                <a:lnTo>
                  <a:pt x="567322" y="2596419"/>
                </a:lnTo>
                <a:lnTo>
                  <a:pt x="567761" y="2592028"/>
                </a:lnTo>
                <a:lnTo>
                  <a:pt x="569517" y="2587198"/>
                </a:lnTo>
                <a:lnTo>
                  <a:pt x="570396" y="2584124"/>
                </a:lnTo>
                <a:lnTo>
                  <a:pt x="571274" y="2581490"/>
                </a:lnTo>
                <a:lnTo>
                  <a:pt x="573469" y="2577977"/>
                </a:lnTo>
                <a:lnTo>
                  <a:pt x="575226" y="2570951"/>
                </a:lnTo>
                <a:lnTo>
                  <a:pt x="576982" y="2563047"/>
                </a:lnTo>
                <a:lnTo>
                  <a:pt x="578739" y="2556022"/>
                </a:lnTo>
                <a:lnTo>
                  <a:pt x="581373" y="2548996"/>
                </a:lnTo>
                <a:lnTo>
                  <a:pt x="584447" y="2541970"/>
                </a:lnTo>
                <a:lnTo>
                  <a:pt x="587082" y="2534505"/>
                </a:lnTo>
                <a:lnTo>
                  <a:pt x="589277" y="2526163"/>
                </a:lnTo>
                <a:lnTo>
                  <a:pt x="591912" y="2517380"/>
                </a:lnTo>
                <a:lnTo>
                  <a:pt x="593668" y="2509037"/>
                </a:lnTo>
                <a:lnTo>
                  <a:pt x="596303" y="2500694"/>
                </a:lnTo>
                <a:lnTo>
                  <a:pt x="598498" y="2492791"/>
                </a:lnTo>
                <a:lnTo>
                  <a:pt x="601133" y="2486643"/>
                </a:lnTo>
                <a:lnTo>
                  <a:pt x="612110" y="2452393"/>
                </a:lnTo>
                <a:lnTo>
                  <a:pt x="614745" y="2444489"/>
                </a:lnTo>
                <a:lnTo>
                  <a:pt x="616062" y="2438342"/>
                </a:lnTo>
                <a:lnTo>
                  <a:pt x="617380" y="2431316"/>
                </a:lnTo>
                <a:lnTo>
                  <a:pt x="620453" y="2422534"/>
                </a:lnTo>
                <a:lnTo>
                  <a:pt x="623966" y="2412874"/>
                </a:lnTo>
                <a:lnTo>
                  <a:pt x="625284" y="2408044"/>
                </a:lnTo>
                <a:lnTo>
                  <a:pt x="625284" y="2403213"/>
                </a:lnTo>
                <a:lnTo>
                  <a:pt x="627040" y="2392675"/>
                </a:lnTo>
                <a:lnTo>
                  <a:pt x="628796" y="2386088"/>
                </a:lnTo>
                <a:lnTo>
                  <a:pt x="630992" y="2382137"/>
                </a:lnTo>
                <a:lnTo>
                  <a:pt x="631870" y="2379941"/>
                </a:lnTo>
                <a:lnTo>
                  <a:pt x="633187" y="2376428"/>
                </a:lnTo>
                <a:lnTo>
                  <a:pt x="634505" y="2372915"/>
                </a:lnTo>
                <a:lnTo>
                  <a:pt x="635822" y="2367207"/>
                </a:lnTo>
                <a:lnTo>
                  <a:pt x="643287" y="2337787"/>
                </a:lnTo>
                <a:lnTo>
                  <a:pt x="645043" y="2329444"/>
                </a:lnTo>
                <a:lnTo>
                  <a:pt x="645482" y="2322418"/>
                </a:lnTo>
                <a:lnTo>
                  <a:pt x="646800" y="2315393"/>
                </a:lnTo>
                <a:lnTo>
                  <a:pt x="649434" y="2307050"/>
                </a:lnTo>
                <a:lnTo>
                  <a:pt x="652508" y="2301781"/>
                </a:lnTo>
                <a:lnTo>
                  <a:pt x="652947" y="2301341"/>
                </a:lnTo>
                <a:lnTo>
                  <a:pt x="653825" y="2299146"/>
                </a:lnTo>
                <a:lnTo>
                  <a:pt x="654264" y="2292120"/>
                </a:lnTo>
                <a:lnTo>
                  <a:pt x="657338" y="2278069"/>
                </a:lnTo>
                <a:lnTo>
                  <a:pt x="660412" y="2268409"/>
                </a:lnTo>
                <a:lnTo>
                  <a:pt x="661729" y="2264018"/>
                </a:lnTo>
                <a:lnTo>
                  <a:pt x="663047" y="2259627"/>
                </a:lnTo>
                <a:lnTo>
                  <a:pt x="664364" y="2254796"/>
                </a:lnTo>
                <a:lnTo>
                  <a:pt x="664803" y="2248649"/>
                </a:lnTo>
                <a:lnTo>
                  <a:pt x="665242" y="2241623"/>
                </a:lnTo>
                <a:lnTo>
                  <a:pt x="666559" y="2237232"/>
                </a:lnTo>
                <a:lnTo>
                  <a:pt x="667438" y="2233720"/>
                </a:lnTo>
                <a:lnTo>
                  <a:pt x="668316" y="2232402"/>
                </a:lnTo>
                <a:lnTo>
                  <a:pt x="670511" y="2228011"/>
                </a:lnTo>
                <a:lnTo>
                  <a:pt x="673585" y="2219668"/>
                </a:lnTo>
                <a:lnTo>
                  <a:pt x="679732" y="2188931"/>
                </a:lnTo>
                <a:lnTo>
                  <a:pt x="681489" y="2181905"/>
                </a:lnTo>
                <a:lnTo>
                  <a:pt x="682806" y="2174001"/>
                </a:lnTo>
                <a:lnTo>
                  <a:pt x="684123" y="2164780"/>
                </a:lnTo>
                <a:lnTo>
                  <a:pt x="685002" y="2157315"/>
                </a:lnTo>
                <a:lnTo>
                  <a:pt x="687197" y="2148973"/>
                </a:lnTo>
                <a:lnTo>
                  <a:pt x="689393" y="2143264"/>
                </a:lnTo>
                <a:lnTo>
                  <a:pt x="691149" y="2137556"/>
                </a:lnTo>
                <a:lnTo>
                  <a:pt x="692466" y="2130530"/>
                </a:lnTo>
                <a:lnTo>
                  <a:pt x="693784" y="2120870"/>
                </a:lnTo>
                <a:lnTo>
                  <a:pt x="693784" y="2113844"/>
                </a:lnTo>
                <a:lnTo>
                  <a:pt x="694223" y="2110771"/>
                </a:lnTo>
                <a:lnTo>
                  <a:pt x="695101" y="2107258"/>
                </a:lnTo>
                <a:lnTo>
                  <a:pt x="696418" y="2103306"/>
                </a:lnTo>
                <a:lnTo>
                  <a:pt x="698175" y="2098037"/>
                </a:lnTo>
                <a:lnTo>
                  <a:pt x="699931" y="2092767"/>
                </a:lnTo>
                <a:lnTo>
                  <a:pt x="701249" y="2087059"/>
                </a:lnTo>
                <a:lnTo>
                  <a:pt x="701688" y="2080472"/>
                </a:lnTo>
                <a:lnTo>
                  <a:pt x="702566" y="2075203"/>
                </a:lnTo>
                <a:lnTo>
                  <a:pt x="703005" y="2068617"/>
                </a:lnTo>
                <a:lnTo>
                  <a:pt x="704322" y="2062908"/>
                </a:lnTo>
                <a:lnTo>
                  <a:pt x="705640" y="2056761"/>
                </a:lnTo>
                <a:lnTo>
                  <a:pt x="707396" y="2050613"/>
                </a:lnTo>
                <a:lnTo>
                  <a:pt x="710031" y="2040514"/>
                </a:lnTo>
                <a:lnTo>
                  <a:pt x="711787" y="2027780"/>
                </a:lnTo>
                <a:lnTo>
                  <a:pt x="713543" y="2015485"/>
                </a:lnTo>
                <a:lnTo>
                  <a:pt x="716178" y="2004947"/>
                </a:lnTo>
                <a:lnTo>
                  <a:pt x="719252" y="1994847"/>
                </a:lnTo>
                <a:lnTo>
                  <a:pt x="721008" y="1985626"/>
                </a:lnTo>
                <a:lnTo>
                  <a:pt x="722325" y="1978161"/>
                </a:lnTo>
                <a:lnTo>
                  <a:pt x="722765" y="1970257"/>
                </a:lnTo>
                <a:lnTo>
                  <a:pt x="723643" y="1963232"/>
                </a:lnTo>
                <a:lnTo>
                  <a:pt x="724521" y="1957084"/>
                </a:lnTo>
                <a:lnTo>
                  <a:pt x="725838" y="1950059"/>
                </a:lnTo>
                <a:lnTo>
                  <a:pt x="728473" y="1942155"/>
                </a:lnTo>
                <a:lnTo>
                  <a:pt x="730229" y="1935129"/>
                </a:lnTo>
                <a:lnTo>
                  <a:pt x="731547" y="1927664"/>
                </a:lnTo>
                <a:lnTo>
                  <a:pt x="731986" y="1919760"/>
                </a:lnTo>
                <a:lnTo>
                  <a:pt x="732864" y="1911417"/>
                </a:lnTo>
                <a:lnTo>
                  <a:pt x="733303" y="1903075"/>
                </a:lnTo>
                <a:lnTo>
                  <a:pt x="734181" y="1894292"/>
                </a:lnTo>
                <a:lnTo>
                  <a:pt x="735060" y="1886828"/>
                </a:lnTo>
                <a:lnTo>
                  <a:pt x="737255" y="1878924"/>
                </a:lnTo>
                <a:lnTo>
                  <a:pt x="739451" y="1869703"/>
                </a:lnTo>
                <a:lnTo>
                  <a:pt x="740768" y="1861360"/>
                </a:lnTo>
                <a:lnTo>
                  <a:pt x="741207" y="1853017"/>
                </a:lnTo>
                <a:lnTo>
                  <a:pt x="741207" y="1845552"/>
                </a:lnTo>
                <a:lnTo>
                  <a:pt x="741207" y="1829305"/>
                </a:lnTo>
                <a:lnTo>
                  <a:pt x="743402" y="1810424"/>
                </a:lnTo>
                <a:lnTo>
                  <a:pt x="744281" y="1801203"/>
                </a:lnTo>
                <a:lnTo>
                  <a:pt x="746476" y="1792860"/>
                </a:lnTo>
                <a:lnTo>
                  <a:pt x="748233" y="1784956"/>
                </a:lnTo>
                <a:lnTo>
                  <a:pt x="749550" y="1778808"/>
                </a:lnTo>
                <a:lnTo>
                  <a:pt x="750867" y="1765196"/>
                </a:lnTo>
                <a:lnTo>
                  <a:pt x="751306" y="1752023"/>
                </a:lnTo>
                <a:lnTo>
                  <a:pt x="751745" y="1737972"/>
                </a:lnTo>
                <a:lnTo>
                  <a:pt x="751745" y="1724359"/>
                </a:lnTo>
                <a:lnTo>
                  <a:pt x="751306" y="1710308"/>
                </a:lnTo>
                <a:lnTo>
                  <a:pt x="751745" y="1696257"/>
                </a:lnTo>
                <a:lnTo>
                  <a:pt x="752624" y="1683084"/>
                </a:lnTo>
                <a:lnTo>
                  <a:pt x="753941" y="1669911"/>
                </a:lnTo>
                <a:lnTo>
                  <a:pt x="754380" y="1659811"/>
                </a:lnTo>
                <a:lnTo>
                  <a:pt x="754819" y="1651468"/>
                </a:lnTo>
                <a:lnTo>
                  <a:pt x="754819" y="1643125"/>
                </a:lnTo>
                <a:lnTo>
                  <a:pt x="754819" y="1633026"/>
                </a:lnTo>
                <a:lnTo>
                  <a:pt x="754819" y="1626878"/>
                </a:lnTo>
                <a:lnTo>
                  <a:pt x="755697" y="1622048"/>
                </a:lnTo>
                <a:lnTo>
                  <a:pt x="757015" y="1618535"/>
                </a:lnTo>
                <a:lnTo>
                  <a:pt x="757454" y="1615462"/>
                </a:lnTo>
                <a:lnTo>
                  <a:pt x="758771" y="1613705"/>
                </a:lnTo>
                <a:lnTo>
                  <a:pt x="759210" y="1611510"/>
                </a:lnTo>
                <a:lnTo>
                  <a:pt x="760088" y="1607997"/>
                </a:lnTo>
                <a:lnTo>
                  <a:pt x="760088" y="1603606"/>
                </a:lnTo>
                <a:lnTo>
                  <a:pt x="760088" y="1445529"/>
                </a:lnTo>
                <a:lnTo>
                  <a:pt x="759210" y="1438503"/>
                </a:lnTo>
                <a:lnTo>
                  <a:pt x="757015" y="1431038"/>
                </a:lnTo>
                <a:lnTo>
                  <a:pt x="754819" y="1423134"/>
                </a:lnTo>
                <a:lnTo>
                  <a:pt x="753063" y="1415230"/>
                </a:lnTo>
                <a:lnTo>
                  <a:pt x="751745" y="1406888"/>
                </a:lnTo>
                <a:lnTo>
                  <a:pt x="751306" y="1398545"/>
                </a:lnTo>
                <a:lnTo>
                  <a:pt x="750867" y="1390641"/>
                </a:lnTo>
                <a:lnTo>
                  <a:pt x="749989" y="1383615"/>
                </a:lnTo>
                <a:lnTo>
                  <a:pt x="748233" y="1366490"/>
                </a:lnTo>
                <a:lnTo>
                  <a:pt x="745598" y="1352439"/>
                </a:lnTo>
                <a:lnTo>
                  <a:pt x="744281" y="1345413"/>
                </a:lnTo>
                <a:lnTo>
                  <a:pt x="743842" y="1338387"/>
                </a:lnTo>
                <a:lnTo>
                  <a:pt x="742524" y="1329605"/>
                </a:lnTo>
                <a:lnTo>
                  <a:pt x="742085" y="1319067"/>
                </a:lnTo>
                <a:lnTo>
                  <a:pt x="741207" y="1312041"/>
                </a:lnTo>
                <a:lnTo>
                  <a:pt x="740768" y="1305015"/>
                </a:lnTo>
                <a:lnTo>
                  <a:pt x="739011" y="1297990"/>
                </a:lnTo>
                <a:lnTo>
                  <a:pt x="737694" y="1290964"/>
                </a:lnTo>
                <a:lnTo>
                  <a:pt x="735938" y="1283499"/>
                </a:lnTo>
                <a:lnTo>
                  <a:pt x="734181" y="1275596"/>
                </a:lnTo>
                <a:lnTo>
                  <a:pt x="732864" y="1267253"/>
                </a:lnTo>
                <a:lnTo>
                  <a:pt x="731547" y="1258031"/>
                </a:lnTo>
                <a:lnTo>
                  <a:pt x="730229" y="1249688"/>
                </a:lnTo>
                <a:lnTo>
                  <a:pt x="728473" y="1243541"/>
                </a:lnTo>
                <a:lnTo>
                  <a:pt x="726717" y="1237833"/>
                </a:lnTo>
                <a:lnTo>
                  <a:pt x="724521" y="1230807"/>
                </a:lnTo>
                <a:lnTo>
                  <a:pt x="723643" y="1222903"/>
                </a:lnTo>
                <a:lnTo>
                  <a:pt x="722765" y="1215438"/>
                </a:lnTo>
                <a:lnTo>
                  <a:pt x="722325" y="1208413"/>
                </a:lnTo>
                <a:lnTo>
                  <a:pt x="721447" y="1199631"/>
                </a:lnTo>
                <a:lnTo>
                  <a:pt x="721008" y="1194361"/>
                </a:lnTo>
                <a:lnTo>
                  <a:pt x="719691" y="1190849"/>
                </a:lnTo>
                <a:lnTo>
                  <a:pt x="719252" y="1187775"/>
                </a:lnTo>
                <a:lnTo>
                  <a:pt x="717934" y="1185140"/>
                </a:lnTo>
                <a:lnTo>
                  <a:pt x="716617" y="1182066"/>
                </a:lnTo>
                <a:lnTo>
                  <a:pt x="715300" y="1179432"/>
                </a:lnTo>
                <a:lnTo>
                  <a:pt x="714861" y="1175041"/>
                </a:lnTo>
                <a:lnTo>
                  <a:pt x="713543" y="1170211"/>
                </a:lnTo>
                <a:lnTo>
                  <a:pt x="713104" y="1160990"/>
                </a:lnTo>
                <a:lnTo>
                  <a:pt x="711787" y="1155720"/>
                </a:lnTo>
                <a:lnTo>
                  <a:pt x="710470" y="1149134"/>
                </a:lnTo>
                <a:lnTo>
                  <a:pt x="707835" y="1142108"/>
                </a:lnTo>
                <a:lnTo>
                  <a:pt x="705640" y="1136400"/>
                </a:lnTo>
                <a:lnTo>
                  <a:pt x="704761" y="1132887"/>
                </a:lnTo>
                <a:lnTo>
                  <a:pt x="704322" y="1130252"/>
                </a:lnTo>
                <a:lnTo>
                  <a:pt x="703883" y="1127618"/>
                </a:lnTo>
                <a:lnTo>
                  <a:pt x="703883" y="1121909"/>
                </a:lnTo>
                <a:lnTo>
                  <a:pt x="702566" y="1112688"/>
                </a:lnTo>
                <a:lnTo>
                  <a:pt x="700809" y="1104784"/>
                </a:lnTo>
                <a:lnTo>
                  <a:pt x="698175" y="1099954"/>
                </a:lnTo>
                <a:lnTo>
                  <a:pt x="696857" y="1097759"/>
                </a:lnTo>
                <a:lnTo>
                  <a:pt x="695540" y="1095124"/>
                </a:lnTo>
                <a:lnTo>
                  <a:pt x="694223" y="1091611"/>
                </a:lnTo>
                <a:lnTo>
                  <a:pt x="693784" y="1087220"/>
                </a:lnTo>
                <a:lnTo>
                  <a:pt x="693345" y="1078438"/>
                </a:lnTo>
                <a:lnTo>
                  <a:pt x="692027" y="1069217"/>
                </a:lnTo>
                <a:lnTo>
                  <a:pt x="689393" y="1062191"/>
                </a:lnTo>
                <a:lnTo>
                  <a:pt x="687197" y="1057361"/>
                </a:lnTo>
                <a:lnTo>
                  <a:pt x="682806" y="1045066"/>
                </a:lnTo>
                <a:lnTo>
                  <a:pt x="678854" y="1030576"/>
                </a:lnTo>
                <a:lnTo>
                  <a:pt x="674463" y="1016524"/>
                </a:lnTo>
                <a:lnTo>
                  <a:pt x="670511" y="1005986"/>
                </a:lnTo>
                <a:lnTo>
                  <a:pt x="667877" y="999399"/>
                </a:lnTo>
                <a:lnTo>
                  <a:pt x="666120" y="993252"/>
                </a:lnTo>
                <a:lnTo>
                  <a:pt x="664364" y="987104"/>
                </a:lnTo>
                <a:lnTo>
                  <a:pt x="662168" y="980079"/>
                </a:lnTo>
                <a:lnTo>
                  <a:pt x="591912" y="804876"/>
                </a:lnTo>
                <a:lnTo>
                  <a:pt x="581812" y="784678"/>
                </a:lnTo>
                <a:lnTo>
                  <a:pt x="572152" y="764479"/>
                </a:lnTo>
                <a:lnTo>
                  <a:pt x="562931" y="743841"/>
                </a:lnTo>
                <a:lnTo>
                  <a:pt x="552392" y="724081"/>
                </a:lnTo>
                <a:lnTo>
                  <a:pt x="537463" y="695979"/>
                </a:lnTo>
                <a:lnTo>
                  <a:pt x="537463" y="695540"/>
                </a:lnTo>
                <a:lnTo>
                  <a:pt x="537024" y="694661"/>
                </a:lnTo>
                <a:lnTo>
                  <a:pt x="477745" y="592350"/>
                </a:lnTo>
                <a:lnTo>
                  <a:pt x="475549" y="589277"/>
                </a:lnTo>
                <a:lnTo>
                  <a:pt x="474671" y="587081"/>
                </a:lnTo>
                <a:lnTo>
                  <a:pt x="473793" y="586642"/>
                </a:lnTo>
                <a:lnTo>
                  <a:pt x="473354" y="585325"/>
                </a:lnTo>
                <a:lnTo>
                  <a:pt x="472476" y="584446"/>
                </a:lnTo>
                <a:lnTo>
                  <a:pt x="472036" y="583568"/>
                </a:lnTo>
                <a:lnTo>
                  <a:pt x="342062" y="394315"/>
                </a:lnTo>
                <a:lnTo>
                  <a:pt x="341184" y="392119"/>
                </a:lnTo>
                <a:lnTo>
                  <a:pt x="338549" y="389045"/>
                </a:lnTo>
                <a:lnTo>
                  <a:pt x="302103" y="339866"/>
                </a:lnTo>
                <a:lnTo>
                  <a:pt x="299030" y="335036"/>
                </a:lnTo>
                <a:lnTo>
                  <a:pt x="295517" y="330205"/>
                </a:lnTo>
                <a:lnTo>
                  <a:pt x="292882" y="328010"/>
                </a:lnTo>
                <a:lnTo>
                  <a:pt x="291565" y="325814"/>
                </a:lnTo>
                <a:lnTo>
                  <a:pt x="291126" y="325375"/>
                </a:lnTo>
                <a:lnTo>
                  <a:pt x="290248" y="324497"/>
                </a:lnTo>
                <a:lnTo>
                  <a:pt x="289808" y="324058"/>
                </a:lnTo>
                <a:lnTo>
                  <a:pt x="288930" y="323180"/>
                </a:lnTo>
                <a:lnTo>
                  <a:pt x="288491" y="322302"/>
                </a:lnTo>
                <a:lnTo>
                  <a:pt x="288052" y="321863"/>
                </a:lnTo>
                <a:lnTo>
                  <a:pt x="74648" y="83429"/>
                </a:lnTo>
                <a:lnTo>
                  <a:pt x="74209" y="82990"/>
                </a:lnTo>
                <a:lnTo>
                  <a:pt x="72891" y="82112"/>
                </a:lnTo>
                <a:lnTo>
                  <a:pt x="72452" y="81673"/>
                </a:lnTo>
                <a:lnTo>
                  <a:pt x="71574" y="80795"/>
                </a:lnTo>
                <a:lnTo>
                  <a:pt x="68061" y="76404"/>
                </a:lnTo>
                <a:lnTo>
                  <a:pt x="63670" y="72452"/>
                </a:lnTo>
                <a:lnTo>
                  <a:pt x="61035" y="69378"/>
                </a:lnTo>
                <a:lnTo>
                  <a:pt x="57962" y="66743"/>
                </a:lnTo>
                <a:lnTo>
                  <a:pt x="46545" y="54009"/>
                </a:lnTo>
                <a:lnTo>
                  <a:pt x="45667" y="53570"/>
                </a:lnTo>
                <a:lnTo>
                  <a:pt x="45228" y="52692"/>
                </a:lnTo>
                <a:lnTo>
                  <a:pt x="42154" y="50057"/>
                </a:lnTo>
                <a:lnTo>
                  <a:pt x="39958" y="47862"/>
                </a:lnTo>
                <a:lnTo>
                  <a:pt x="38202" y="45666"/>
                </a:lnTo>
                <a:lnTo>
                  <a:pt x="9221" y="17564"/>
                </a:lnTo>
                <a:lnTo>
                  <a:pt x="7465" y="16246"/>
                </a:lnTo>
                <a:lnTo>
                  <a:pt x="6148" y="14929"/>
                </a:lnTo>
                <a:lnTo>
                  <a:pt x="5708" y="14051"/>
                </a:lnTo>
                <a:lnTo>
                  <a:pt x="4830" y="13173"/>
                </a:lnTo>
                <a:lnTo>
                  <a:pt x="1317" y="9660"/>
                </a:lnTo>
                <a:lnTo>
                  <a:pt x="439" y="9660"/>
                </a:lnTo>
                <a:lnTo>
                  <a:pt x="0" y="7903"/>
                </a:lnTo>
                <a:lnTo>
                  <a:pt x="0" y="1317"/>
                </a:lnTo>
                <a:lnTo>
                  <a:pt x="13612" y="1317"/>
                </a:lnTo>
                <a:lnTo>
                  <a:pt x="28542" y="878"/>
                </a:lnTo>
                <a:close/>
              </a:path>
            </a:pathLst>
          </a:custGeom>
          <a:solidFill>
            <a:srgbClr val="0534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66" name="直接箭头连接符 65"/>
          <p:cNvCxnSpPr>
            <a:cxnSpLocks/>
          </p:cNvCxnSpPr>
          <p:nvPr/>
        </p:nvCxnSpPr>
        <p:spPr>
          <a:xfrm>
            <a:off x="5782492" y="1761867"/>
            <a:ext cx="1567543" cy="2164283"/>
          </a:xfrm>
          <a:prstGeom prst="straightConnector1">
            <a:avLst/>
          </a:prstGeom>
          <a:noFill/>
          <a:ln w="82550" cap="flat" cmpd="sng" algn="ctr">
            <a:solidFill>
              <a:srgbClr val="ED67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7" name="直接箭头连接符 66"/>
          <p:cNvCxnSpPr>
            <a:cxnSpLocks/>
          </p:cNvCxnSpPr>
          <p:nvPr/>
        </p:nvCxnSpPr>
        <p:spPr>
          <a:xfrm flipV="1">
            <a:off x="5597586" y="4215710"/>
            <a:ext cx="1471749" cy="1863633"/>
          </a:xfrm>
          <a:prstGeom prst="straightConnector1">
            <a:avLst/>
          </a:prstGeom>
          <a:noFill/>
          <a:ln w="82550" cap="flat" cmpd="sng" algn="ctr">
            <a:solidFill>
              <a:srgbClr val="ED67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8" name="直接箭头连接符 67"/>
          <p:cNvCxnSpPr>
            <a:cxnSpLocks/>
          </p:cNvCxnSpPr>
          <p:nvPr/>
        </p:nvCxnSpPr>
        <p:spPr>
          <a:xfrm>
            <a:off x="3538009" y="1541329"/>
            <a:ext cx="1660972" cy="2293279"/>
          </a:xfrm>
          <a:prstGeom prst="straightConnector1">
            <a:avLst/>
          </a:prstGeom>
          <a:noFill/>
          <a:ln w="82550" cap="flat" cmpd="sng" algn="ctr">
            <a:solidFill>
              <a:srgbClr val="ED67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直接箭头连接符 68"/>
          <p:cNvCxnSpPr>
            <a:cxnSpLocks/>
          </p:cNvCxnSpPr>
          <p:nvPr/>
        </p:nvCxnSpPr>
        <p:spPr>
          <a:xfrm flipV="1">
            <a:off x="2802134" y="4215709"/>
            <a:ext cx="1471749" cy="1863633"/>
          </a:xfrm>
          <a:prstGeom prst="straightConnector1">
            <a:avLst/>
          </a:prstGeom>
          <a:noFill/>
          <a:ln w="82550" cap="flat" cmpd="sng" algn="ctr">
            <a:solidFill>
              <a:srgbClr val="ED6731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组合 69"/>
          <p:cNvGrpSpPr/>
          <p:nvPr/>
        </p:nvGrpSpPr>
        <p:grpSpPr>
          <a:xfrm>
            <a:off x="4981645" y="1225015"/>
            <a:ext cx="1388583" cy="552448"/>
            <a:chOff x="5183967" y="727865"/>
            <a:chExt cx="1388583" cy="552448"/>
          </a:xfrm>
        </p:grpSpPr>
        <p:sp>
          <p:nvSpPr>
            <p:cNvPr id="71" name="矩形: 圆角 70"/>
            <p:cNvSpPr/>
            <p:nvPr/>
          </p:nvSpPr>
          <p:spPr>
            <a:xfrm>
              <a:off x="5183967" y="727865"/>
              <a:ext cx="1388583" cy="552448"/>
            </a:xfrm>
            <a:prstGeom prst="roundRect">
              <a:avLst>
                <a:gd name="adj" fmla="val 50000"/>
              </a:avLst>
            </a:prstGeom>
            <a:solidFill>
              <a:srgbClr val="ED6731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631869" y="773256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954498" y="1194466"/>
            <a:ext cx="1388583" cy="552448"/>
            <a:chOff x="3156820" y="697316"/>
            <a:chExt cx="1388583" cy="552448"/>
          </a:xfrm>
        </p:grpSpPr>
        <p:sp>
          <p:nvSpPr>
            <p:cNvPr id="74" name="矩形: 圆角 73"/>
            <p:cNvSpPr/>
            <p:nvPr/>
          </p:nvSpPr>
          <p:spPr>
            <a:xfrm>
              <a:off x="3156820" y="697316"/>
              <a:ext cx="1388583" cy="552448"/>
            </a:xfrm>
            <a:prstGeom prst="roundRect">
              <a:avLst>
                <a:gd name="adj" fmla="val 50000"/>
              </a:avLst>
            </a:prstGeom>
            <a:solidFill>
              <a:srgbClr val="ED6731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3582521" y="7327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物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112049" y="5682125"/>
            <a:ext cx="1388583" cy="876388"/>
            <a:chOff x="4827376" y="5184975"/>
            <a:chExt cx="1388583" cy="876388"/>
          </a:xfrm>
        </p:grpSpPr>
        <p:sp>
          <p:nvSpPr>
            <p:cNvPr id="77" name="矩形: 圆角 76"/>
            <p:cNvSpPr/>
            <p:nvPr/>
          </p:nvSpPr>
          <p:spPr>
            <a:xfrm>
              <a:off x="4827376" y="5184975"/>
              <a:ext cx="1388583" cy="552448"/>
            </a:xfrm>
            <a:prstGeom prst="roundRect">
              <a:avLst>
                <a:gd name="adj" fmla="val 50000"/>
              </a:avLst>
            </a:prstGeom>
            <a:solidFill>
              <a:srgbClr val="ED6731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5141221" y="5230366"/>
              <a:ext cx="8002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环境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176098" y="5682125"/>
            <a:ext cx="1388583" cy="552448"/>
            <a:chOff x="2378420" y="5184975"/>
            <a:chExt cx="1388583" cy="552448"/>
          </a:xfrm>
        </p:grpSpPr>
        <p:sp>
          <p:nvSpPr>
            <p:cNvPr id="80" name="矩形: 圆角 79"/>
            <p:cNvSpPr/>
            <p:nvPr/>
          </p:nvSpPr>
          <p:spPr>
            <a:xfrm>
              <a:off x="2378420" y="5184975"/>
              <a:ext cx="1388583" cy="552448"/>
            </a:xfrm>
            <a:prstGeom prst="roundRect">
              <a:avLst>
                <a:gd name="adj" fmla="val 50000"/>
              </a:avLst>
            </a:prstGeom>
            <a:solidFill>
              <a:srgbClr val="ED6731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660883" y="523036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901686" y="2090810"/>
            <a:ext cx="2175029" cy="649290"/>
            <a:chOff x="2104008" y="1593660"/>
            <a:chExt cx="2175029" cy="649290"/>
          </a:xfrm>
        </p:grpSpPr>
        <p:cxnSp>
          <p:nvCxnSpPr>
            <p:cNvPr id="83" name="直接箭头连接符 82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4" name="直接箭头连接符 83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5" name="直接箭头连接符 84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6" name="直接箭头连接符 85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7" name="直接箭头连接符 86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8" name="直接箭头连接符 87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89" name="组合 88"/>
          <p:cNvGrpSpPr/>
          <p:nvPr/>
        </p:nvGrpSpPr>
        <p:grpSpPr>
          <a:xfrm>
            <a:off x="2520263" y="2951949"/>
            <a:ext cx="2175029" cy="649290"/>
            <a:chOff x="2104008" y="1593660"/>
            <a:chExt cx="2175029" cy="649290"/>
          </a:xfrm>
        </p:grpSpPr>
        <p:cxnSp>
          <p:nvCxnSpPr>
            <p:cNvPr id="90" name="直接箭头连接符 89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1" name="直接箭头连接符 90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2" name="直接箭头连接符 91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3" name="直接箭头连接符 92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4" name="直接箭头连接符 93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5" name="直接箭头连接符 94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96" name="组合 95"/>
          <p:cNvGrpSpPr/>
          <p:nvPr/>
        </p:nvGrpSpPr>
        <p:grpSpPr>
          <a:xfrm>
            <a:off x="1901686" y="4483098"/>
            <a:ext cx="1829110" cy="649290"/>
            <a:chOff x="2104008" y="1593660"/>
            <a:chExt cx="2175029" cy="649290"/>
          </a:xfrm>
        </p:grpSpPr>
        <p:cxnSp>
          <p:nvCxnSpPr>
            <p:cNvPr id="97" name="直接箭头连接符 96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直接箭头连接符 97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直接箭头连接符 98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直接箭头连接符 99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1" name="直接箭头连接符 100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2" name="直接箭头连接符 101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3" name="组合 102"/>
          <p:cNvGrpSpPr/>
          <p:nvPr/>
        </p:nvGrpSpPr>
        <p:grpSpPr>
          <a:xfrm>
            <a:off x="4597185" y="4554943"/>
            <a:ext cx="1829110" cy="649290"/>
            <a:chOff x="2104008" y="1593660"/>
            <a:chExt cx="2175029" cy="649290"/>
          </a:xfrm>
        </p:grpSpPr>
        <p:cxnSp>
          <p:nvCxnSpPr>
            <p:cNvPr id="104" name="直接箭头连接符 103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5" name="直接箭头连接符 104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6" name="直接箭头连接符 105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直接箭头连接符 106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直接箭头连接符 107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直接箭头连接符 108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0" name="组合 109"/>
          <p:cNvGrpSpPr/>
          <p:nvPr/>
        </p:nvGrpSpPr>
        <p:grpSpPr>
          <a:xfrm flipH="1">
            <a:off x="6269810" y="5033540"/>
            <a:ext cx="1829110" cy="649290"/>
            <a:chOff x="2104008" y="1593660"/>
            <a:chExt cx="2175029" cy="649290"/>
          </a:xfrm>
        </p:grpSpPr>
        <p:cxnSp>
          <p:nvCxnSpPr>
            <p:cNvPr id="111" name="直接箭头连接符 110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直接箭头连接符 111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直接箭头连接符 112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直接箭头连接符 113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5" name="直接箭头连接符 114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6" name="直接箭头连接符 115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7" name="组合 116"/>
          <p:cNvGrpSpPr/>
          <p:nvPr/>
        </p:nvGrpSpPr>
        <p:grpSpPr>
          <a:xfrm flipH="1">
            <a:off x="6333460" y="1955929"/>
            <a:ext cx="1829110" cy="649290"/>
            <a:chOff x="2104008" y="1593660"/>
            <a:chExt cx="2175029" cy="649290"/>
          </a:xfrm>
        </p:grpSpPr>
        <p:cxnSp>
          <p:nvCxnSpPr>
            <p:cNvPr id="118" name="直接箭头连接符 117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9" name="直接箭头连接符 118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0" name="直接箭头连接符 119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直接箭头连接符 120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直接箭头连接符 121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直接箭头连接符 122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24" name="组合 123"/>
          <p:cNvGrpSpPr/>
          <p:nvPr/>
        </p:nvGrpSpPr>
        <p:grpSpPr>
          <a:xfrm>
            <a:off x="4947698" y="2885081"/>
            <a:ext cx="1829110" cy="649290"/>
            <a:chOff x="2104008" y="1593660"/>
            <a:chExt cx="2175029" cy="649290"/>
          </a:xfrm>
        </p:grpSpPr>
        <p:cxnSp>
          <p:nvCxnSpPr>
            <p:cNvPr id="125" name="直接箭头连接符 124"/>
            <p:cNvCxnSpPr>
              <a:cxnSpLocks/>
            </p:cNvCxnSpPr>
            <p:nvPr/>
          </p:nvCxnSpPr>
          <p:spPr>
            <a:xfrm>
              <a:off x="2104008" y="1926454"/>
              <a:ext cx="217502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6" name="直接箭头连接符 125"/>
            <p:cNvCxnSpPr>
              <a:cxnSpLocks/>
            </p:cNvCxnSpPr>
            <p:nvPr/>
          </p:nvCxnSpPr>
          <p:spPr>
            <a:xfrm>
              <a:off x="3572933" y="1593660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7" name="直接箭头连接符 126"/>
            <p:cNvCxnSpPr>
              <a:cxnSpLocks/>
            </p:cNvCxnSpPr>
            <p:nvPr/>
          </p:nvCxnSpPr>
          <p:spPr>
            <a:xfrm>
              <a:off x="2933157" y="1629233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8" name="直接箭头连接符 127"/>
            <p:cNvCxnSpPr>
              <a:cxnSpLocks/>
            </p:cNvCxnSpPr>
            <p:nvPr/>
          </p:nvCxnSpPr>
          <p:spPr>
            <a:xfrm>
              <a:off x="2360850" y="1634072"/>
              <a:ext cx="223663" cy="28397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9" name="直接箭头连接符 128"/>
            <p:cNvCxnSpPr>
              <a:cxnSpLocks/>
            </p:cNvCxnSpPr>
            <p:nvPr/>
          </p:nvCxnSpPr>
          <p:spPr>
            <a:xfrm flipV="1">
              <a:off x="3348590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0" name="直接箭头连接符 129"/>
            <p:cNvCxnSpPr>
              <a:cxnSpLocks/>
            </p:cNvCxnSpPr>
            <p:nvPr/>
          </p:nvCxnSpPr>
          <p:spPr>
            <a:xfrm flipV="1">
              <a:off x="2576431" y="1953901"/>
              <a:ext cx="224343" cy="289049"/>
            </a:xfrm>
            <a:prstGeom prst="straightConnector1">
              <a:avLst/>
            </a:prstGeom>
            <a:noFill/>
            <a:ln w="9525" cap="flat" cmpd="sng" algn="ctr">
              <a:solidFill>
                <a:srgbClr val="ED6731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763375"/>
      </p:ext>
    </p:extLst>
  </p:cSld>
  <p:clrMapOvr>
    <a:masterClrMapping/>
  </p:clrMapOvr>
  <p:transition spd="slow" advTm="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4"/>
          <p:cNvGrpSpPr>
            <a:grpSpLocks noChangeAspect="1"/>
          </p:cNvGrpSpPr>
          <p:nvPr/>
        </p:nvGrpSpPr>
        <p:grpSpPr bwMode="auto">
          <a:xfrm>
            <a:off x="4707077" y="2479040"/>
            <a:ext cx="2780854" cy="493491"/>
            <a:chOff x="4394" y="152"/>
            <a:chExt cx="1189" cy="211"/>
          </a:xfrm>
        </p:grpSpPr>
        <p:sp>
          <p:nvSpPr>
            <p:cNvPr id="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4394" y="152"/>
              <a:ext cx="118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>
              <a:off x="4394" y="152"/>
              <a:ext cx="277" cy="211"/>
            </a:xfrm>
            <a:custGeom>
              <a:avLst/>
              <a:gdLst>
                <a:gd name="T0" fmla="*/ 3609 w 3885"/>
                <a:gd name="T1" fmla="*/ 733 h 2954"/>
                <a:gd name="T2" fmla="*/ 2875 w 3885"/>
                <a:gd name="T3" fmla="*/ 733 h 2954"/>
                <a:gd name="T4" fmla="*/ 2676 w 3885"/>
                <a:gd name="T5" fmla="*/ 656 h 2954"/>
                <a:gd name="T6" fmla="*/ 2676 w 3885"/>
                <a:gd name="T7" fmla="*/ 225 h 2954"/>
                <a:gd name="T8" fmla="*/ 2663 w 3885"/>
                <a:gd name="T9" fmla="*/ 0 h 2954"/>
                <a:gd name="T10" fmla="*/ 2222 w 3885"/>
                <a:gd name="T11" fmla="*/ 448 h 2954"/>
                <a:gd name="T12" fmla="*/ 2046 w 3885"/>
                <a:gd name="T13" fmla="*/ 484 h 2954"/>
                <a:gd name="T14" fmla="*/ 1725 w 3885"/>
                <a:gd name="T15" fmla="*/ 407 h 2954"/>
                <a:gd name="T16" fmla="*/ 1333 w 3885"/>
                <a:gd name="T17" fmla="*/ 350 h 2954"/>
                <a:gd name="T18" fmla="*/ 888 w 3885"/>
                <a:gd name="T19" fmla="*/ 315 h 2954"/>
                <a:gd name="T20" fmla="*/ 0 w 3885"/>
                <a:gd name="T21" fmla="*/ 305 h 2954"/>
                <a:gd name="T22" fmla="*/ 824 w 3885"/>
                <a:gd name="T23" fmla="*/ 704 h 2954"/>
                <a:gd name="T24" fmla="*/ 1275 w 3885"/>
                <a:gd name="T25" fmla="*/ 735 h 2954"/>
                <a:gd name="T26" fmla="*/ 1677 w 3885"/>
                <a:gd name="T27" fmla="*/ 789 h 2954"/>
                <a:gd name="T28" fmla="*/ 2008 w 3885"/>
                <a:gd name="T29" fmla="*/ 863 h 2954"/>
                <a:gd name="T30" fmla="*/ 2222 w 3885"/>
                <a:gd name="T31" fmla="*/ 954 h 2954"/>
                <a:gd name="T32" fmla="*/ 2222 w 3885"/>
                <a:gd name="T33" fmla="*/ 1159 h 2954"/>
                <a:gd name="T34" fmla="*/ 1962 w 3885"/>
                <a:gd name="T35" fmla="*/ 1069 h 2954"/>
                <a:gd name="T36" fmla="*/ 1619 w 3885"/>
                <a:gd name="T37" fmla="*/ 999 h 2954"/>
                <a:gd name="T38" fmla="*/ 1210 w 3885"/>
                <a:gd name="T39" fmla="*/ 947 h 2954"/>
                <a:gd name="T40" fmla="*/ 754 w 3885"/>
                <a:gd name="T41" fmla="*/ 920 h 2954"/>
                <a:gd name="T42" fmla="*/ 481 w 3885"/>
                <a:gd name="T43" fmla="*/ 1307 h 2954"/>
                <a:gd name="T44" fmla="*/ 957 w 3885"/>
                <a:gd name="T45" fmla="*/ 1320 h 2954"/>
                <a:gd name="T46" fmla="*/ 1396 w 3885"/>
                <a:gd name="T47" fmla="*/ 1358 h 2954"/>
                <a:gd name="T48" fmla="*/ 1779 w 3885"/>
                <a:gd name="T49" fmla="*/ 1419 h 2954"/>
                <a:gd name="T50" fmla="*/ 2087 w 3885"/>
                <a:gd name="T51" fmla="*/ 1499 h 2954"/>
                <a:gd name="T52" fmla="*/ 2222 w 3885"/>
                <a:gd name="T53" fmla="*/ 1619 h 2954"/>
                <a:gd name="T54" fmla="*/ 2158 w 3885"/>
                <a:gd name="T55" fmla="*/ 1742 h 2954"/>
                <a:gd name="T56" fmla="*/ 1872 w 3885"/>
                <a:gd name="T57" fmla="*/ 1657 h 2954"/>
                <a:gd name="T58" fmla="*/ 1509 w 3885"/>
                <a:gd name="T59" fmla="*/ 1592 h 2954"/>
                <a:gd name="T60" fmla="*/ 1084 w 3885"/>
                <a:gd name="T61" fmla="*/ 1548 h 2954"/>
                <a:gd name="T62" fmla="*/ 618 w 3885"/>
                <a:gd name="T63" fmla="*/ 1527 h 2954"/>
                <a:gd name="T64" fmla="*/ 619 w 3885"/>
                <a:gd name="T65" fmla="*/ 1918 h 2954"/>
                <a:gd name="T66" fmla="*/ 1087 w 3885"/>
                <a:gd name="T67" fmla="*/ 1939 h 2954"/>
                <a:gd name="T68" fmla="*/ 1513 w 3885"/>
                <a:gd name="T69" fmla="*/ 1984 h 2954"/>
                <a:gd name="T70" fmla="*/ 1876 w 3885"/>
                <a:gd name="T71" fmla="*/ 2049 h 2954"/>
                <a:gd name="T72" fmla="*/ 2159 w 3885"/>
                <a:gd name="T73" fmla="*/ 2135 h 2954"/>
                <a:gd name="T74" fmla="*/ 2222 w 3885"/>
                <a:gd name="T75" fmla="*/ 2353 h 2954"/>
                <a:gd name="T76" fmla="*/ 2222 w 3885"/>
                <a:gd name="T77" fmla="*/ 2832 h 2954"/>
                <a:gd name="T78" fmla="*/ 3871 w 3885"/>
                <a:gd name="T79" fmla="*/ 2563 h 2954"/>
                <a:gd name="T80" fmla="*/ 3290 w 3885"/>
                <a:gd name="T81" fmla="*/ 2563 h 2954"/>
                <a:gd name="T82" fmla="*/ 2694 w 3885"/>
                <a:gd name="T83" fmla="*/ 2563 h 2954"/>
                <a:gd name="T84" fmla="*/ 2676 w 3885"/>
                <a:gd name="T85" fmla="*/ 2385 h 2954"/>
                <a:gd name="T86" fmla="*/ 2967 w 3885"/>
                <a:gd name="T87" fmla="*/ 2344 h 2954"/>
                <a:gd name="T88" fmla="*/ 3699 w 3885"/>
                <a:gd name="T89" fmla="*/ 2344 h 2954"/>
                <a:gd name="T90" fmla="*/ 3834 w 3885"/>
                <a:gd name="T91" fmla="*/ 1953 h 2954"/>
                <a:gd name="T92" fmla="*/ 3177 w 3885"/>
                <a:gd name="T93" fmla="*/ 1953 h 2954"/>
                <a:gd name="T94" fmla="*/ 2676 w 3885"/>
                <a:gd name="T95" fmla="*/ 1953 h 2954"/>
                <a:gd name="T96" fmla="*/ 2676 w 3885"/>
                <a:gd name="T97" fmla="*/ 1748 h 2954"/>
                <a:gd name="T98" fmla="*/ 3069 w 3885"/>
                <a:gd name="T99" fmla="*/ 1733 h 2954"/>
                <a:gd name="T100" fmla="*/ 3774 w 3885"/>
                <a:gd name="T101" fmla="*/ 1733 h 2954"/>
                <a:gd name="T102" fmla="*/ 3774 w 3885"/>
                <a:gd name="T103" fmla="*/ 1343 h 2954"/>
                <a:gd name="T104" fmla="*/ 3069 w 3885"/>
                <a:gd name="T105" fmla="*/ 1343 h 2954"/>
                <a:gd name="T106" fmla="*/ 2676 w 3885"/>
                <a:gd name="T107" fmla="*/ 1328 h 2954"/>
                <a:gd name="T108" fmla="*/ 2676 w 3885"/>
                <a:gd name="T109" fmla="*/ 1124 h 2954"/>
                <a:gd name="T110" fmla="*/ 3177 w 3885"/>
                <a:gd name="T111" fmla="*/ 1124 h 2954"/>
                <a:gd name="T112" fmla="*/ 3834 w 3885"/>
                <a:gd name="T113" fmla="*/ 1124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85" h="2954">
                  <a:moveTo>
                    <a:pt x="3885" y="1124"/>
                  </a:moveTo>
                  <a:lnTo>
                    <a:pt x="3885" y="733"/>
                  </a:lnTo>
                  <a:lnTo>
                    <a:pt x="3871" y="733"/>
                  </a:lnTo>
                  <a:lnTo>
                    <a:pt x="3834" y="733"/>
                  </a:lnTo>
                  <a:lnTo>
                    <a:pt x="3774" y="733"/>
                  </a:lnTo>
                  <a:lnTo>
                    <a:pt x="3699" y="733"/>
                  </a:lnTo>
                  <a:lnTo>
                    <a:pt x="3609" y="733"/>
                  </a:lnTo>
                  <a:lnTo>
                    <a:pt x="3508" y="733"/>
                  </a:lnTo>
                  <a:lnTo>
                    <a:pt x="3401" y="733"/>
                  </a:lnTo>
                  <a:lnTo>
                    <a:pt x="3290" y="733"/>
                  </a:lnTo>
                  <a:lnTo>
                    <a:pt x="3177" y="733"/>
                  </a:lnTo>
                  <a:lnTo>
                    <a:pt x="3069" y="733"/>
                  </a:lnTo>
                  <a:lnTo>
                    <a:pt x="2967" y="733"/>
                  </a:lnTo>
                  <a:lnTo>
                    <a:pt x="2875" y="733"/>
                  </a:lnTo>
                  <a:lnTo>
                    <a:pt x="2797" y="733"/>
                  </a:lnTo>
                  <a:lnTo>
                    <a:pt x="2735" y="733"/>
                  </a:lnTo>
                  <a:lnTo>
                    <a:pt x="2694" y="733"/>
                  </a:lnTo>
                  <a:lnTo>
                    <a:pt x="2676" y="733"/>
                  </a:lnTo>
                  <a:lnTo>
                    <a:pt x="2676" y="720"/>
                  </a:lnTo>
                  <a:lnTo>
                    <a:pt x="2676" y="694"/>
                  </a:lnTo>
                  <a:lnTo>
                    <a:pt x="2676" y="656"/>
                  </a:lnTo>
                  <a:lnTo>
                    <a:pt x="2676" y="608"/>
                  </a:lnTo>
                  <a:lnTo>
                    <a:pt x="2676" y="552"/>
                  </a:lnTo>
                  <a:lnTo>
                    <a:pt x="2676" y="490"/>
                  </a:lnTo>
                  <a:lnTo>
                    <a:pt x="2676" y="424"/>
                  </a:lnTo>
                  <a:lnTo>
                    <a:pt x="2676" y="358"/>
                  </a:lnTo>
                  <a:lnTo>
                    <a:pt x="2676" y="291"/>
                  </a:lnTo>
                  <a:lnTo>
                    <a:pt x="2676" y="225"/>
                  </a:lnTo>
                  <a:lnTo>
                    <a:pt x="2676" y="165"/>
                  </a:lnTo>
                  <a:lnTo>
                    <a:pt x="2676" y="112"/>
                  </a:lnTo>
                  <a:lnTo>
                    <a:pt x="2676" y="66"/>
                  </a:lnTo>
                  <a:lnTo>
                    <a:pt x="2676" y="30"/>
                  </a:lnTo>
                  <a:lnTo>
                    <a:pt x="2676" y="8"/>
                  </a:lnTo>
                  <a:lnTo>
                    <a:pt x="2676" y="0"/>
                  </a:lnTo>
                  <a:lnTo>
                    <a:pt x="2663" y="0"/>
                  </a:lnTo>
                  <a:lnTo>
                    <a:pt x="2222" y="0"/>
                  </a:lnTo>
                  <a:lnTo>
                    <a:pt x="2222" y="22"/>
                  </a:lnTo>
                  <a:lnTo>
                    <a:pt x="2222" y="81"/>
                  </a:lnTo>
                  <a:lnTo>
                    <a:pt x="2222" y="165"/>
                  </a:lnTo>
                  <a:lnTo>
                    <a:pt x="2222" y="262"/>
                  </a:lnTo>
                  <a:lnTo>
                    <a:pt x="2222" y="360"/>
                  </a:lnTo>
                  <a:lnTo>
                    <a:pt x="2222" y="448"/>
                  </a:lnTo>
                  <a:lnTo>
                    <a:pt x="2222" y="515"/>
                  </a:lnTo>
                  <a:lnTo>
                    <a:pt x="2222" y="548"/>
                  </a:lnTo>
                  <a:lnTo>
                    <a:pt x="2191" y="535"/>
                  </a:lnTo>
                  <a:lnTo>
                    <a:pt x="2158" y="521"/>
                  </a:lnTo>
                  <a:lnTo>
                    <a:pt x="2122" y="509"/>
                  </a:lnTo>
                  <a:lnTo>
                    <a:pt x="2085" y="496"/>
                  </a:lnTo>
                  <a:lnTo>
                    <a:pt x="2046" y="484"/>
                  </a:lnTo>
                  <a:lnTo>
                    <a:pt x="2005" y="471"/>
                  </a:lnTo>
                  <a:lnTo>
                    <a:pt x="1962" y="460"/>
                  </a:lnTo>
                  <a:lnTo>
                    <a:pt x="1918" y="448"/>
                  </a:lnTo>
                  <a:lnTo>
                    <a:pt x="1872" y="437"/>
                  </a:lnTo>
                  <a:lnTo>
                    <a:pt x="1825" y="426"/>
                  </a:lnTo>
                  <a:lnTo>
                    <a:pt x="1775" y="417"/>
                  </a:lnTo>
                  <a:lnTo>
                    <a:pt x="1725" y="407"/>
                  </a:lnTo>
                  <a:lnTo>
                    <a:pt x="1673" y="397"/>
                  </a:lnTo>
                  <a:lnTo>
                    <a:pt x="1619" y="388"/>
                  </a:lnTo>
                  <a:lnTo>
                    <a:pt x="1564" y="379"/>
                  </a:lnTo>
                  <a:lnTo>
                    <a:pt x="1509" y="371"/>
                  </a:lnTo>
                  <a:lnTo>
                    <a:pt x="1450" y="364"/>
                  </a:lnTo>
                  <a:lnTo>
                    <a:pt x="1392" y="356"/>
                  </a:lnTo>
                  <a:lnTo>
                    <a:pt x="1333" y="350"/>
                  </a:lnTo>
                  <a:lnTo>
                    <a:pt x="1272" y="343"/>
                  </a:lnTo>
                  <a:lnTo>
                    <a:pt x="1210" y="338"/>
                  </a:lnTo>
                  <a:lnTo>
                    <a:pt x="1148" y="333"/>
                  </a:lnTo>
                  <a:lnTo>
                    <a:pt x="1084" y="327"/>
                  </a:lnTo>
                  <a:lnTo>
                    <a:pt x="1020" y="322"/>
                  </a:lnTo>
                  <a:lnTo>
                    <a:pt x="954" y="319"/>
                  </a:lnTo>
                  <a:lnTo>
                    <a:pt x="888" y="315"/>
                  </a:lnTo>
                  <a:lnTo>
                    <a:pt x="822" y="313"/>
                  </a:lnTo>
                  <a:lnTo>
                    <a:pt x="754" y="310"/>
                  </a:lnTo>
                  <a:lnTo>
                    <a:pt x="687" y="307"/>
                  </a:lnTo>
                  <a:lnTo>
                    <a:pt x="618" y="306"/>
                  </a:lnTo>
                  <a:lnTo>
                    <a:pt x="549" y="305"/>
                  </a:lnTo>
                  <a:lnTo>
                    <a:pt x="481" y="305"/>
                  </a:lnTo>
                  <a:lnTo>
                    <a:pt x="0" y="305"/>
                  </a:lnTo>
                  <a:lnTo>
                    <a:pt x="0" y="696"/>
                  </a:lnTo>
                  <a:lnTo>
                    <a:pt x="481" y="696"/>
                  </a:lnTo>
                  <a:lnTo>
                    <a:pt x="550" y="696"/>
                  </a:lnTo>
                  <a:lnTo>
                    <a:pt x="619" y="697"/>
                  </a:lnTo>
                  <a:lnTo>
                    <a:pt x="688" y="699"/>
                  </a:lnTo>
                  <a:lnTo>
                    <a:pt x="756" y="700"/>
                  </a:lnTo>
                  <a:lnTo>
                    <a:pt x="824" y="704"/>
                  </a:lnTo>
                  <a:lnTo>
                    <a:pt x="891" y="707"/>
                  </a:lnTo>
                  <a:lnTo>
                    <a:pt x="957" y="710"/>
                  </a:lnTo>
                  <a:lnTo>
                    <a:pt x="1023" y="714"/>
                  </a:lnTo>
                  <a:lnTo>
                    <a:pt x="1087" y="718"/>
                  </a:lnTo>
                  <a:lnTo>
                    <a:pt x="1151" y="723"/>
                  </a:lnTo>
                  <a:lnTo>
                    <a:pt x="1214" y="729"/>
                  </a:lnTo>
                  <a:lnTo>
                    <a:pt x="1275" y="735"/>
                  </a:lnTo>
                  <a:lnTo>
                    <a:pt x="1337" y="741"/>
                  </a:lnTo>
                  <a:lnTo>
                    <a:pt x="1396" y="748"/>
                  </a:lnTo>
                  <a:lnTo>
                    <a:pt x="1455" y="756"/>
                  </a:lnTo>
                  <a:lnTo>
                    <a:pt x="1513" y="763"/>
                  </a:lnTo>
                  <a:lnTo>
                    <a:pt x="1569" y="771"/>
                  </a:lnTo>
                  <a:lnTo>
                    <a:pt x="1623" y="780"/>
                  </a:lnTo>
                  <a:lnTo>
                    <a:pt x="1677" y="789"/>
                  </a:lnTo>
                  <a:lnTo>
                    <a:pt x="1729" y="798"/>
                  </a:lnTo>
                  <a:lnTo>
                    <a:pt x="1779" y="808"/>
                  </a:lnTo>
                  <a:lnTo>
                    <a:pt x="1829" y="818"/>
                  </a:lnTo>
                  <a:lnTo>
                    <a:pt x="1876" y="829"/>
                  </a:lnTo>
                  <a:lnTo>
                    <a:pt x="1922" y="840"/>
                  </a:lnTo>
                  <a:lnTo>
                    <a:pt x="1966" y="852"/>
                  </a:lnTo>
                  <a:lnTo>
                    <a:pt x="2008" y="863"/>
                  </a:lnTo>
                  <a:lnTo>
                    <a:pt x="2048" y="876"/>
                  </a:lnTo>
                  <a:lnTo>
                    <a:pt x="2087" y="888"/>
                  </a:lnTo>
                  <a:lnTo>
                    <a:pt x="2124" y="901"/>
                  </a:lnTo>
                  <a:lnTo>
                    <a:pt x="2159" y="914"/>
                  </a:lnTo>
                  <a:lnTo>
                    <a:pt x="2191" y="928"/>
                  </a:lnTo>
                  <a:lnTo>
                    <a:pt x="2222" y="941"/>
                  </a:lnTo>
                  <a:lnTo>
                    <a:pt x="2222" y="954"/>
                  </a:lnTo>
                  <a:lnTo>
                    <a:pt x="2222" y="977"/>
                  </a:lnTo>
                  <a:lnTo>
                    <a:pt x="2222" y="1008"/>
                  </a:lnTo>
                  <a:lnTo>
                    <a:pt x="2222" y="1044"/>
                  </a:lnTo>
                  <a:lnTo>
                    <a:pt x="2222" y="1081"/>
                  </a:lnTo>
                  <a:lnTo>
                    <a:pt x="2222" y="1114"/>
                  </a:lnTo>
                  <a:lnTo>
                    <a:pt x="2222" y="1141"/>
                  </a:lnTo>
                  <a:lnTo>
                    <a:pt x="2222" y="1159"/>
                  </a:lnTo>
                  <a:lnTo>
                    <a:pt x="2191" y="1146"/>
                  </a:lnTo>
                  <a:lnTo>
                    <a:pt x="2158" y="1132"/>
                  </a:lnTo>
                  <a:lnTo>
                    <a:pt x="2122" y="1118"/>
                  </a:lnTo>
                  <a:lnTo>
                    <a:pt x="2085" y="1106"/>
                  </a:lnTo>
                  <a:lnTo>
                    <a:pt x="2046" y="1093"/>
                  </a:lnTo>
                  <a:lnTo>
                    <a:pt x="2005" y="1081"/>
                  </a:lnTo>
                  <a:lnTo>
                    <a:pt x="1962" y="1069"/>
                  </a:lnTo>
                  <a:lnTo>
                    <a:pt x="1918" y="1058"/>
                  </a:lnTo>
                  <a:lnTo>
                    <a:pt x="1872" y="1048"/>
                  </a:lnTo>
                  <a:lnTo>
                    <a:pt x="1825" y="1037"/>
                  </a:lnTo>
                  <a:lnTo>
                    <a:pt x="1775" y="1027"/>
                  </a:lnTo>
                  <a:lnTo>
                    <a:pt x="1725" y="1016"/>
                  </a:lnTo>
                  <a:lnTo>
                    <a:pt x="1673" y="1007"/>
                  </a:lnTo>
                  <a:lnTo>
                    <a:pt x="1619" y="999"/>
                  </a:lnTo>
                  <a:lnTo>
                    <a:pt x="1564" y="990"/>
                  </a:lnTo>
                  <a:lnTo>
                    <a:pt x="1509" y="982"/>
                  </a:lnTo>
                  <a:lnTo>
                    <a:pt x="1450" y="974"/>
                  </a:lnTo>
                  <a:lnTo>
                    <a:pt x="1392" y="966"/>
                  </a:lnTo>
                  <a:lnTo>
                    <a:pt x="1333" y="960"/>
                  </a:lnTo>
                  <a:lnTo>
                    <a:pt x="1272" y="954"/>
                  </a:lnTo>
                  <a:lnTo>
                    <a:pt x="1210" y="947"/>
                  </a:lnTo>
                  <a:lnTo>
                    <a:pt x="1148" y="942"/>
                  </a:lnTo>
                  <a:lnTo>
                    <a:pt x="1084" y="937"/>
                  </a:lnTo>
                  <a:lnTo>
                    <a:pt x="1020" y="933"/>
                  </a:lnTo>
                  <a:lnTo>
                    <a:pt x="954" y="929"/>
                  </a:lnTo>
                  <a:lnTo>
                    <a:pt x="888" y="926"/>
                  </a:lnTo>
                  <a:lnTo>
                    <a:pt x="822" y="922"/>
                  </a:lnTo>
                  <a:lnTo>
                    <a:pt x="754" y="920"/>
                  </a:lnTo>
                  <a:lnTo>
                    <a:pt x="687" y="918"/>
                  </a:lnTo>
                  <a:lnTo>
                    <a:pt x="618" y="917"/>
                  </a:lnTo>
                  <a:lnTo>
                    <a:pt x="549" y="916"/>
                  </a:lnTo>
                  <a:lnTo>
                    <a:pt x="481" y="916"/>
                  </a:lnTo>
                  <a:lnTo>
                    <a:pt x="0" y="916"/>
                  </a:lnTo>
                  <a:lnTo>
                    <a:pt x="0" y="1307"/>
                  </a:lnTo>
                  <a:lnTo>
                    <a:pt x="481" y="1307"/>
                  </a:lnTo>
                  <a:lnTo>
                    <a:pt x="550" y="1307"/>
                  </a:lnTo>
                  <a:lnTo>
                    <a:pt x="619" y="1308"/>
                  </a:lnTo>
                  <a:lnTo>
                    <a:pt x="688" y="1309"/>
                  </a:lnTo>
                  <a:lnTo>
                    <a:pt x="756" y="1311"/>
                  </a:lnTo>
                  <a:lnTo>
                    <a:pt x="824" y="1313"/>
                  </a:lnTo>
                  <a:lnTo>
                    <a:pt x="891" y="1316"/>
                  </a:lnTo>
                  <a:lnTo>
                    <a:pt x="957" y="1320"/>
                  </a:lnTo>
                  <a:lnTo>
                    <a:pt x="1023" y="1324"/>
                  </a:lnTo>
                  <a:lnTo>
                    <a:pt x="1087" y="1329"/>
                  </a:lnTo>
                  <a:lnTo>
                    <a:pt x="1151" y="1333"/>
                  </a:lnTo>
                  <a:lnTo>
                    <a:pt x="1214" y="1339"/>
                  </a:lnTo>
                  <a:lnTo>
                    <a:pt x="1275" y="1345"/>
                  </a:lnTo>
                  <a:lnTo>
                    <a:pt x="1337" y="1351"/>
                  </a:lnTo>
                  <a:lnTo>
                    <a:pt x="1396" y="1358"/>
                  </a:lnTo>
                  <a:lnTo>
                    <a:pt x="1454" y="1365"/>
                  </a:lnTo>
                  <a:lnTo>
                    <a:pt x="1513" y="1374"/>
                  </a:lnTo>
                  <a:lnTo>
                    <a:pt x="1569" y="1381"/>
                  </a:lnTo>
                  <a:lnTo>
                    <a:pt x="1623" y="1390"/>
                  </a:lnTo>
                  <a:lnTo>
                    <a:pt x="1677" y="1399"/>
                  </a:lnTo>
                  <a:lnTo>
                    <a:pt x="1729" y="1408"/>
                  </a:lnTo>
                  <a:lnTo>
                    <a:pt x="1779" y="1419"/>
                  </a:lnTo>
                  <a:lnTo>
                    <a:pt x="1828" y="1429"/>
                  </a:lnTo>
                  <a:lnTo>
                    <a:pt x="1876" y="1439"/>
                  </a:lnTo>
                  <a:lnTo>
                    <a:pt x="1922" y="1451"/>
                  </a:lnTo>
                  <a:lnTo>
                    <a:pt x="1965" y="1462"/>
                  </a:lnTo>
                  <a:lnTo>
                    <a:pt x="2008" y="1474"/>
                  </a:lnTo>
                  <a:lnTo>
                    <a:pt x="2048" y="1486"/>
                  </a:lnTo>
                  <a:lnTo>
                    <a:pt x="2087" y="1499"/>
                  </a:lnTo>
                  <a:lnTo>
                    <a:pt x="2123" y="1511"/>
                  </a:lnTo>
                  <a:lnTo>
                    <a:pt x="2159" y="1525"/>
                  </a:lnTo>
                  <a:lnTo>
                    <a:pt x="2191" y="1538"/>
                  </a:lnTo>
                  <a:lnTo>
                    <a:pt x="2222" y="1552"/>
                  </a:lnTo>
                  <a:lnTo>
                    <a:pt x="2222" y="1564"/>
                  </a:lnTo>
                  <a:lnTo>
                    <a:pt x="2222" y="1587"/>
                  </a:lnTo>
                  <a:lnTo>
                    <a:pt x="2222" y="1619"/>
                  </a:lnTo>
                  <a:lnTo>
                    <a:pt x="2222" y="1654"/>
                  </a:lnTo>
                  <a:lnTo>
                    <a:pt x="2222" y="1691"/>
                  </a:lnTo>
                  <a:lnTo>
                    <a:pt x="2222" y="1724"/>
                  </a:lnTo>
                  <a:lnTo>
                    <a:pt x="2222" y="1751"/>
                  </a:lnTo>
                  <a:lnTo>
                    <a:pt x="2222" y="1769"/>
                  </a:lnTo>
                  <a:lnTo>
                    <a:pt x="2191" y="1755"/>
                  </a:lnTo>
                  <a:lnTo>
                    <a:pt x="2158" y="1742"/>
                  </a:lnTo>
                  <a:lnTo>
                    <a:pt x="2122" y="1729"/>
                  </a:lnTo>
                  <a:lnTo>
                    <a:pt x="2085" y="1716"/>
                  </a:lnTo>
                  <a:lnTo>
                    <a:pt x="2046" y="1704"/>
                  </a:lnTo>
                  <a:lnTo>
                    <a:pt x="2005" y="1692"/>
                  </a:lnTo>
                  <a:lnTo>
                    <a:pt x="1962" y="1680"/>
                  </a:lnTo>
                  <a:lnTo>
                    <a:pt x="1918" y="1669"/>
                  </a:lnTo>
                  <a:lnTo>
                    <a:pt x="1872" y="1657"/>
                  </a:lnTo>
                  <a:lnTo>
                    <a:pt x="1825" y="1647"/>
                  </a:lnTo>
                  <a:lnTo>
                    <a:pt x="1775" y="1636"/>
                  </a:lnTo>
                  <a:lnTo>
                    <a:pt x="1725" y="1627"/>
                  </a:lnTo>
                  <a:lnTo>
                    <a:pt x="1673" y="1618"/>
                  </a:lnTo>
                  <a:lnTo>
                    <a:pt x="1619" y="1608"/>
                  </a:lnTo>
                  <a:lnTo>
                    <a:pt x="1564" y="1600"/>
                  </a:lnTo>
                  <a:lnTo>
                    <a:pt x="1509" y="1592"/>
                  </a:lnTo>
                  <a:lnTo>
                    <a:pt x="1450" y="1584"/>
                  </a:lnTo>
                  <a:lnTo>
                    <a:pt x="1392" y="1577"/>
                  </a:lnTo>
                  <a:lnTo>
                    <a:pt x="1333" y="1570"/>
                  </a:lnTo>
                  <a:lnTo>
                    <a:pt x="1272" y="1564"/>
                  </a:lnTo>
                  <a:lnTo>
                    <a:pt x="1210" y="1558"/>
                  </a:lnTo>
                  <a:lnTo>
                    <a:pt x="1148" y="1553"/>
                  </a:lnTo>
                  <a:lnTo>
                    <a:pt x="1084" y="1548"/>
                  </a:lnTo>
                  <a:lnTo>
                    <a:pt x="1020" y="1544"/>
                  </a:lnTo>
                  <a:lnTo>
                    <a:pt x="954" y="1540"/>
                  </a:lnTo>
                  <a:lnTo>
                    <a:pt x="888" y="1535"/>
                  </a:lnTo>
                  <a:lnTo>
                    <a:pt x="822" y="1533"/>
                  </a:lnTo>
                  <a:lnTo>
                    <a:pt x="754" y="1530"/>
                  </a:lnTo>
                  <a:lnTo>
                    <a:pt x="687" y="1528"/>
                  </a:lnTo>
                  <a:lnTo>
                    <a:pt x="618" y="1527"/>
                  </a:lnTo>
                  <a:lnTo>
                    <a:pt x="549" y="1526"/>
                  </a:lnTo>
                  <a:lnTo>
                    <a:pt x="481" y="1526"/>
                  </a:lnTo>
                  <a:lnTo>
                    <a:pt x="0" y="1526"/>
                  </a:lnTo>
                  <a:lnTo>
                    <a:pt x="0" y="1917"/>
                  </a:lnTo>
                  <a:lnTo>
                    <a:pt x="481" y="1917"/>
                  </a:lnTo>
                  <a:lnTo>
                    <a:pt x="550" y="1917"/>
                  </a:lnTo>
                  <a:lnTo>
                    <a:pt x="619" y="1918"/>
                  </a:lnTo>
                  <a:lnTo>
                    <a:pt x="688" y="1919"/>
                  </a:lnTo>
                  <a:lnTo>
                    <a:pt x="756" y="1921"/>
                  </a:lnTo>
                  <a:lnTo>
                    <a:pt x="824" y="1924"/>
                  </a:lnTo>
                  <a:lnTo>
                    <a:pt x="891" y="1926"/>
                  </a:lnTo>
                  <a:lnTo>
                    <a:pt x="957" y="1930"/>
                  </a:lnTo>
                  <a:lnTo>
                    <a:pt x="1023" y="1935"/>
                  </a:lnTo>
                  <a:lnTo>
                    <a:pt x="1087" y="1939"/>
                  </a:lnTo>
                  <a:lnTo>
                    <a:pt x="1151" y="1944"/>
                  </a:lnTo>
                  <a:lnTo>
                    <a:pt x="1214" y="1949"/>
                  </a:lnTo>
                  <a:lnTo>
                    <a:pt x="1275" y="1955"/>
                  </a:lnTo>
                  <a:lnTo>
                    <a:pt x="1337" y="1962"/>
                  </a:lnTo>
                  <a:lnTo>
                    <a:pt x="1396" y="1968"/>
                  </a:lnTo>
                  <a:lnTo>
                    <a:pt x="1454" y="1975"/>
                  </a:lnTo>
                  <a:lnTo>
                    <a:pt x="1513" y="1984"/>
                  </a:lnTo>
                  <a:lnTo>
                    <a:pt x="1569" y="1992"/>
                  </a:lnTo>
                  <a:lnTo>
                    <a:pt x="1623" y="2000"/>
                  </a:lnTo>
                  <a:lnTo>
                    <a:pt x="1677" y="2010"/>
                  </a:lnTo>
                  <a:lnTo>
                    <a:pt x="1729" y="2019"/>
                  </a:lnTo>
                  <a:lnTo>
                    <a:pt x="1779" y="2028"/>
                  </a:lnTo>
                  <a:lnTo>
                    <a:pt x="1828" y="2039"/>
                  </a:lnTo>
                  <a:lnTo>
                    <a:pt x="1876" y="2049"/>
                  </a:lnTo>
                  <a:lnTo>
                    <a:pt x="1922" y="2061"/>
                  </a:lnTo>
                  <a:lnTo>
                    <a:pt x="1965" y="2072"/>
                  </a:lnTo>
                  <a:lnTo>
                    <a:pt x="2008" y="2084"/>
                  </a:lnTo>
                  <a:lnTo>
                    <a:pt x="2048" y="2096"/>
                  </a:lnTo>
                  <a:lnTo>
                    <a:pt x="2087" y="2109"/>
                  </a:lnTo>
                  <a:lnTo>
                    <a:pt x="2123" y="2121"/>
                  </a:lnTo>
                  <a:lnTo>
                    <a:pt x="2159" y="2135"/>
                  </a:lnTo>
                  <a:lnTo>
                    <a:pt x="2191" y="2148"/>
                  </a:lnTo>
                  <a:lnTo>
                    <a:pt x="2222" y="2162"/>
                  </a:lnTo>
                  <a:lnTo>
                    <a:pt x="2222" y="2173"/>
                  </a:lnTo>
                  <a:lnTo>
                    <a:pt x="2222" y="2200"/>
                  </a:lnTo>
                  <a:lnTo>
                    <a:pt x="2222" y="2241"/>
                  </a:lnTo>
                  <a:lnTo>
                    <a:pt x="2222" y="2292"/>
                  </a:lnTo>
                  <a:lnTo>
                    <a:pt x="2222" y="2353"/>
                  </a:lnTo>
                  <a:lnTo>
                    <a:pt x="2222" y="2419"/>
                  </a:lnTo>
                  <a:lnTo>
                    <a:pt x="2222" y="2491"/>
                  </a:lnTo>
                  <a:lnTo>
                    <a:pt x="2222" y="2564"/>
                  </a:lnTo>
                  <a:lnTo>
                    <a:pt x="2222" y="2637"/>
                  </a:lnTo>
                  <a:lnTo>
                    <a:pt x="2222" y="2708"/>
                  </a:lnTo>
                  <a:lnTo>
                    <a:pt x="2222" y="2774"/>
                  </a:lnTo>
                  <a:lnTo>
                    <a:pt x="2222" y="2832"/>
                  </a:lnTo>
                  <a:lnTo>
                    <a:pt x="2222" y="2882"/>
                  </a:lnTo>
                  <a:lnTo>
                    <a:pt x="2222" y="2921"/>
                  </a:lnTo>
                  <a:lnTo>
                    <a:pt x="2222" y="2946"/>
                  </a:lnTo>
                  <a:lnTo>
                    <a:pt x="2222" y="2954"/>
                  </a:lnTo>
                  <a:lnTo>
                    <a:pt x="3885" y="2954"/>
                  </a:lnTo>
                  <a:lnTo>
                    <a:pt x="3885" y="2563"/>
                  </a:lnTo>
                  <a:lnTo>
                    <a:pt x="3871" y="2563"/>
                  </a:lnTo>
                  <a:lnTo>
                    <a:pt x="3834" y="2563"/>
                  </a:lnTo>
                  <a:lnTo>
                    <a:pt x="3774" y="2563"/>
                  </a:lnTo>
                  <a:lnTo>
                    <a:pt x="3699" y="2563"/>
                  </a:lnTo>
                  <a:lnTo>
                    <a:pt x="3609" y="2563"/>
                  </a:lnTo>
                  <a:lnTo>
                    <a:pt x="3508" y="2563"/>
                  </a:lnTo>
                  <a:lnTo>
                    <a:pt x="3401" y="2563"/>
                  </a:lnTo>
                  <a:lnTo>
                    <a:pt x="3290" y="2563"/>
                  </a:lnTo>
                  <a:lnTo>
                    <a:pt x="3177" y="2563"/>
                  </a:lnTo>
                  <a:lnTo>
                    <a:pt x="3069" y="2563"/>
                  </a:lnTo>
                  <a:lnTo>
                    <a:pt x="2967" y="2563"/>
                  </a:lnTo>
                  <a:lnTo>
                    <a:pt x="2875" y="2563"/>
                  </a:lnTo>
                  <a:lnTo>
                    <a:pt x="2797" y="2563"/>
                  </a:lnTo>
                  <a:lnTo>
                    <a:pt x="2735" y="2563"/>
                  </a:lnTo>
                  <a:lnTo>
                    <a:pt x="2694" y="2563"/>
                  </a:lnTo>
                  <a:lnTo>
                    <a:pt x="2676" y="2563"/>
                  </a:lnTo>
                  <a:lnTo>
                    <a:pt x="2676" y="2549"/>
                  </a:lnTo>
                  <a:lnTo>
                    <a:pt x="2676" y="2524"/>
                  </a:lnTo>
                  <a:lnTo>
                    <a:pt x="2676" y="2490"/>
                  </a:lnTo>
                  <a:lnTo>
                    <a:pt x="2676" y="2454"/>
                  </a:lnTo>
                  <a:lnTo>
                    <a:pt x="2676" y="2417"/>
                  </a:lnTo>
                  <a:lnTo>
                    <a:pt x="2676" y="2385"/>
                  </a:lnTo>
                  <a:lnTo>
                    <a:pt x="2676" y="2359"/>
                  </a:lnTo>
                  <a:lnTo>
                    <a:pt x="2676" y="2344"/>
                  </a:lnTo>
                  <a:lnTo>
                    <a:pt x="2694" y="2344"/>
                  </a:lnTo>
                  <a:lnTo>
                    <a:pt x="2735" y="2344"/>
                  </a:lnTo>
                  <a:lnTo>
                    <a:pt x="2797" y="2344"/>
                  </a:lnTo>
                  <a:lnTo>
                    <a:pt x="2875" y="2344"/>
                  </a:lnTo>
                  <a:lnTo>
                    <a:pt x="2967" y="2344"/>
                  </a:lnTo>
                  <a:lnTo>
                    <a:pt x="3069" y="2344"/>
                  </a:lnTo>
                  <a:lnTo>
                    <a:pt x="3177" y="2344"/>
                  </a:lnTo>
                  <a:lnTo>
                    <a:pt x="3290" y="2344"/>
                  </a:lnTo>
                  <a:lnTo>
                    <a:pt x="3401" y="2344"/>
                  </a:lnTo>
                  <a:lnTo>
                    <a:pt x="3508" y="2344"/>
                  </a:lnTo>
                  <a:lnTo>
                    <a:pt x="3609" y="2344"/>
                  </a:lnTo>
                  <a:lnTo>
                    <a:pt x="3699" y="2344"/>
                  </a:lnTo>
                  <a:lnTo>
                    <a:pt x="3774" y="2344"/>
                  </a:lnTo>
                  <a:lnTo>
                    <a:pt x="3834" y="2344"/>
                  </a:lnTo>
                  <a:lnTo>
                    <a:pt x="3871" y="2344"/>
                  </a:lnTo>
                  <a:lnTo>
                    <a:pt x="3885" y="2344"/>
                  </a:lnTo>
                  <a:lnTo>
                    <a:pt x="3885" y="1953"/>
                  </a:lnTo>
                  <a:lnTo>
                    <a:pt x="3871" y="1953"/>
                  </a:lnTo>
                  <a:lnTo>
                    <a:pt x="3834" y="1953"/>
                  </a:lnTo>
                  <a:lnTo>
                    <a:pt x="3774" y="1953"/>
                  </a:lnTo>
                  <a:lnTo>
                    <a:pt x="3699" y="1953"/>
                  </a:lnTo>
                  <a:lnTo>
                    <a:pt x="3609" y="1953"/>
                  </a:lnTo>
                  <a:lnTo>
                    <a:pt x="3508" y="1953"/>
                  </a:lnTo>
                  <a:lnTo>
                    <a:pt x="3401" y="1953"/>
                  </a:lnTo>
                  <a:lnTo>
                    <a:pt x="3290" y="1953"/>
                  </a:lnTo>
                  <a:lnTo>
                    <a:pt x="3177" y="1953"/>
                  </a:lnTo>
                  <a:lnTo>
                    <a:pt x="3069" y="1953"/>
                  </a:lnTo>
                  <a:lnTo>
                    <a:pt x="2967" y="1953"/>
                  </a:lnTo>
                  <a:lnTo>
                    <a:pt x="2875" y="1953"/>
                  </a:lnTo>
                  <a:lnTo>
                    <a:pt x="2797" y="1953"/>
                  </a:lnTo>
                  <a:lnTo>
                    <a:pt x="2735" y="1953"/>
                  </a:lnTo>
                  <a:lnTo>
                    <a:pt x="2694" y="1953"/>
                  </a:lnTo>
                  <a:lnTo>
                    <a:pt x="2676" y="1953"/>
                  </a:lnTo>
                  <a:lnTo>
                    <a:pt x="2676" y="1939"/>
                  </a:lnTo>
                  <a:lnTo>
                    <a:pt x="2676" y="1913"/>
                  </a:lnTo>
                  <a:lnTo>
                    <a:pt x="2676" y="1880"/>
                  </a:lnTo>
                  <a:lnTo>
                    <a:pt x="2676" y="1844"/>
                  </a:lnTo>
                  <a:lnTo>
                    <a:pt x="2676" y="1806"/>
                  </a:lnTo>
                  <a:lnTo>
                    <a:pt x="2676" y="1774"/>
                  </a:lnTo>
                  <a:lnTo>
                    <a:pt x="2676" y="1748"/>
                  </a:lnTo>
                  <a:lnTo>
                    <a:pt x="2676" y="1733"/>
                  </a:lnTo>
                  <a:lnTo>
                    <a:pt x="2694" y="1733"/>
                  </a:lnTo>
                  <a:lnTo>
                    <a:pt x="2735" y="1733"/>
                  </a:lnTo>
                  <a:lnTo>
                    <a:pt x="2797" y="1733"/>
                  </a:lnTo>
                  <a:lnTo>
                    <a:pt x="2875" y="1733"/>
                  </a:lnTo>
                  <a:lnTo>
                    <a:pt x="2967" y="1733"/>
                  </a:lnTo>
                  <a:lnTo>
                    <a:pt x="3069" y="1733"/>
                  </a:lnTo>
                  <a:lnTo>
                    <a:pt x="3177" y="1733"/>
                  </a:lnTo>
                  <a:lnTo>
                    <a:pt x="3290" y="1733"/>
                  </a:lnTo>
                  <a:lnTo>
                    <a:pt x="3401" y="1733"/>
                  </a:lnTo>
                  <a:lnTo>
                    <a:pt x="3508" y="1733"/>
                  </a:lnTo>
                  <a:lnTo>
                    <a:pt x="3609" y="1733"/>
                  </a:lnTo>
                  <a:lnTo>
                    <a:pt x="3699" y="1733"/>
                  </a:lnTo>
                  <a:lnTo>
                    <a:pt x="3774" y="1733"/>
                  </a:lnTo>
                  <a:lnTo>
                    <a:pt x="3834" y="1733"/>
                  </a:lnTo>
                  <a:lnTo>
                    <a:pt x="3871" y="1733"/>
                  </a:lnTo>
                  <a:lnTo>
                    <a:pt x="3885" y="1733"/>
                  </a:lnTo>
                  <a:lnTo>
                    <a:pt x="3885" y="1343"/>
                  </a:lnTo>
                  <a:lnTo>
                    <a:pt x="3871" y="1343"/>
                  </a:lnTo>
                  <a:lnTo>
                    <a:pt x="3834" y="1343"/>
                  </a:lnTo>
                  <a:lnTo>
                    <a:pt x="3774" y="1343"/>
                  </a:lnTo>
                  <a:lnTo>
                    <a:pt x="3699" y="1343"/>
                  </a:lnTo>
                  <a:lnTo>
                    <a:pt x="3609" y="1343"/>
                  </a:lnTo>
                  <a:lnTo>
                    <a:pt x="3508" y="1343"/>
                  </a:lnTo>
                  <a:lnTo>
                    <a:pt x="3401" y="1343"/>
                  </a:lnTo>
                  <a:lnTo>
                    <a:pt x="3290" y="1343"/>
                  </a:lnTo>
                  <a:lnTo>
                    <a:pt x="3177" y="1343"/>
                  </a:lnTo>
                  <a:lnTo>
                    <a:pt x="3069" y="1343"/>
                  </a:lnTo>
                  <a:lnTo>
                    <a:pt x="2967" y="1343"/>
                  </a:lnTo>
                  <a:lnTo>
                    <a:pt x="2875" y="1343"/>
                  </a:lnTo>
                  <a:lnTo>
                    <a:pt x="2797" y="1343"/>
                  </a:lnTo>
                  <a:lnTo>
                    <a:pt x="2735" y="1343"/>
                  </a:lnTo>
                  <a:lnTo>
                    <a:pt x="2694" y="1343"/>
                  </a:lnTo>
                  <a:lnTo>
                    <a:pt x="2676" y="1343"/>
                  </a:lnTo>
                  <a:lnTo>
                    <a:pt x="2676" y="1328"/>
                  </a:lnTo>
                  <a:lnTo>
                    <a:pt x="2676" y="1303"/>
                  </a:lnTo>
                  <a:lnTo>
                    <a:pt x="2676" y="1270"/>
                  </a:lnTo>
                  <a:lnTo>
                    <a:pt x="2676" y="1233"/>
                  </a:lnTo>
                  <a:lnTo>
                    <a:pt x="2676" y="1197"/>
                  </a:lnTo>
                  <a:lnTo>
                    <a:pt x="2676" y="1164"/>
                  </a:lnTo>
                  <a:lnTo>
                    <a:pt x="2676" y="1138"/>
                  </a:lnTo>
                  <a:lnTo>
                    <a:pt x="2676" y="1124"/>
                  </a:lnTo>
                  <a:lnTo>
                    <a:pt x="2694" y="1124"/>
                  </a:lnTo>
                  <a:lnTo>
                    <a:pt x="2735" y="1124"/>
                  </a:lnTo>
                  <a:lnTo>
                    <a:pt x="2797" y="1124"/>
                  </a:lnTo>
                  <a:lnTo>
                    <a:pt x="2875" y="1124"/>
                  </a:lnTo>
                  <a:lnTo>
                    <a:pt x="2967" y="1124"/>
                  </a:lnTo>
                  <a:lnTo>
                    <a:pt x="3069" y="1124"/>
                  </a:lnTo>
                  <a:lnTo>
                    <a:pt x="3177" y="1124"/>
                  </a:lnTo>
                  <a:lnTo>
                    <a:pt x="3290" y="1124"/>
                  </a:lnTo>
                  <a:lnTo>
                    <a:pt x="3401" y="1124"/>
                  </a:lnTo>
                  <a:lnTo>
                    <a:pt x="3508" y="1124"/>
                  </a:lnTo>
                  <a:lnTo>
                    <a:pt x="3609" y="1124"/>
                  </a:lnTo>
                  <a:lnTo>
                    <a:pt x="3699" y="1124"/>
                  </a:lnTo>
                  <a:lnTo>
                    <a:pt x="3774" y="1124"/>
                  </a:lnTo>
                  <a:lnTo>
                    <a:pt x="3834" y="1124"/>
                  </a:lnTo>
                  <a:lnTo>
                    <a:pt x="3871" y="1124"/>
                  </a:lnTo>
                  <a:lnTo>
                    <a:pt x="3885" y="1124"/>
                  </a:lnTo>
                  <a:close/>
                </a:path>
              </a:pathLst>
            </a:custGeom>
            <a:solidFill>
              <a:srgbClr val="053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4735" y="331"/>
              <a:ext cx="33" cy="32"/>
            </a:xfrm>
            <a:custGeom>
              <a:avLst/>
              <a:gdLst>
                <a:gd name="T0" fmla="*/ 456 w 470"/>
                <a:gd name="T1" fmla="*/ 343 h 446"/>
                <a:gd name="T2" fmla="*/ 432 w 470"/>
                <a:gd name="T3" fmla="*/ 377 h 446"/>
                <a:gd name="T4" fmla="*/ 392 w 470"/>
                <a:gd name="T5" fmla="*/ 411 h 446"/>
                <a:gd name="T6" fmla="*/ 364 w 470"/>
                <a:gd name="T7" fmla="*/ 425 h 446"/>
                <a:gd name="T8" fmla="*/ 332 w 470"/>
                <a:gd name="T9" fmla="*/ 436 h 446"/>
                <a:gd name="T10" fmla="*/ 292 w 470"/>
                <a:gd name="T11" fmla="*/ 443 h 446"/>
                <a:gd name="T12" fmla="*/ 247 w 470"/>
                <a:gd name="T13" fmla="*/ 446 h 446"/>
                <a:gd name="T14" fmla="*/ 181 w 470"/>
                <a:gd name="T15" fmla="*/ 440 h 446"/>
                <a:gd name="T16" fmla="*/ 146 w 470"/>
                <a:gd name="T17" fmla="*/ 430 h 446"/>
                <a:gd name="T18" fmla="*/ 115 w 470"/>
                <a:gd name="T19" fmla="*/ 418 h 446"/>
                <a:gd name="T20" fmla="*/ 85 w 470"/>
                <a:gd name="T21" fmla="*/ 400 h 446"/>
                <a:gd name="T22" fmla="*/ 60 w 470"/>
                <a:gd name="T23" fmla="*/ 379 h 446"/>
                <a:gd name="T24" fmla="*/ 40 w 470"/>
                <a:gd name="T25" fmla="*/ 355 h 446"/>
                <a:gd name="T26" fmla="*/ 23 w 470"/>
                <a:gd name="T27" fmla="*/ 327 h 446"/>
                <a:gd name="T28" fmla="*/ 10 w 470"/>
                <a:gd name="T29" fmla="*/ 297 h 446"/>
                <a:gd name="T30" fmla="*/ 3 w 470"/>
                <a:gd name="T31" fmla="*/ 263 h 446"/>
                <a:gd name="T32" fmla="*/ 0 w 470"/>
                <a:gd name="T33" fmla="*/ 226 h 446"/>
                <a:gd name="T34" fmla="*/ 8 w 470"/>
                <a:gd name="T35" fmla="*/ 160 h 446"/>
                <a:gd name="T36" fmla="*/ 24 w 470"/>
                <a:gd name="T37" fmla="*/ 121 h 446"/>
                <a:gd name="T38" fmla="*/ 40 w 470"/>
                <a:gd name="T39" fmla="*/ 93 h 446"/>
                <a:gd name="T40" fmla="*/ 60 w 470"/>
                <a:gd name="T41" fmla="*/ 68 h 446"/>
                <a:gd name="T42" fmla="*/ 86 w 470"/>
                <a:gd name="T43" fmla="*/ 46 h 446"/>
                <a:gd name="T44" fmla="*/ 117 w 470"/>
                <a:gd name="T45" fmla="*/ 28 h 446"/>
                <a:gd name="T46" fmla="*/ 151 w 470"/>
                <a:gd name="T47" fmla="*/ 13 h 446"/>
                <a:gd name="T48" fmla="*/ 192 w 470"/>
                <a:gd name="T49" fmla="*/ 4 h 446"/>
                <a:gd name="T50" fmla="*/ 236 w 470"/>
                <a:gd name="T51" fmla="*/ 0 h 446"/>
                <a:gd name="T52" fmla="*/ 283 w 470"/>
                <a:gd name="T53" fmla="*/ 1 h 446"/>
                <a:gd name="T54" fmla="*/ 336 w 470"/>
                <a:gd name="T55" fmla="*/ 9 h 446"/>
                <a:gd name="T56" fmla="*/ 371 w 470"/>
                <a:gd name="T57" fmla="*/ 22 h 446"/>
                <a:gd name="T58" fmla="*/ 407 w 470"/>
                <a:gd name="T59" fmla="*/ 41 h 446"/>
                <a:gd name="T60" fmla="*/ 436 w 470"/>
                <a:gd name="T61" fmla="*/ 67 h 446"/>
                <a:gd name="T62" fmla="*/ 456 w 470"/>
                <a:gd name="T63" fmla="*/ 95 h 446"/>
                <a:gd name="T64" fmla="*/ 469 w 470"/>
                <a:gd name="T65" fmla="*/ 126 h 446"/>
                <a:gd name="T66" fmla="*/ 355 w 470"/>
                <a:gd name="T67" fmla="*/ 130 h 446"/>
                <a:gd name="T68" fmla="*/ 339 w 470"/>
                <a:gd name="T69" fmla="*/ 109 h 446"/>
                <a:gd name="T70" fmla="*/ 319 w 470"/>
                <a:gd name="T71" fmla="*/ 93 h 446"/>
                <a:gd name="T72" fmla="*/ 296 w 470"/>
                <a:gd name="T73" fmla="*/ 82 h 446"/>
                <a:gd name="T74" fmla="*/ 267 w 470"/>
                <a:gd name="T75" fmla="*/ 76 h 446"/>
                <a:gd name="T76" fmla="*/ 235 w 470"/>
                <a:gd name="T77" fmla="*/ 75 h 446"/>
                <a:gd name="T78" fmla="*/ 203 w 470"/>
                <a:gd name="T79" fmla="*/ 80 h 446"/>
                <a:gd name="T80" fmla="*/ 177 w 470"/>
                <a:gd name="T81" fmla="*/ 90 h 446"/>
                <a:gd name="T82" fmla="*/ 156 w 470"/>
                <a:gd name="T83" fmla="*/ 103 h 446"/>
                <a:gd name="T84" fmla="*/ 137 w 470"/>
                <a:gd name="T85" fmla="*/ 125 h 446"/>
                <a:gd name="T86" fmla="*/ 120 w 470"/>
                <a:gd name="T87" fmla="*/ 162 h 446"/>
                <a:gd name="T88" fmla="*/ 113 w 470"/>
                <a:gd name="T89" fmla="*/ 206 h 446"/>
                <a:gd name="T90" fmla="*/ 115 w 470"/>
                <a:gd name="T91" fmla="*/ 251 h 446"/>
                <a:gd name="T92" fmla="*/ 123 w 470"/>
                <a:gd name="T93" fmla="*/ 293 h 446"/>
                <a:gd name="T94" fmla="*/ 142 w 470"/>
                <a:gd name="T95" fmla="*/ 329 h 446"/>
                <a:gd name="T96" fmla="*/ 171 w 470"/>
                <a:gd name="T97" fmla="*/ 353 h 446"/>
                <a:gd name="T98" fmla="*/ 211 w 470"/>
                <a:gd name="T99" fmla="*/ 368 h 446"/>
                <a:gd name="T100" fmla="*/ 259 w 470"/>
                <a:gd name="T101" fmla="*/ 371 h 446"/>
                <a:gd name="T102" fmla="*/ 292 w 470"/>
                <a:gd name="T103" fmla="*/ 364 h 446"/>
                <a:gd name="T104" fmla="*/ 319 w 470"/>
                <a:gd name="T105" fmla="*/ 349 h 446"/>
                <a:gd name="T106" fmla="*/ 340 w 470"/>
                <a:gd name="T107" fmla="*/ 329 h 446"/>
                <a:gd name="T108" fmla="*/ 355 w 470"/>
                <a:gd name="T109" fmla="*/ 306 h 446"/>
                <a:gd name="T110" fmla="*/ 365 w 470"/>
                <a:gd name="T111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0" h="446">
                  <a:moveTo>
                    <a:pt x="470" y="307"/>
                  </a:moveTo>
                  <a:lnTo>
                    <a:pt x="465" y="323"/>
                  </a:lnTo>
                  <a:lnTo>
                    <a:pt x="456" y="343"/>
                  </a:lnTo>
                  <a:lnTo>
                    <a:pt x="450" y="354"/>
                  </a:lnTo>
                  <a:lnTo>
                    <a:pt x="441" y="366"/>
                  </a:lnTo>
                  <a:lnTo>
                    <a:pt x="432" y="377"/>
                  </a:lnTo>
                  <a:lnTo>
                    <a:pt x="420" y="389"/>
                  </a:lnTo>
                  <a:lnTo>
                    <a:pt x="407" y="400"/>
                  </a:lnTo>
                  <a:lnTo>
                    <a:pt x="392" y="411"/>
                  </a:lnTo>
                  <a:lnTo>
                    <a:pt x="384" y="416"/>
                  </a:lnTo>
                  <a:lnTo>
                    <a:pt x="375" y="421"/>
                  </a:lnTo>
                  <a:lnTo>
                    <a:pt x="364" y="425"/>
                  </a:lnTo>
                  <a:lnTo>
                    <a:pt x="355" y="429"/>
                  </a:lnTo>
                  <a:lnTo>
                    <a:pt x="343" y="432"/>
                  </a:lnTo>
                  <a:lnTo>
                    <a:pt x="332" y="436"/>
                  </a:lnTo>
                  <a:lnTo>
                    <a:pt x="319" y="439"/>
                  </a:lnTo>
                  <a:lnTo>
                    <a:pt x="306" y="442"/>
                  </a:lnTo>
                  <a:lnTo>
                    <a:pt x="292" y="443"/>
                  </a:lnTo>
                  <a:lnTo>
                    <a:pt x="278" y="445"/>
                  </a:lnTo>
                  <a:lnTo>
                    <a:pt x="262" y="446"/>
                  </a:lnTo>
                  <a:lnTo>
                    <a:pt x="247" y="446"/>
                  </a:lnTo>
                  <a:lnTo>
                    <a:pt x="220" y="445"/>
                  </a:lnTo>
                  <a:lnTo>
                    <a:pt x="194" y="442"/>
                  </a:lnTo>
                  <a:lnTo>
                    <a:pt x="181" y="440"/>
                  </a:lnTo>
                  <a:lnTo>
                    <a:pt x="170" y="438"/>
                  </a:lnTo>
                  <a:lnTo>
                    <a:pt x="157" y="435"/>
                  </a:lnTo>
                  <a:lnTo>
                    <a:pt x="146" y="430"/>
                  </a:lnTo>
                  <a:lnTo>
                    <a:pt x="135" y="426"/>
                  </a:lnTo>
                  <a:lnTo>
                    <a:pt x="125" y="422"/>
                  </a:lnTo>
                  <a:lnTo>
                    <a:pt x="115" y="418"/>
                  </a:lnTo>
                  <a:lnTo>
                    <a:pt x="104" y="412"/>
                  </a:lnTo>
                  <a:lnTo>
                    <a:pt x="95" y="406"/>
                  </a:lnTo>
                  <a:lnTo>
                    <a:pt x="85" y="400"/>
                  </a:lnTo>
                  <a:lnTo>
                    <a:pt x="77" y="394"/>
                  </a:lnTo>
                  <a:lnTo>
                    <a:pt x="69" y="387"/>
                  </a:lnTo>
                  <a:lnTo>
                    <a:pt x="60" y="379"/>
                  </a:lnTo>
                  <a:lnTo>
                    <a:pt x="53" y="372"/>
                  </a:lnTo>
                  <a:lnTo>
                    <a:pt x="46" y="364"/>
                  </a:lnTo>
                  <a:lnTo>
                    <a:pt x="40" y="355"/>
                  </a:lnTo>
                  <a:lnTo>
                    <a:pt x="33" y="346"/>
                  </a:lnTo>
                  <a:lnTo>
                    <a:pt x="28" y="338"/>
                  </a:lnTo>
                  <a:lnTo>
                    <a:pt x="23" y="327"/>
                  </a:lnTo>
                  <a:lnTo>
                    <a:pt x="19" y="318"/>
                  </a:lnTo>
                  <a:lnTo>
                    <a:pt x="15" y="307"/>
                  </a:lnTo>
                  <a:lnTo>
                    <a:pt x="10" y="297"/>
                  </a:lnTo>
                  <a:lnTo>
                    <a:pt x="7" y="285"/>
                  </a:lnTo>
                  <a:lnTo>
                    <a:pt x="5" y="275"/>
                  </a:lnTo>
                  <a:lnTo>
                    <a:pt x="3" y="263"/>
                  </a:lnTo>
                  <a:lnTo>
                    <a:pt x="1" y="251"/>
                  </a:lnTo>
                  <a:lnTo>
                    <a:pt x="1" y="239"/>
                  </a:lnTo>
                  <a:lnTo>
                    <a:pt x="0" y="226"/>
                  </a:lnTo>
                  <a:lnTo>
                    <a:pt x="1" y="204"/>
                  </a:lnTo>
                  <a:lnTo>
                    <a:pt x="4" y="182"/>
                  </a:lnTo>
                  <a:lnTo>
                    <a:pt x="8" y="160"/>
                  </a:lnTo>
                  <a:lnTo>
                    <a:pt x="15" y="141"/>
                  </a:lnTo>
                  <a:lnTo>
                    <a:pt x="19" y="130"/>
                  </a:lnTo>
                  <a:lnTo>
                    <a:pt x="24" y="121"/>
                  </a:lnTo>
                  <a:lnTo>
                    <a:pt x="28" y="111"/>
                  </a:lnTo>
                  <a:lnTo>
                    <a:pt x="34" y="102"/>
                  </a:lnTo>
                  <a:lnTo>
                    <a:pt x="40" y="93"/>
                  </a:lnTo>
                  <a:lnTo>
                    <a:pt x="46" y="84"/>
                  </a:lnTo>
                  <a:lnTo>
                    <a:pt x="53" y="76"/>
                  </a:lnTo>
                  <a:lnTo>
                    <a:pt x="60" y="68"/>
                  </a:lnTo>
                  <a:lnTo>
                    <a:pt x="69" y="60"/>
                  </a:lnTo>
                  <a:lnTo>
                    <a:pt x="77" y="53"/>
                  </a:lnTo>
                  <a:lnTo>
                    <a:pt x="86" y="46"/>
                  </a:lnTo>
                  <a:lnTo>
                    <a:pt x="96" y="39"/>
                  </a:lnTo>
                  <a:lnTo>
                    <a:pt x="105" y="33"/>
                  </a:lnTo>
                  <a:lnTo>
                    <a:pt x="117" y="28"/>
                  </a:lnTo>
                  <a:lnTo>
                    <a:pt x="127" y="23"/>
                  </a:lnTo>
                  <a:lnTo>
                    <a:pt x="139" y="19"/>
                  </a:lnTo>
                  <a:lnTo>
                    <a:pt x="151" y="13"/>
                  </a:lnTo>
                  <a:lnTo>
                    <a:pt x="164" y="10"/>
                  </a:lnTo>
                  <a:lnTo>
                    <a:pt x="177" y="7"/>
                  </a:lnTo>
                  <a:lnTo>
                    <a:pt x="192" y="4"/>
                  </a:lnTo>
                  <a:lnTo>
                    <a:pt x="206" y="2"/>
                  </a:lnTo>
                  <a:lnTo>
                    <a:pt x="221" y="1"/>
                  </a:lnTo>
                  <a:lnTo>
                    <a:pt x="236" y="0"/>
                  </a:lnTo>
                  <a:lnTo>
                    <a:pt x="253" y="0"/>
                  </a:lnTo>
                  <a:lnTo>
                    <a:pt x="265" y="0"/>
                  </a:lnTo>
                  <a:lnTo>
                    <a:pt x="283" y="1"/>
                  </a:lnTo>
                  <a:lnTo>
                    <a:pt x="303" y="3"/>
                  </a:lnTo>
                  <a:lnTo>
                    <a:pt x="325" y="6"/>
                  </a:lnTo>
                  <a:lnTo>
                    <a:pt x="336" y="9"/>
                  </a:lnTo>
                  <a:lnTo>
                    <a:pt x="348" y="12"/>
                  </a:lnTo>
                  <a:lnTo>
                    <a:pt x="359" y="17"/>
                  </a:lnTo>
                  <a:lnTo>
                    <a:pt x="371" y="22"/>
                  </a:lnTo>
                  <a:lnTo>
                    <a:pt x="383" y="27"/>
                  </a:lnTo>
                  <a:lnTo>
                    <a:pt x="394" y="33"/>
                  </a:lnTo>
                  <a:lnTo>
                    <a:pt x="407" y="41"/>
                  </a:lnTo>
                  <a:lnTo>
                    <a:pt x="418" y="49"/>
                  </a:lnTo>
                  <a:lnTo>
                    <a:pt x="428" y="57"/>
                  </a:lnTo>
                  <a:lnTo>
                    <a:pt x="436" y="67"/>
                  </a:lnTo>
                  <a:lnTo>
                    <a:pt x="443" y="75"/>
                  </a:lnTo>
                  <a:lnTo>
                    <a:pt x="450" y="84"/>
                  </a:lnTo>
                  <a:lnTo>
                    <a:pt x="456" y="95"/>
                  </a:lnTo>
                  <a:lnTo>
                    <a:pt x="460" y="105"/>
                  </a:lnTo>
                  <a:lnTo>
                    <a:pt x="465" y="116"/>
                  </a:lnTo>
                  <a:lnTo>
                    <a:pt x="469" y="126"/>
                  </a:lnTo>
                  <a:lnTo>
                    <a:pt x="361" y="147"/>
                  </a:lnTo>
                  <a:lnTo>
                    <a:pt x="358" y="139"/>
                  </a:lnTo>
                  <a:lnTo>
                    <a:pt x="355" y="130"/>
                  </a:lnTo>
                  <a:lnTo>
                    <a:pt x="350" y="123"/>
                  </a:lnTo>
                  <a:lnTo>
                    <a:pt x="345" y="116"/>
                  </a:lnTo>
                  <a:lnTo>
                    <a:pt x="339" y="109"/>
                  </a:lnTo>
                  <a:lnTo>
                    <a:pt x="334" y="103"/>
                  </a:lnTo>
                  <a:lnTo>
                    <a:pt x="327" y="98"/>
                  </a:lnTo>
                  <a:lnTo>
                    <a:pt x="319" y="93"/>
                  </a:lnTo>
                  <a:lnTo>
                    <a:pt x="312" y="88"/>
                  </a:lnTo>
                  <a:lnTo>
                    <a:pt x="304" y="85"/>
                  </a:lnTo>
                  <a:lnTo>
                    <a:pt x="296" y="82"/>
                  </a:lnTo>
                  <a:lnTo>
                    <a:pt x="286" y="79"/>
                  </a:lnTo>
                  <a:lnTo>
                    <a:pt x="277" y="77"/>
                  </a:lnTo>
                  <a:lnTo>
                    <a:pt x="267" y="76"/>
                  </a:lnTo>
                  <a:lnTo>
                    <a:pt x="258" y="75"/>
                  </a:lnTo>
                  <a:lnTo>
                    <a:pt x="248" y="75"/>
                  </a:lnTo>
                  <a:lnTo>
                    <a:pt x="235" y="75"/>
                  </a:lnTo>
                  <a:lnTo>
                    <a:pt x="224" y="76"/>
                  </a:lnTo>
                  <a:lnTo>
                    <a:pt x="213" y="78"/>
                  </a:lnTo>
                  <a:lnTo>
                    <a:pt x="203" y="80"/>
                  </a:lnTo>
                  <a:lnTo>
                    <a:pt x="194" y="82"/>
                  </a:lnTo>
                  <a:lnTo>
                    <a:pt x="185" y="85"/>
                  </a:lnTo>
                  <a:lnTo>
                    <a:pt x="177" y="90"/>
                  </a:lnTo>
                  <a:lnTo>
                    <a:pt x="170" y="94"/>
                  </a:lnTo>
                  <a:lnTo>
                    <a:pt x="162" y="98"/>
                  </a:lnTo>
                  <a:lnTo>
                    <a:pt x="156" y="103"/>
                  </a:lnTo>
                  <a:lnTo>
                    <a:pt x="151" y="108"/>
                  </a:lnTo>
                  <a:lnTo>
                    <a:pt x="146" y="113"/>
                  </a:lnTo>
                  <a:lnTo>
                    <a:pt x="137" y="125"/>
                  </a:lnTo>
                  <a:lnTo>
                    <a:pt x="130" y="137"/>
                  </a:lnTo>
                  <a:lnTo>
                    <a:pt x="124" y="150"/>
                  </a:lnTo>
                  <a:lnTo>
                    <a:pt x="120" y="162"/>
                  </a:lnTo>
                  <a:lnTo>
                    <a:pt x="118" y="174"/>
                  </a:lnTo>
                  <a:lnTo>
                    <a:pt x="116" y="186"/>
                  </a:lnTo>
                  <a:lnTo>
                    <a:pt x="113" y="206"/>
                  </a:lnTo>
                  <a:lnTo>
                    <a:pt x="113" y="221"/>
                  </a:lnTo>
                  <a:lnTo>
                    <a:pt x="113" y="235"/>
                  </a:lnTo>
                  <a:lnTo>
                    <a:pt x="115" y="251"/>
                  </a:lnTo>
                  <a:lnTo>
                    <a:pt x="117" y="266"/>
                  </a:lnTo>
                  <a:lnTo>
                    <a:pt x="119" y="279"/>
                  </a:lnTo>
                  <a:lnTo>
                    <a:pt x="123" y="293"/>
                  </a:lnTo>
                  <a:lnTo>
                    <a:pt x="128" y="306"/>
                  </a:lnTo>
                  <a:lnTo>
                    <a:pt x="134" y="318"/>
                  </a:lnTo>
                  <a:lnTo>
                    <a:pt x="142" y="329"/>
                  </a:lnTo>
                  <a:lnTo>
                    <a:pt x="150" y="338"/>
                  </a:lnTo>
                  <a:lnTo>
                    <a:pt x="159" y="346"/>
                  </a:lnTo>
                  <a:lnTo>
                    <a:pt x="171" y="353"/>
                  </a:lnTo>
                  <a:lnTo>
                    <a:pt x="183" y="359"/>
                  </a:lnTo>
                  <a:lnTo>
                    <a:pt x="197" y="365"/>
                  </a:lnTo>
                  <a:lnTo>
                    <a:pt x="211" y="368"/>
                  </a:lnTo>
                  <a:lnTo>
                    <a:pt x="228" y="370"/>
                  </a:lnTo>
                  <a:lnTo>
                    <a:pt x="246" y="371"/>
                  </a:lnTo>
                  <a:lnTo>
                    <a:pt x="259" y="371"/>
                  </a:lnTo>
                  <a:lnTo>
                    <a:pt x="271" y="369"/>
                  </a:lnTo>
                  <a:lnTo>
                    <a:pt x="282" y="367"/>
                  </a:lnTo>
                  <a:lnTo>
                    <a:pt x="292" y="364"/>
                  </a:lnTo>
                  <a:lnTo>
                    <a:pt x="303" y="359"/>
                  </a:lnTo>
                  <a:lnTo>
                    <a:pt x="311" y="354"/>
                  </a:lnTo>
                  <a:lnTo>
                    <a:pt x="319" y="349"/>
                  </a:lnTo>
                  <a:lnTo>
                    <a:pt x="327" y="344"/>
                  </a:lnTo>
                  <a:lnTo>
                    <a:pt x="334" y="337"/>
                  </a:lnTo>
                  <a:lnTo>
                    <a:pt x="340" y="329"/>
                  </a:lnTo>
                  <a:lnTo>
                    <a:pt x="345" y="322"/>
                  </a:lnTo>
                  <a:lnTo>
                    <a:pt x="351" y="315"/>
                  </a:lnTo>
                  <a:lnTo>
                    <a:pt x="355" y="306"/>
                  </a:lnTo>
                  <a:lnTo>
                    <a:pt x="359" y="298"/>
                  </a:lnTo>
                  <a:lnTo>
                    <a:pt x="362" y="290"/>
                  </a:lnTo>
                  <a:lnTo>
                    <a:pt x="365" y="280"/>
                  </a:lnTo>
                  <a:lnTo>
                    <a:pt x="470" y="3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4775" y="332"/>
              <a:ext cx="31" cy="30"/>
            </a:xfrm>
            <a:custGeom>
              <a:avLst/>
              <a:gdLst>
                <a:gd name="T0" fmla="*/ 0 w 431"/>
                <a:gd name="T1" fmla="*/ 0 h 432"/>
                <a:gd name="T2" fmla="*/ 108 w 431"/>
                <a:gd name="T3" fmla="*/ 0 h 432"/>
                <a:gd name="T4" fmla="*/ 108 w 431"/>
                <a:gd name="T5" fmla="*/ 170 h 432"/>
                <a:gd name="T6" fmla="*/ 321 w 431"/>
                <a:gd name="T7" fmla="*/ 170 h 432"/>
                <a:gd name="T8" fmla="*/ 321 w 431"/>
                <a:gd name="T9" fmla="*/ 0 h 432"/>
                <a:gd name="T10" fmla="*/ 431 w 431"/>
                <a:gd name="T11" fmla="*/ 0 h 432"/>
                <a:gd name="T12" fmla="*/ 431 w 431"/>
                <a:gd name="T13" fmla="*/ 432 h 432"/>
                <a:gd name="T14" fmla="*/ 321 w 431"/>
                <a:gd name="T15" fmla="*/ 432 h 432"/>
                <a:gd name="T16" fmla="*/ 321 w 431"/>
                <a:gd name="T17" fmla="*/ 243 h 432"/>
                <a:gd name="T18" fmla="*/ 108 w 431"/>
                <a:gd name="T19" fmla="*/ 243 h 432"/>
                <a:gd name="T20" fmla="*/ 108 w 431"/>
                <a:gd name="T21" fmla="*/ 432 h 432"/>
                <a:gd name="T22" fmla="*/ 0 w 431"/>
                <a:gd name="T23" fmla="*/ 432 h 432"/>
                <a:gd name="T24" fmla="*/ 0 w 43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32">
                  <a:moveTo>
                    <a:pt x="0" y="0"/>
                  </a:moveTo>
                  <a:lnTo>
                    <a:pt x="108" y="0"/>
                  </a:lnTo>
                  <a:lnTo>
                    <a:pt x="108" y="170"/>
                  </a:lnTo>
                  <a:lnTo>
                    <a:pt x="321" y="170"/>
                  </a:lnTo>
                  <a:lnTo>
                    <a:pt x="321" y="0"/>
                  </a:lnTo>
                  <a:lnTo>
                    <a:pt x="431" y="0"/>
                  </a:lnTo>
                  <a:lnTo>
                    <a:pt x="431" y="432"/>
                  </a:lnTo>
                  <a:lnTo>
                    <a:pt x="321" y="432"/>
                  </a:lnTo>
                  <a:lnTo>
                    <a:pt x="321" y="243"/>
                  </a:lnTo>
                  <a:lnTo>
                    <a:pt x="108" y="243"/>
                  </a:lnTo>
                  <a:lnTo>
                    <a:pt x="108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5" name="Rectangle 8"/>
            <p:cNvSpPr>
              <a:spLocks noChangeArrowheads="1"/>
            </p:cNvSpPr>
            <p:nvPr/>
          </p:nvSpPr>
          <p:spPr bwMode="auto">
            <a:xfrm>
              <a:off x="4813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6" name="Freeform 9"/>
            <p:cNvSpPr>
              <a:spLocks/>
            </p:cNvSpPr>
            <p:nvPr/>
          </p:nvSpPr>
          <p:spPr bwMode="auto">
            <a:xfrm>
              <a:off x="4829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6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9 w 428"/>
                <a:gd name="T15" fmla="*/ 432 h 432"/>
                <a:gd name="T16" fmla="*/ 103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6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9" y="432"/>
                  </a:lnTo>
                  <a:lnTo>
                    <a:pt x="103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7" name="Freeform 10"/>
            <p:cNvSpPr>
              <a:spLocks noEditPoints="1"/>
            </p:cNvSpPr>
            <p:nvPr/>
          </p:nvSpPr>
          <p:spPr bwMode="auto">
            <a:xfrm>
              <a:off x="4864" y="332"/>
              <a:ext cx="39" cy="30"/>
            </a:xfrm>
            <a:custGeom>
              <a:avLst/>
              <a:gdLst>
                <a:gd name="T0" fmla="*/ 194 w 542"/>
                <a:gd name="T1" fmla="*/ 262 h 432"/>
                <a:gd name="T2" fmla="*/ 267 w 542"/>
                <a:gd name="T3" fmla="*/ 101 h 432"/>
                <a:gd name="T4" fmla="*/ 341 w 542"/>
                <a:gd name="T5" fmla="*/ 262 h 432"/>
                <a:gd name="T6" fmla="*/ 194 w 542"/>
                <a:gd name="T7" fmla="*/ 262 h 432"/>
                <a:gd name="T8" fmla="*/ 542 w 542"/>
                <a:gd name="T9" fmla="*/ 432 h 432"/>
                <a:gd name="T10" fmla="*/ 326 w 542"/>
                <a:gd name="T11" fmla="*/ 0 h 432"/>
                <a:gd name="T12" fmla="*/ 210 w 542"/>
                <a:gd name="T13" fmla="*/ 0 h 432"/>
                <a:gd name="T14" fmla="*/ 0 w 542"/>
                <a:gd name="T15" fmla="*/ 432 h 432"/>
                <a:gd name="T16" fmla="*/ 116 w 542"/>
                <a:gd name="T17" fmla="*/ 432 h 432"/>
                <a:gd name="T18" fmla="*/ 160 w 542"/>
                <a:gd name="T19" fmla="*/ 335 h 432"/>
                <a:gd name="T20" fmla="*/ 376 w 542"/>
                <a:gd name="T21" fmla="*/ 335 h 432"/>
                <a:gd name="T22" fmla="*/ 424 w 542"/>
                <a:gd name="T23" fmla="*/ 432 h 432"/>
                <a:gd name="T24" fmla="*/ 542 w 542"/>
                <a:gd name="T2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2" h="432">
                  <a:moveTo>
                    <a:pt x="194" y="262"/>
                  </a:moveTo>
                  <a:lnTo>
                    <a:pt x="267" y="101"/>
                  </a:lnTo>
                  <a:lnTo>
                    <a:pt x="341" y="262"/>
                  </a:lnTo>
                  <a:lnTo>
                    <a:pt x="194" y="262"/>
                  </a:lnTo>
                  <a:close/>
                  <a:moveTo>
                    <a:pt x="542" y="432"/>
                  </a:moveTo>
                  <a:lnTo>
                    <a:pt x="326" y="0"/>
                  </a:lnTo>
                  <a:lnTo>
                    <a:pt x="210" y="0"/>
                  </a:lnTo>
                  <a:lnTo>
                    <a:pt x="0" y="432"/>
                  </a:lnTo>
                  <a:lnTo>
                    <a:pt x="116" y="432"/>
                  </a:lnTo>
                  <a:lnTo>
                    <a:pt x="160" y="335"/>
                  </a:lnTo>
                  <a:lnTo>
                    <a:pt x="376" y="335"/>
                  </a:lnTo>
                  <a:lnTo>
                    <a:pt x="424" y="432"/>
                  </a:lnTo>
                  <a:lnTo>
                    <a:pt x="542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8" name="Freeform 11"/>
            <p:cNvSpPr>
              <a:spLocks/>
            </p:cNvSpPr>
            <p:nvPr/>
          </p:nvSpPr>
          <p:spPr bwMode="auto">
            <a:xfrm>
              <a:off x="4920" y="331"/>
              <a:ext cx="31" cy="32"/>
            </a:xfrm>
            <a:custGeom>
              <a:avLst/>
              <a:gdLst>
                <a:gd name="T0" fmla="*/ 114 w 437"/>
                <a:gd name="T1" fmla="*/ 320 h 446"/>
                <a:gd name="T2" fmla="*/ 135 w 437"/>
                <a:gd name="T3" fmla="*/ 347 h 446"/>
                <a:gd name="T4" fmla="*/ 176 w 437"/>
                <a:gd name="T5" fmla="*/ 368 h 446"/>
                <a:gd name="T6" fmla="*/ 236 w 437"/>
                <a:gd name="T7" fmla="*/ 373 h 446"/>
                <a:gd name="T8" fmla="*/ 281 w 437"/>
                <a:gd name="T9" fmla="*/ 365 h 446"/>
                <a:gd name="T10" fmla="*/ 310 w 437"/>
                <a:gd name="T11" fmla="*/ 349 h 446"/>
                <a:gd name="T12" fmla="*/ 325 w 437"/>
                <a:gd name="T13" fmla="*/ 329 h 446"/>
                <a:gd name="T14" fmla="*/ 329 w 437"/>
                <a:gd name="T15" fmla="*/ 306 h 446"/>
                <a:gd name="T16" fmla="*/ 317 w 437"/>
                <a:gd name="T17" fmla="*/ 287 h 446"/>
                <a:gd name="T18" fmla="*/ 279 w 437"/>
                <a:gd name="T19" fmla="*/ 269 h 446"/>
                <a:gd name="T20" fmla="*/ 168 w 437"/>
                <a:gd name="T21" fmla="*/ 245 h 446"/>
                <a:gd name="T22" fmla="*/ 99 w 437"/>
                <a:gd name="T23" fmla="*/ 224 h 446"/>
                <a:gd name="T24" fmla="*/ 48 w 437"/>
                <a:gd name="T25" fmla="*/ 191 h 446"/>
                <a:gd name="T26" fmla="*/ 27 w 437"/>
                <a:gd name="T27" fmla="*/ 160 h 446"/>
                <a:gd name="T28" fmla="*/ 19 w 437"/>
                <a:gd name="T29" fmla="*/ 129 h 446"/>
                <a:gd name="T30" fmla="*/ 23 w 437"/>
                <a:gd name="T31" fmla="*/ 92 h 446"/>
                <a:gd name="T32" fmla="*/ 48 w 437"/>
                <a:gd name="T33" fmla="*/ 52 h 446"/>
                <a:gd name="T34" fmla="*/ 100 w 437"/>
                <a:gd name="T35" fmla="*/ 18 h 446"/>
                <a:gd name="T36" fmla="*/ 187 w 437"/>
                <a:gd name="T37" fmla="*/ 1 h 446"/>
                <a:gd name="T38" fmla="*/ 273 w 437"/>
                <a:gd name="T39" fmla="*/ 3 h 446"/>
                <a:gd name="T40" fmla="*/ 342 w 437"/>
                <a:gd name="T41" fmla="*/ 22 h 446"/>
                <a:gd name="T42" fmla="*/ 393 w 437"/>
                <a:gd name="T43" fmla="*/ 57 h 446"/>
                <a:gd name="T44" fmla="*/ 414 w 437"/>
                <a:gd name="T45" fmla="*/ 90 h 446"/>
                <a:gd name="T46" fmla="*/ 421 w 437"/>
                <a:gd name="T47" fmla="*/ 122 h 446"/>
                <a:gd name="T48" fmla="*/ 308 w 437"/>
                <a:gd name="T49" fmla="*/ 115 h 446"/>
                <a:gd name="T50" fmla="*/ 294 w 437"/>
                <a:gd name="T51" fmla="*/ 95 h 446"/>
                <a:gd name="T52" fmla="*/ 265 w 437"/>
                <a:gd name="T53" fmla="*/ 78 h 446"/>
                <a:gd name="T54" fmla="*/ 214 w 437"/>
                <a:gd name="T55" fmla="*/ 72 h 446"/>
                <a:gd name="T56" fmla="*/ 156 w 437"/>
                <a:gd name="T57" fmla="*/ 80 h 446"/>
                <a:gd name="T58" fmla="*/ 132 w 437"/>
                <a:gd name="T59" fmla="*/ 93 h 446"/>
                <a:gd name="T60" fmla="*/ 123 w 437"/>
                <a:gd name="T61" fmla="*/ 115 h 446"/>
                <a:gd name="T62" fmla="*/ 130 w 437"/>
                <a:gd name="T63" fmla="*/ 132 h 446"/>
                <a:gd name="T64" fmla="*/ 151 w 437"/>
                <a:gd name="T65" fmla="*/ 147 h 446"/>
                <a:gd name="T66" fmla="*/ 243 w 437"/>
                <a:gd name="T67" fmla="*/ 171 h 446"/>
                <a:gd name="T68" fmla="*/ 341 w 437"/>
                <a:gd name="T69" fmla="*/ 195 h 446"/>
                <a:gd name="T70" fmla="*/ 397 w 437"/>
                <a:gd name="T71" fmla="*/ 226 h 446"/>
                <a:gd name="T72" fmla="*/ 418 w 437"/>
                <a:gd name="T73" fmla="*/ 248 h 446"/>
                <a:gd name="T74" fmla="*/ 433 w 437"/>
                <a:gd name="T75" fmla="*/ 277 h 446"/>
                <a:gd name="T76" fmla="*/ 437 w 437"/>
                <a:gd name="T77" fmla="*/ 314 h 446"/>
                <a:gd name="T78" fmla="*/ 429 w 437"/>
                <a:gd name="T79" fmla="*/ 351 h 446"/>
                <a:gd name="T80" fmla="*/ 411 w 437"/>
                <a:gd name="T81" fmla="*/ 383 h 446"/>
                <a:gd name="T82" fmla="*/ 383 w 437"/>
                <a:gd name="T83" fmla="*/ 410 h 446"/>
                <a:gd name="T84" fmla="*/ 349 w 437"/>
                <a:gd name="T85" fmla="*/ 427 h 446"/>
                <a:gd name="T86" fmla="*/ 277 w 437"/>
                <a:gd name="T87" fmla="*/ 443 h 446"/>
                <a:gd name="T88" fmla="*/ 165 w 437"/>
                <a:gd name="T89" fmla="*/ 443 h 446"/>
                <a:gd name="T90" fmla="*/ 97 w 437"/>
                <a:gd name="T91" fmla="*/ 426 h 446"/>
                <a:gd name="T92" fmla="*/ 49 w 437"/>
                <a:gd name="T93" fmla="*/ 396 h 446"/>
                <a:gd name="T94" fmla="*/ 23 w 437"/>
                <a:gd name="T95" fmla="*/ 366 h 446"/>
                <a:gd name="T96" fmla="*/ 5 w 437"/>
                <a:gd name="T97" fmla="*/ 324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7" h="446">
                  <a:moveTo>
                    <a:pt x="105" y="291"/>
                  </a:moveTo>
                  <a:lnTo>
                    <a:pt x="107" y="300"/>
                  </a:lnTo>
                  <a:lnTo>
                    <a:pt x="111" y="313"/>
                  </a:lnTo>
                  <a:lnTo>
                    <a:pt x="114" y="320"/>
                  </a:lnTo>
                  <a:lnTo>
                    <a:pt x="118" y="326"/>
                  </a:lnTo>
                  <a:lnTo>
                    <a:pt x="123" y="333"/>
                  </a:lnTo>
                  <a:lnTo>
                    <a:pt x="129" y="340"/>
                  </a:lnTo>
                  <a:lnTo>
                    <a:pt x="135" y="347"/>
                  </a:lnTo>
                  <a:lnTo>
                    <a:pt x="143" y="353"/>
                  </a:lnTo>
                  <a:lnTo>
                    <a:pt x="153" y="358"/>
                  </a:lnTo>
                  <a:lnTo>
                    <a:pt x="163" y="364"/>
                  </a:lnTo>
                  <a:lnTo>
                    <a:pt x="176" y="368"/>
                  </a:lnTo>
                  <a:lnTo>
                    <a:pt x="189" y="371"/>
                  </a:lnTo>
                  <a:lnTo>
                    <a:pt x="205" y="372"/>
                  </a:lnTo>
                  <a:lnTo>
                    <a:pt x="222" y="373"/>
                  </a:lnTo>
                  <a:lnTo>
                    <a:pt x="236" y="373"/>
                  </a:lnTo>
                  <a:lnTo>
                    <a:pt x="248" y="372"/>
                  </a:lnTo>
                  <a:lnTo>
                    <a:pt x="261" y="370"/>
                  </a:lnTo>
                  <a:lnTo>
                    <a:pt x="271" y="368"/>
                  </a:lnTo>
                  <a:lnTo>
                    <a:pt x="281" y="365"/>
                  </a:lnTo>
                  <a:lnTo>
                    <a:pt x="289" y="362"/>
                  </a:lnTo>
                  <a:lnTo>
                    <a:pt x="297" y="358"/>
                  </a:lnTo>
                  <a:lnTo>
                    <a:pt x="304" y="354"/>
                  </a:lnTo>
                  <a:lnTo>
                    <a:pt x="310" y="349"/>
                  </a:lnTo>
                  <a:lnTo>
                    <a:pt x="315" y="345"/>
                  </a:lnTo>
                  <a:lnTo>
                    <a:pt x="319" y="340"/>
                  </a:lnTo>
                  <a:lnTo>
                    <a:pt x="322" y="334"/>
                  </a:lnTo>
                  <a:lnTo>
                    <a:pt x="325" y="329"/>
                  </a:lnTo>
                  <a:lnTo>
                    <a:pt x="327" y="324"/>
                  </a:lnTo>
                  <a:lnTo>
                    <a:pt x="329" y="319"/>
                  </a:lnTo>
                  <a:lnTo>
                    <a:pt x="329" y="314"/>
                  </a:lnTo>
                  <a:lnTo>
                    <a:pt x="329" y="306"/>
                  </a:lnTo>
                  <a:lnTo>
                    <a:pt x="326" y="301"/>
                  </a:lnTo>
                  <a:lnTo>
                    <a:pt x="324" y="296"/>
                  </a:lnTo>
                  <a:lnTo>
                    <a:pt x="321" y="291"/>
                  </a:lnTo>
                  <a:lnTo>
                    <a:pt x="317" y="287"/>
                  </a:lnTo>
                  <a:lnTo>
                    <a:pt x="311" y="282"/>
                  </a:lnTo>
                  <a:lnTo>
                    <a:pt x="305" y="278"/>
                  </a:lnTo>
                  <a:lnTo>
                    <a:pt x="297" y="275"/>
                  </a:lnTo>
                  <a:lnTo>
                    <a:pt x="279" y="269"/>
                  </a:lnTo>
                  <a:lnTo>
                    <a:pt x="255" y="263"/>
                  </a:lnTo>
                  <a:lnTo>
                    <a:pt x="226" y="256"/>
                  </a:lnTo>
                  <a:lnTo>
                    <a:pt x="191" y="250"/>
                  </a:lnTo>
                  <a:lnTo>
                    <a:pt x="168" y="245"/>
                  </a:lnTo>
                  <a:lnTo>
                    <a:pt x="141" y="239"/>
                  </a:lnTo>
                  <a:lnTo>
                    <a:pt x="128" y="234"/>
                  </a:lnTo>
                  <a:lnTo>
                    <a:pt x="113" y="229"/>
                  </a:lnTo>
                  <a:lnTo>
                    <a:pt x="99" y="224"/>
                  </a:lnTo>
                  <a:lnTo>
                    <a:pt x="85" y="217"/>
                  </a:lnTo>
                  <a:lnTo>
                    <a:pt x="72" y="209"/>
                  </a:lnTo>
                  <a:lnTo>
                    <a:pt x="59" y="200"/>
                  </a:lnTo>
                  <a:lnTo>
                    <a:pt x="48" y="191"/>
                  </a:lnTo>
                  <a:lnTo>
                    <a:pt x="38" y="179"/>
                  </a:lnTo>
                  <a:lnTo>
                    <a:pt x="34" y="173"/>
                  </a:lnTo>
                  <a:lnTo>
                    <a:pt x="30" y="167"/>
                  </a:lnTo>
                  <a:lnTo>
                    <a:pt x="27" y="160"/>
                  </a:lnTo>
                  <a:lnTo>
                    <a:pt x="24" y="153"/>
                  </a:lnTo>
                  <a:lnTo>
                    <a:pt x="22" y="145"/>
                  </a:lnTo>
                  <a:lnTo>
                    <a:pt x="20" y="137"/>
                  </a:lnTo>
                  <a:lnTo>
                    <a:pt x="19" y="129"/>
                  </a:lnTo>
                  <a:lnTo>
                    <a:pt x="19" y="121"/>
                  </a:lnTo>
                  <a:lnTo>
                    <a:pt x="20" y="111"/>
                  </a:lnTo>
                  <a:lnTo>
                    <a:pt x="21" y="102"/>
                  </a:lnTo>
                  <a:lnTo>
                    <a:pt x="23" y="92"/>
                  </a:lnTo>
                  <a:lnTo>
                    <a:pt x="27" y="81"/>
                  </a:lnTo>
                  <a:lnTo>
                    <a:pt x="32" y="72"/>
                  </a:lnTo>
                  <a:lnTo>
                    <a:pt x="39" y="61"/>
                  </a:lnTo>
                  <a:lnTo>
                    <a:pt x="48" y="52"/>
                  </a:lnTo>
                  <a:lnTo>
                    <a:pt x="58" y="43"/>
                  </a:lnTo>
                  <a:lnTo>
                    <a:pt x="69" y="33"/>
                  </a:lnTo>
                  <a:lnTo>
                    <a:pt x="83" y="25"/>
                  </a:lnTo>
                  <a:lnTo>
                    <a:pt x="100" y="18"/>
                  </a:lnTo>
                  <a:lnTo>
                    <a:pt x="117" y="11"/>
                  </a:lnTo>
                  <a:lnTo>
                    <a:pt x="138" y="7"/>
                  </a:lnTo>
                  <a:lnTo>
                    <a:pt x="161" y="3"/>
                  </a:lnTo>
                  <a:lnTo>
                    <a:pt x="187" y="1"/>
                  </a:lnTo>
                  <a:lnTo>
                    <a:pt x="215" y="0"/>
                  </a:lnTo>
                  <a:lnTo>
                    <a:pt x="235" y="0"/>
                  </a:lnTo>
                  <a:lnTo>
                    <a:pt x="255" y="1"/>
                  </a:lnTo>
                  <a:lnTo>
                    <a:pt x="273" y="3"/>
                  </a:lnTo>
                  <a:lnTo>
                    <a:pt x="292" y="6"/>
                  </a:lnTo>
                  <a:lnTo>
                    <a:pt x="309" y="10"/>
                  </a:lnTo>
                  <a:lnTo>
                    <a:pt x="326" y="16"/>
                  </a:lnTo>
                  <a:lnTo>
                    <a:pt x="342" y="22"/>
                  </a:lnTo>
                  <a:lnTo>
                    <a:pt x="357" y="28"/>
                  </a:lnTo>
                  <a:lnTo>
                    <a:pt x="370" y="36"/>
                  </a:lnTo>
                  <a:lnTo>
                    <a:pt x="383" y="46"/>
                  </a:lnTo>
                  <a:lnTo>
                    <a:pt x="393" y="57"/>
                  </a:lnTo>
                  <a:lnTo>
                    <a:pt x="402" y="69"/>
                  </a:lnTo>
                  <a:lnTo>
                    <a:pt x="407" y="75"/>
                  </a:lnTo>
                  <a:lnTo>
                    <a:pt x="411" y="82"/>
                  </a:lnTo>
                  <a:lnTo>
                    <a:pt x="414" y="90"/>
                  </a:lnTo>
                  <a:lnTo>
                    <a:pt x="416" y="97"/>
                  </a:lnTo>
                  <a:lnTo>
                    <a:pt x="418" y="105"/>
                  </a:lnTo>
                  <a:lnTo>
                    <a:pt x="420" y="112"/>
                  </a:lnTo>
                  <a:lnTo>
                    <a:pt x="421" y="122"/>
                  </a:lnTo>
                  <a:lnTo>
                    <a:pt x="422" y="130"/>
                  </a:lnTo>
                  <a:lnTo>
                    <a:pt x="313" y="134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6" y="109"/>
                  </a:lnTo>
                  <a:lnTo>
                    <a:pt x="303" y="104"/>
                  </a:lnTo>
                  <a:lnTo>
                    <a:pt x="298" y="100"/>
                  </a:lnTo>
                  <a:lnTo>
                    <a:pt x="294" y="95"/>
                  </a:lnTo>
                  <a:lnTo>
                    <a:pt x="289" y="90"/>
                  </a:lnTo>
                  <a:lnTo>
                    <a:pt x="282" y="85"/>
                  </a:lnTo>
                  <a:lnTo>
                    <a:pt x="274" y="81"/>
                  </a:lnTo>
                  <a:lnTo>
                    <a:pt x="265" y="78"/>
                  </a:lnTo>
                  <a:lnTo>
                    <a:pt x="255" y="75"/>
                  </a:lnTo>
                  <a:lnTo>
                    <a:pt x="243" y="73"/>
                  </a:lnTo>
                  <a:lnTo>
                    <a:pt x="230" y="72"/>
                  </a:lnTo>
                  <a:lnTo>
                    <a:pt x="214" y="72"/>
                  </a:lnTo>
                  <a:lnTo>
                    <a:pt x="201" y="72"/>
                  </a:lnTo>
                  <a:lnTo>
                    <a:pt x="186" y="73"/>
                  </a:lnTo>
                  <a:lnTo>
                    <a:pt x="170" y="76"/>
                  </a:lnTo>
                  <a:lnTo>
                    <a:pt x="156" y="80"/>
                  </a:lnTo>
                  <a:lnTo>
                    <a:pt x="150" y="82"/>
                  </a:lnTo>
                  <a:lnTo>
                    <a:pt x="143" y="85"/>
                  </a:lnTo>
                  <a:lnTo>
                    <a:pt x="137" y="88"/>
                  </a:lnTo>
                  <a:lnTo>
                    <a:pt x="132" y="93"/>
                  </a:lnTo>
                  <a:lnTo>
                    <a:pt x="129" y="97"/>
                  </a:lnTo>
                  <a:lnTo>
                    <a:pt x="126" y="102"/>
                  </a:lnTo>
                  <a:lnTo>
                    <a:pt x="124" y="108"/>
                  </a:lnTo>
                  <a:lnTo>
                    <a:pt x="123" y="115"/>
                  </a:lnTo>
                  <a:lnTo>
                    <a:pt x="123" y="120"/>
                  </a:lnTo>
                  <a:lnTo>
                    <a:pt x="125" y="124"/>
                  </a:lnTo>
                  <a:lnTo>
                    <a:pt x="127" y="128"/>
                  </a:lnTo>
                  <a:lnTo>
                    <a:pt x="130" y="132"/>
                  </a:lnTo>
                  <a:lnTo>
                    <a:pt x="133" y="136"/>
                  </a:lnTo>
                  <a:lnTo>
                    <a:pt x="138" y="140"/>
                  </a:lnTo>
                  <a:lnTo>
                    <a:pt x="143" y="144"/>
                  </a:lnTo>
                  <a:lnTo>
                    <a:pt x="151" y="147"/>
                  </a:lnTo>
                  <a:lnTo>
                    <a:pt x="167" y="153"/>
                  </a:lnTo>
                  <a:lnTo>
                    <a:pt x="188" y="159"/>
                  </a:lnTo>
                  <a:lnTo>
                    <a:pt x="213" y="165"/>
                  </a:lnTo>
                  <a:lnTo>
                    <a:pt x="243" y="171"/>
                  </a:lnTo>
                  <a:lnTo>
                    <a:pt x="275" y="177"/>
                  </a:lnTo>
                  <a:lnTo>
                    <a:pt x="309" y="184"/>
                  </a:lnTo>
                  <a:lnTo>
                    <a:pt x="324" y="190"/>
                  </a:lnTo>
                  <a:lnTo>
                    <a:pt x="341" y="195"/>
                  </a:lnTo>
                  <a:lnTo>
                    <a:pt x="357" y="201"/>
                  </a:lnTo>
                  <a:lnTo>
                    <a:pt x="371" y="208"/>
                  </a:lnTo>
                  <a:lnTo>
                    <a:pt x="385" y="217"/>
                  </a:lnTo>
                  <a:lnTo>
                    <a:pt x="397" y="226"/>
                  </a:lnTo>
                  <a:lnTo>
                    <a:pt x="403" y="231"/>
                  </a:lnTo>
                  <a:lnTo>
                    <a:pt x="409" y="236"/>
                  </a:lnTo>
                  <a:lnTo>
                    <a:pt x="414" y="242"/>
                  </a:lnTo>
                  <a:lnTo>
                    <a:pt x="418" y="248"/>
                  </a:lnTo>
                  <a:lnTo>
                    <a:pt x="422" y="255"/>
                  </a:lnTo>
                  <a:lnTo>
                    <a:pt x="426" y="262"/>
                  </a:lnTo>
                  <a:lnTo>
                    <a:pt x="429" y="270"/>
                  </a:lnTo>
                  <a:lnTo>
                    <a:pt x="433" y="277"/>
                  </a:lnTo>
                  <a:lnTo>
                    <a:pt x="435" y="285"/>
                  </a:lnTo>
                  <a:lnTo>
                    <a:pt x="436" y="294"/>
                  </a:lnTo>
                  <a:lnTo>
                    <a:pt x="437" y="303"/>
                  </a:lnTo>
                  <a:lnTo>
                    <a:pt x="437" y="314"/>
                  </a:lnTo>
                  <a:lnTo>
                    <a:pt x="437" y="323"/>
                  </a:lnTo>
                  <a:lnTo>
                    <a:pt x="436" y="332"/>
                  </a:lnTo>
                  <a:lnTo>
                    <a:pt x="433" y="342"/>
                  </a:lnTo>
                  <a:lnTo>
                    <a:pt x="429" y="351"/>
                  </a:lnTo>
                  <a:lnTo>
                    <a:pt x="426" y="359"/>
                  </a:lnTo>
                  <a:lnTo>
                    <a:pt x="421" y="368"/>
                  </a:lnTo>
                  <a:lnTo>
                    <a:pt x="416" y="376"/>
                  </a:lnTo>
                  <a:lnTo>
                    <a:pt x="411" y="383"/>
                  </a:lnTo>
                  <a:lnTo>
                    <a:pt x="404" y="391"/>
                  </a:lnTo>
                  <a:lnTo>
                    <a:pt x="397" y="397"/>
                  </a:lnTo>
                  <a:lnTo>
                    <a:pt x="390" y="403"/>
                  </a:lnTo>
                  <a:lnTo>
                    <a:pt x="383" y="410"/>
                  </a:lnTo>
                  <a:lnTo>
                    <a:pt x="374" y="415"/>
                  </a:lnTo>
                  <a:lnTo>
                    <a:pt x="366" y="419"/>
                  </a:lnTo>
                  <a:lnTo>
                    <a:pt x="358" y="423"/>
                  </a:lnTo>
                  <a:lnTo>
                    <a:pt x="349" y="427"/>
                  </a:lnTo>
                  <a:lnTo>
                    <a:pt x="331" y="432"/>
                  </a:lnTo>
                  <a:lnTo>
                    <a:pt x="313" y="438"/>
                  </a:lnTo>
                  <a:lnTo>
                    <a:pt x="294" y="441"/>
                  </a:lnTo>
                  <a:lnTo>
                    <a:pt x="277" y="443"/>
                  </a:lnTo>
                  <a:lnTo>
                    <a:pt x="245" y="446"/>
                  </a:lnTo>
                  <a:lnTo>
                    <a:pt x="221" y="446"/>
                  </a:lnTo>
                  <a:lnTo>
                    <a:pt x="196" y="446"/>
                  </a:lnTo>
                  <a:lnTo>
                    <a:pt x="165" y="443"/>
                  </a:lnTo>
                  <a:lnTo>
                    <a:pt x="149" y="441"/>
                  </a:lnTo>
                  <a:lnTo>
                    <a:pt x="131" y="437"/>
                  </a:lnTo>
                  <a:lnTo>
                    <a:pt x="114" y="432"/>
                  </a:lnTo>
                  <a:lnTo>
                    <a:pt x="97" y="426"/>
                  </a:lnTo>
                  <a:lnTo>
                    <a:pt x="80" y="418"/>
                  </a:lnTo>
                  <a:lnTo>
                    <a:pt x="63" y="408"/>
                  </a:lnTo>
                  <a:lnTo>
                    <a:pt x="56" y="402"/>
                  </a:lnTo>
                  <a:lnTo>
                    <a:pt x="49" y="396"/>
                  </a:lnTo>
                  <a:lnTo>
                    <a:pt x="41" y="390"/>
                  </a:lnTo>
                  <a:lnTo>
                    <a:pt x="35" y="382"/>
                  </a:lnTo>
                  <a:lnTo>
                    <a:pt x="29" y="374"/>
                  </a:lnTo>
                  <a:lnTo>
                    <a:pt x="23" y="366"/>
                  </a:lnTo>
                  <a:lnTo>
                    <a:pt x="17" y="356"/>
                  </a:lnTo>
                  <a:lnTo>
                    <a:pt x="12" y="346"/>
                  </a:lnTo>
                  <a:lnTo>
                    <a:pt x="8" y="336"/>
                  </a:lnTo>
                  <a:lnTo>
                    <a:pt x="5" y="324"/>
                  </a:lnTo>
                  <a:lnTo>
                    <a:pt x="2" y="312"/>
                  </a:lnTo>
                  <a:lnTo>
                    <a:pt x="0" y="298"/>
                  </a:lnTo>
                  <a:lnTo>
                    <a:pt x="105" y="29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9" name="Freeform 12"/>
            <p:cNvSpPr>
              <a:spLocks noEditPoints="1"/>
            </p:cNvSpPr>
            <p:nvPr/>
          </p:nvSpPr>
          <p:spPr bwMode="auto">
            <a:xfrm>
              <a:off x="4956" y="331"/>
              <a:ext cx="37" cy="32"/>
            </a:xfrm>
            <a:custGeom>
              <a:avLst/>
              <a:gdLst>
                <a:gd name="T0" fmla="*/ 116 w 524"/>
                <a:gd name="T1" fmla="*/ 185 h 446"/>
                <a:gd name="T2" fmla="*/ 133 w 524"/>
                <a:gd name="T3" fmla="*/ 136 h 446"/>
                <a:gd name="T4" fmla="*/ 173 w 524"/>
                <a:gd name="T5" fmla="*/ 97 h 446"/>
                <a:gd name="T6" fmla="*/ 241 w 524"/>
                <a:gd name="T7" fmla="*/ 76 h 446"/>
                <a:gd name="T8" fmla="*/ 297 w 524"/>
                <a:gd name="T9" fmla="*/ 77 h 446"/>
                <a:gd name="T10" fmla="*/ 333 w 524"/>
                <a:gd name="T11" fmla="*/ 87 h 446"/>
                <a:gd name="T12" fmla="*/ 361 w 524"/>
                <a:gd name="T13" fmla="*/ 103 h 446"/>
                <a:gd name="T14" fmla="*/ 394 w 524"/>
                <a:gd name="T15" fmla="*/ 142 h 446"/>
                <a:gd name="T16" fmla="*/ 408 w 524"/>
                <a:gd name="T17" fmla="*/ 190 h 446"/>
                <a:gd name="T18" fmla="*/ 410 w 524"/>
                <a:gd name="T19" fmla="*/ 233 h 446"/>
                <a:gd name="T20" fmla="*/ 405 w 524"/>
                <a:gd name="T21" fmla="*/ 273 h 446"/>
                <a:gd name="T22" fmla="*/ 388 w 524"/>
                <a:gd name="T23" fmla="*/ 312 h 446"/>
                <a:gd name="T24" fmla="*/ 347 w 524"/>
                <a:gd name="T25" fmla="*/ 351 h 446"/>
                <a:gd name="T26" fmla="*/ 297 w 524"/>
                <a:gd name="T27" fmla="*/ 368 h 446"/>
                <a:gd name="T28" fmla="*/ 250 w 524"/>
                <a:gd name="T29" fmla="*/ 371 h 446"/>
                <a:gd name="T30" fmla="*/ 208 w 524"/>
                <a:gd name="T31" fmla="*/ 364 h 446"/>
                <a:gd name="T32" fmla="*/ 169 w 524"/>
                <a:gd name="T33" fmla="*/ 345 h 446"/>
                <a:gd name="T34" fmla="*/ 136 w 524"/>
                <a:gd name="T35" fmla="*/ 310 h 446"/>
                <a:gd name="T36" fmla="*/ 118 w 524"/>
                <a:gd name="T37" fmla="*/ 270 h 446"/>
                <a:gd name="T38" fmla="*/ 0 w 524"/>
                <a:gd name="T39" fmla="*/ 225 h 446"/>
                <a:gd name="T40" fmla="*/ 13 w 524"/>
                <a:gd name="T41" fmla="*/ 302 h 446"/>
                <a:gd name="T42" fmla="*/ 42 w 524"/>
                <a:gd name="T43" fmla="*/ 356 h 446"/>
                <a:gd name="T44" fmla="*/ 72 w 524"/>
                <a:gd name="T45" fmla="*/ 389 h 446"/>
                <a:gd name="T46" fmla="*/ 112 w 524"/>
                <a:gd name="T47" fmla="*/ 415 h 446"/>
                <a:gd name="T48" fmla="*/ 164 w 524"/>
                <a:gd name="T49" fmla="*/ 435 h 446"/>
                <a:gd name="T50" fmla="*/ 226 w 524"/>
                <a:gd name="T51" fmla="*/ 445 h 446"/>
                <a:gd name="T52" fmla="*/ 297 w 524"/>
                <a:gd name="T53" fmla="*/ 445 h 446"/>
                <a:gd name="T54" fmla="*/ 357 w 524"/>
                <a:gd name="T55" fmla="*/ 436 h 446"/>
                <a:gd name="T56" fmla="*/ 407 w 524"/>
                <a:gd name="T57" fmla="*/ 417 h 446"/>
                <a:gd name="T58" fmla="*/ 448 w 524"/>
                <a:gd name="T59" fmla="*/ 392 h 446"/>
                <a:gd name="T60" fmla="*/ 479 w 524"/>
                <a:gd name="T61" fmla="*/ 361 h 446"/>
                <a:gd name="T62" fmla="*/ 501 w 524"/>
                <a:gd name="T63" fmla="*/ 325 h 446"/>
                <a:gd name="T64" fmla="*/ 519 w 524"/>
                <a:gd name="T65" fmla="*/ 266 h 446"/>
                <a:gd name="T66" fmla="*/ 519 w 524"/>
                <a:gd name="T67" fmla="*/ 177 h 446"/>
                <a:gd name="T68" fmla="*/ 507 w 524"/>
                <a:gd name="T69" fmla="*/ 135 h 446"/>
                <a:gd name="T70" fmla="*/ 487 w 524"/>
                <a:gd name="T71" fmla="*/ 97 h 446"/>
                <a:gd name="T72" fmla="*/ 458 w 524"/>
                <a:gd name="T73" fmla="*/ 65 h 446"/>
                <a:gd name="T74" fmla="*/ 422 w 524"/>
                <a:gd name="T75" fmla="*/ 37 h 446"/>
                <a:gd name="T76" fmla="*/ 377 w 524"/>
                <a:gd name="T77" fmla="*/ 17 h 446"/>
                <a:gd name="T78" fmla="*/ 323 w 524"/>
                <a:gd name="T79" fmla="*/ 4 h 446"/>
                <a:gd name="T80" fmla="*/ 261 w 524"/>
                <a:gd name="T81" fmla="*/ 0 h 446"/>
                <a:gd name="T82" fmla="*/ 202 w 524"/>
                <a:gd name="T83" fmla="*/ 4 h 446"/>
                <a:gd name="T84" fmla="*/ 150 w 524"/>
                <a:gd name="T85" fmla="*/ 16 h 446"/>
                <a:gd name="T86" fmla="*/ 105 w 524"/>
                <a:gd name="T87" fmla="*/ 34 h 446"/>
                <a:gd name="T88" fmla="*/ 68 w 524"/>
                <a:gd name="T89" fmla="*/ 60 h 446"/>
                <a:gd name="T90" fmla="*/ 39 w 524"/>
                <a:gd name="T91" fmla="*/ 93 h 446"/>
                <a:gd name="T92" fmla="*/ 17 w 524"/>
                <a:gd name="T93" fmla="*/ 131 h 446"/>
                <a:gd name="T94" fmla="*/ 4 w 524"/>
                <a:gd name="T95" fmla="*/ 176 h 446"/>
                <a:gd name="T96" fmla="*/ 0 w 524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4" h="446">
                  <a:moveTo>
                    <a:pt x="113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6" y="185"/>
                  </a:lnTo>
                  <a:lnTo>
                    <a:pt x="119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1" y="125"/>
                  </a:lnTo>
                  <a:lnTo>
                    <a:pt x="150" y="115"/>
                  </a:lnTo>
                  <a:lnTo>
                    <a:pt x="160" y="105"/>
                  </a:lnTo>
                  <a:lnTo>
                    <a:pt x="173" y="97"/>
                  </a:lnTo>
                  <a:lnTo>
                    <a:pt x="187" y="88"/>
                  </a:lnTo>
                  <a:lnTo>
                    <a:pt x="202" y="83"/>
                  </a:lnTo>
                  <a:lnTo>
                    <a:pt x="221" y="78"/>
                  </a:lnTo>
                  <a:lnTo>
                    <a:pt x="241" y="76"/>
                  </a:lnTo>
                  <a:lnTo>
                    <a:pt x="262" y="75"/>
                  </a:lnTo>
                  <a:lnTo>
                    <a:pt x="275" y="75"/>
                  </a:lnTo>
                  <a:lnTo>
                    <a:pt x="286" y="76"/>
                  </a:lnTo>
                  <a:lnTo>
                    <a:pt x="297" y="77"/>
                  </a:lnTo>
                  <a:lnTo>
                    <a:pt x="307" y="79"/>
                  </a:lnTo>
                  <a:lnTo>
                    <a:pt x="317" y="81"/>
                  </a:lnTo>
                  <a:lnTo>
                    <a:pt x="325" y="84"/>
                  </a:lnTo>
                  <a:lnTo>
                    <a:pt x="333" y="87"/>
                  </a:lnTo>
                  <a:lnTo>
                    <a:pt x="342" y="91"/>
                  </a:lnTo>
                  <a:lnTo>
                    <a:pt x="349" y="95"/>
                  </a:lnTo>
                  <a:lnTo>
                    <a:pt x="355" y="99"/>
                  </a:lnTo>
                  <a:lnTo>
                    <a:pt x="361" y="103"/>
                  </a:lnTo>
                  <a:lnTo>
                    <a:pt x="368" y="108"/>
                  </a:lnTo>
                  <a:lnTo>
                    <a:pt x="378" y="119"/>
                  </a:lnTo>
                  <a:lnTo>
                    <a:pt x="386" y="130"/>
                  </a:lnTo>
                  <a:lnTo>
                    <a:pt x="394" y="142"/>
                  </a:lnTo>
                  <a:lnTo>
                    <a:pt x="399" y="154"/>
                  </a:lnTo>
                  <a:lnTo>
                    <a:pt x="403" y="166"/>
                  </a:lnTo>
                  <a:lnTo>
                    <a:pt x="406" y="178"/>
                  </a:lnTo>
                  <a:lnTo>
                    <a:pt x="408" y="190"/>
                  </a:lnTo>
                  <a:lnTo>
                    <a:pt x="410" y="201"/>
                  </a:lnTo>
                  <a:lnTo>
                    <a:pt x="410" y="211"/>
                  </a:lnTo>
                  <a:lnTo>
                    <a:pt x="411" y="222"/>
                  </a:lnTo>
                  <a:lnTo>
                    <a:pt x="410" y="233"/>
                  </a:lnTo>
                  <a:lnTo>
                    <a:pt x="410" y="244"/>
                  </a:lnTo>
                  <a:lnTo>
                    <a:pt x="408" y="254"/>
                  </a:lnTo>
                  <a:lnTo>
                    <a:pt x="407" y="264"/>
                  </a:lnTo>
                  <a:lnTo>
                    <a:pt x="405" y="273"/>
                  </a:lnTo>
                  <a:lnTo>
                    <a:pt x="402" y="282"/>
                  </a:lnTo>
                  <a:lnTo>
                    <a:pt x="399" y="290"/>
                  </a:lnTo>
                  <a:lnTo>
                    <a:pt x="396" y="298"/>
                  </a:lnTo>
                  <a:lnTo>
                    <a:pt x="388" y="312"/>
                  </a:lnTo>
                  <a:lnTo>
                    <a:pt x="379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7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09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4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8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8" y="327"/>
                  </a:lnTo>
                  <a:lnTo>
                    <a:pt x="140" y="318"/>
                  </a:lnTo>
                  <a:lnTo>
                    <a:pt x="136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2" y="281"/>
                  </a:lnTo>
                  <a:lnTo>
                    <a:pt x="118" y="270"/>
                  </a:lnTo>
                  <a:lnTo>
                    <a:pt x="115" y="255"/>
                  </a:lnTo>
                  <a:lnTo>
                    <a:pt x="114" y="241"/>
                  </a:lnTo>
                  <a:lnTo>
                    <a:pt x="113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8" y="282"/>
                  </a:lnTo>
                  <a:lnTo>
                    <a:pt x="13" y="302"/>
                  </a:lnTo>
                  <a:lnTo>
                    <a:pt x="20" y="321"/>
                  </a:lnTo>
                  <a:lnTo>
                    <a:pt x="29" y="339"/>
                  </a:lnTo>
                  <a:lnTo>
                    <a:pt x="36" y="348"/>
                  </a:lnTo>
                  <a:lnTo>
                    <a:pt x="42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4" y="380"/>
                  </a:lnTo>
                  <a:lnTo>
                    <a:pt x="72" y="389"/>
                  </a:lnTo>
                  <a:lnTo>
                    <a:pt x="80" y="396"/>
                  </a:lnTo>
                  <a:lnTo>
                    <a:pt x="91" y="402"/>
                  </a:lnTo>
                  <a:lnTo>
                    <a:pt x="101" y="408"/>
                  </a:lnTo>
                  <a:lnTo>
                    <a:pt x="112" y="415"/>
                  </a:lnTo>
                  <a:lnTo>
                    <a:pt x="124" y="420"/>
                  </a:lnTo>
                  <a:lnTo>
                    <a:pt x="137" y="425"/>
                  </a:lnTo>
                  <a:lnTo>
                    <a:pt x="149" y="430"/>
                  </a:lnTo>
                  <a:lnTo>
                    <a:pt x="164" y="435"/>
                  </a:lnTo>
                  <a:lnTo>
                    <a:pt x="178" y="438"/>
                  </a:lnTo>
                  <a:lnTo>
                    <a:pt x="194" y="441"/>
                  </a:lnTo>
                  <a:lnTo>
                    <a:pt x="209" y="443"/>
                  </a:lnTo>
                  <a:lnTo>
                    <a:pt x="226" y="445"/>
                  </a:lnTo>
                  <a:lnTo>
                    <a:pt x="245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7" y="445"/>
                  </a:lnTo>
                  <a:lnTo>
                    <a:pt x="313" y="443"/>
                  </a:lnTo>
                  <a:lnTo>
                    <a:pt x="328" y="441"/>
                  </a:lnTo>
                  <a:lnTo>
                    <a:pt x="343" y="439"/>
                  </a:lnTo>
                  <a:lnTo>
                    <a:pt x="357" y="436"/>
                  </a:lnTo>
                  <a:lnTo>
                    <a:pt x="371" y="431"/>
                  </a:lnTo>
                  <a:lnTo>
                    <a:pt x="383" y="427"/>
                  </a:lnTo>
                  <a:lnTo>
                    <a:pt x="396" y="422"/>
                  </a:lnTo>
                  <a:lnTo>
                    <a:pt x="407" y="417"/>
                  </a:lnTo>
                  <a:lnTo>
                    <a:pt x="419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8" y="392"/>
                  </a:lnTo>
                  <a:lnTo>
                    <a:pt x="456" y="385"/>
                  </a:lnTo>
                  <a:lnTo>
                    <a:pt x="464" y="377"/>
                  </a:lnTo>
                  <a:lnTo>
                    <a:pt x="472" y="369"/>
                  </a:lnTo>
                  <a:lnTo>
                    <a:pt x="479" y="361"/>
                  </a:lnTo>
                  <a:lnTo>
                    <a:pt x="485" y="352"/>
                  </a:lnTo>
                  <a:lnTo>
                    <a:pt x="490" y="344"/>
                  </a:lnTo>
                  <a:lnTo>
                    <a:pt x="497" y="334"/>
                  </a:lnTo>
                  <a:lnTo>
                    <a:pt x="501" y="325"/>
                  </a:lnTo>
                  <a:lnTo>
                    <a:pt x="505" y="316"/>
                  </a:lnTo>
                  <a:lnTo>
                    <a:pt x="509" y="306"/>
                  </a:lnTo>
                  <a:lnTo>
                    <a:pt x="515" y="285"/>
                  </a:lnTo>
                  <a:lnTo>
                    <a:pt x="519" y="266"/>
                  </a:lnTo>
                  <a:lnTo>
                    <a:pt x="523" y="245"/>
                  </a:lnTo>
                  <a:lnTo>
                    <a:pt x="524" y="224"/>
                  </a:lnTo>
                  <a:lnTo>
                    <a:pt x="523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7" y="135"/>
                  </a:lnTo>
                  <a:lnTo>
                    <a:pt x="503" y="125"/>
                  </a:lnTo>
                  <a:lnTo>
                    <a:pt x="498" y="116"/>
                  </a:lnTo>
                  <a:lnTo>
                    <a:pt x="492" y="106"/>
                  </a:lnTo>
                  <a:lnTo>
                    <a:pt x="487" y="97"/>
                  </a:lnTo>
                  <a:lnTo>
                    <a:pt x="481" y="88"/>
                  </a:lnTo>
                  <a:lnTo>
                    <a:pt x="474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2" y="44"/>
                  </a:lnTo>
                  <a:lnTo>
                    <a:pt x="422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8" y="21"/>
                  </a:lnTo>
                  <a:lnTo>
                    <a:pt x="377" y="17"/>
                  </a:lnTo>
                  <a:lnTo>
                    <a:pt x="364" y="12"/>
                  </a:lnTo>
                  <a:lnTo>
                    <a:pt x="351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8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6" y="0"/>
                  </a:lnTo>
                  <a:lnTo>
                    <a:pt x="230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5" y="8"/>
                  </a:lnTo>
                  <a:lnTo>
                    <a:pt x="162" y="11"/>
                  </a:lnTo>
                  <a:lnTo>
                    <a:pt x="150" y="16"/>
                  </a:lnTo>
                  <a:lnTo>
                    <a:pt x="138" y="20"/>
                  </a:lnTo>
                  <a:lnTo>
                    <a:pt x="126" y="24"/>
                  </a:lnTo>
                  <a:lnTo>
                    <a:pt x="116" y="29"/>
                  </a:lnTo>
                  <a:lnTo>
                    <a:pt x="105" y="34"/>
                  </a:lnTo>
                  <a:lnTo>
                    <a:pt x="95" y="41"/>
                  </a:lnTo>
                  <a:lnTo>
                    <a:pt x="86" y="47"/>
                  </a:lnTo>
                  <a:lnTo>
                    <a:pt x="76" y="53"/>
                  </a:lnTo>
                  <a:lnTo>
                    <a:pt x="68" y="60"/>
                  </a:lnTo>
                  <a:lnTo>
                    <a:pt x="60" y="68"/>
                  </a:lnTo>
                  <a:lnTo>
                    <a:pt x="52" y="76"/>
                  </a:lnTo>
                  <a:lnTo>
                    <a:pt x="45" y="84"/>
                  </a:lnTo>
                  <a:lnTo>
                    <a:pt x="39" y="93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4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2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0" name="Freeform 13"/>
            <p:cNvSpPr>
              <a:spLocks/>
            </p:cNvSpPr>
            <p:nvPr/>
          </p:nvSpPr>
          <p:spPr bwMode="auto">
            <a:xfrm>
              <a:off x="4999" y="332"/>
              <a:ext cx="31" cy="31"/>
            </a:xfrm>
            <a:custGeom>
              <a:avLst/>
              <a:gdLst>
                <a:gd name="T0" fmla="*/ 109 w 431"/>
                <a:gd name="T1" fmla="*/ 234 h 439"/>
                <a:gd name="T2" fmla="*/ 110 w 431"/>
                <a:gd name="T3" fmla="*/ 291 h 439"/>
                <a:gd name="T4" fmla="*/ 114 w 431"/>
                <a:gd name="T5" fmla="*/ 311 h 439"/>
                <a:gd name="T6" fmla="*/ 123 w 431"/>
                <a:gd name="T7" fmla="*/ 326 h 439"/>
                <a:gd name="T8" fmla="*/ 131 w 431"/>
                <a:gd name="T9" fmla="*/ 337 h 439"/>
                <a:gd name="T10" fmla="*/ 141 w 431"/>
                <a:gd name="T11" fmla="*/ 345 h 439"/>
                <a:gd name="T12" fmla="*/ 165 w 431"/>
                <a:gd name="T13" fmla="*/ 357 h 439"/>
                <a:gd name="T14" fmla="*/ 192 w 431"/>
                <a:gd name="T15" fmla="*/ 363 h 439"/>
                <a:gd name="T16" fmla="*/ 218 w 431"/>
                <a:gd name="T17" fmla="*/ 364 h 439"/>
                <a:gd name="T18" fmla="*/ 253 w 431"/>
                <a:gd name="T19" fmla="*/ 362 h 439"/>
                <a:gd name="T20" fmla="*/ 279 w 431"/>
                <a:gd name="T21" fmla="*/ 355 h 439"/>
                <a:gd name="T22" fmla="*/ 296 w 431"/>
                <a:gd name="T23" fmla="*/ 344 h 439"/>
                <a:gd name="T24" fmla="*/ 309 w 431"/>
                <a:gd name="T25" fmla="*/ 329 h 439"/>
                <a:gd name="T26" fmla="*/ 317 w 431"/>
                <a:gd name="T27" fmla="*/ 311 h 439"/>
                <a:gd name="T28" fmla="*/ 320 w 431"/>
                <a:gd name="T29" fmla="*/ 289 h 439"/>
                <a:gd name="T30" fmla="*/ 322 w 431"/>
                <a:gd name="T31" fmla="*/ 239 h 439"/>
                <a:gd name="T32" fmla="*/ 431 w 431"/>
                <a:gd name="T33" fmla="*/ 0 h 439"/>
                <a:gd name="T34" fmla="*/ 431 w 431"/>
                <a:gd name="T35" fmla="*/ 255 h 439"/>
                <a:gd name="T36" fmla="*/ 429 w 431"/>
                <a:gd name="T37" fmla="*/ 300 h 439"/>
                <a:gd name="T38" fmla="*/ 422 w 431"/>
                <a:gd name="T39" fmla="*/ 337 h 439"/>
                <a:gd name="T40" fmla="*/ 413 w 431"/>
                <a:gd name="T41" fmla="*/ 360 h 439"/>
                <a:gd name="T42" fmla="*/ 406 w 431"/>
                <a:gd name="T43" fmla="*/ 373 h 439"/>
                <a:gd name="T44" fmla="*/ 392 w 431"/>
                <a:gd name="T45" fmla="*/ 388 h 439"/>
                <a:gd name="T46" fmla="*/ 375 w 431"/>
                <a:gd name="T47" fmla="*/ 404 h 439"/>
                <a:gd name="T48" fmla="*/ 353 w 431"/>
                <a:gd name="T49" fmla="*/ 416 h 439"/>
                <a:gd name="T50" fmla="*/ 330 w 431"/>
                <a:gd name="T51" fmla="*/ 425 h 439"/>
                <a:gd name="T52" fmla="*/ 293 w 431"/>
                <a:gd name="T53" fmla="*/ 434 h 439"/>
                <a:gd name="T54" fmla="*/ 244 w 431"/>
                <a:gd name="T55" fmla="*/ 439 h 439"/>
                <a:gd name="T56" fmla="*/ 201 w 431"/>
                <a:gd name="T57" fmla="*/ 439 h 439"/>
                <a:gd name="T58" fmla="*/ 164 w 431"/>
                <a:gd name="T59" fmla="*/ 436 h 439"/>
                <a:gd name="T60" fmla="*/ 133 w 431"/>
                <a:gd name="T61" fmla="*/ 432 h 439"/>
                <a:gd name="T62" fmla="*/ 106 w 431"/>
                <a:gd name="T63" fmla="*/ 424 h 439"/>
                <a:gd name="T64" fmla="*/ 82 w 431"/>
                <a:gd name="T65" fmla="*/ 416 h 439"/>
                <a:gd name="T66" fmla="*/ 62 w 431"/>
                <a:gd name="T67" fmla="*/ 406 h 439"/>
                <a:gd name="T68" fmla="*/ 47 w 431"/>
                <a:gd name="T69" fmla="*/ 393 h 439"/>
                <a:gd name="T70" fmla="*/ 33 w 431"/>
                <a:gd name="T71" fmla="*/ 380 h 439"/>
                <a:gd name="T72" fmla="*/ 23 w 431"/>
                <a:gd name="T73" fmla="*/ 364 h 439"/>
                <a:gd name="T74" fmla="*/ 16 w 431"/>
                <a:gd name="T75" fmla="*/ 348 h 439"/>
                <a:gd name="T76" fmla="*/ 7 w 431"/>
                <a:gd name="T77" fmla="*/ 323 h 439"/>
                <a:gd name="T78" fmla="*/ 2 w 431"/>
                <a:gd name="T79" fmla="*/ 287 h 439"/>
                <a:gd name="T80" fmla="*/ 0 w 431"/>
                <a:gd name="T81" fmla="*/ 249 h 439"/>
                <a:gd name="T82" fmla="*/ 0 w 431"/>
                <a:gd name="T83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1" h="439">
                  <a:moveTo>
                    <a:pt x="109" y="0"/>
                  </a:moveTo>
                  <a:lnTo>
                    <a:pt x="109" y="234"/>
                  </a:lnTo>
                  <a:lnTo>
                    <a:pt x="109" y="267"/>
                  </a:lnTo>
                  <a:lnTo>
                    <a:pt x="110" y="291"/>
                  </a:lnTo>
                  <a:lnTo>
                    <a:pt x="112" y="301"/>
                  </a:lnTo>
                  <a:lnTo>
                    <a:pt x="114" y="311"/>
                  </a:lnTo>
                  <a:lnTo>
                    <a:pt x="119" y="319"/>
                  </a:lnTo>
                  <a:lnTo>
                    <a:pt x="123" y="326"/>
                  </a:lnTo>
                  <a:lnTo>
                    <a:pt x="127" y="332"/>
                  </a:lnTo>
                  <a:lnTo>
                    <a:pt x="131" y="337"/>
                  </a:lnTo>
                  <a:lnTo>
                    <a:pt x="136" y="341"/>
                  </a:lnTo>
                  <a:lnTo>
                    <a:pt x="141" y="345"/>
                  </a:lnTo>
                  <a:lnTo>
                    <a:pt x="153" y="352"/>
                  </a:lnTo>
                  <a:lnTo>
                    <a:pt x="165" y="357"/>
                  </a:lnTo>
                  <a:lnTo>
                    <a:pt x="179" y="361"/>
                  </a:lnTo>
                  <a:lnTo>
                    <a:pt x="192" y="363"/>
                  </a:lnTo>
                  <a:lnTo>
                    <a:pt x="206" y="364"/>
                  </a:lnTo>
                  <a:lnTo>
                    <a:pt x="218" y="364"/>
                  </a:lnTo>
                  <a:lnTo>
                    <a:pt x="237" y="364"/>
                  </a:lnTo>
                  <a:lnTo>
                    <a:pt x="253" y="362"/>
                  </a:lnTo>
                  <a:lnTo>
                    <a:pt x="266" y="359"/>
                  </a:lnTo>
                  <a:lnTo>
                    <a:pt x="279" y="355"/>
                  </a:lnTo>
                  <a:lnTo>
                    <a:pt x="288" y="349"/>
                  </a:lnTo>
                  <a:lnTo>
                    <a:pt x="296" y="344"/>
                  </a:lnTo>
                  <a:lnTo>
                    <a:pt x="304" y="337"/>
                  </a:lnTo>
                  <a:lnTo>
                    <a:pt x="309" y="329"/>
                  </a:lnTo>
                  <a:lnTo>
                    <a:pt x="313" y="320"/>
                  </a:lnTo>
                  <a:lnTo>
                    <a:pt x="317" y="311"/>
                  </a:lnTo>
                  <a:lnTo>
                    <a:pt x="319" y="300"/>
                  </a:lnTo>
                  <a:lnTo>
                    <a:pt x="320" y="289"/>
                  </a:lnTo>
                  <a:lnTo>
                    <a:pt x="322" y="265"/>
                  </a:lnTo>
                  <a:lnTo>
                    <a:pt x="322" y="239"/>
                  </a:lnTo>
                  <a:lnTo>
                    <a:pt x="322" y="0"/>
                  </a:lnTo>
                  <a:lnTo>
                    <a:pt x="431" y="0"/>
                  </a:lnTo>
                  <a:lnTo>
                    <a:pt x="431" y="226"/>
                  </a:lnTo>
                  <a:lnTo>
                    <a:pt x="431" y="255"/>
                  </a:lnTo>
                  <a:lnTo>
                    <a:pt x="430" y="278"/>
                  </a:lnTo>
                  <a:lnTo>
                    <a:pt x="429" y="300"/>
                  </a:lnTo>
                  <a:lnTo>
                    <a:pt x="425" y="320"/>
                  </a:lnTo>
                  <a:lnTo>
                    <a:pt x="422" y="337"/>
                  </a:lnTo>
                  <a:lnTo>
                    <a:pt x="417" y="352"/>
                  </a:lnTo>
                  <a:lnTo>
                    <a:pt x="413" y="360"/>
                  </a:lnTo>
                  <a:lnTo>
                    <a:pt x="410" y="366"/>
                  </a:lnTo>
                  <a:lnTo>
                    <a:pt x="406" y="373"/>
                  </a:lnTo>
                  <a:lnTo>
                    <a:pt x="401" y="380"/>
                  </a:lnTo>
                  <a:lnTo>
                    <a:pt x="392" y="388"/>
                  </a:lnTo>
                  <a:lnTo>
                    <a:pt x="384" y="396"/>
                  </a:lnTo>
                  <a:lnTo>
                    <a:pt x="375" y="404"/>
                  </a:lnTo>
                  <a:lnTo>
                    <a:pt x="364" y="410"/>
                  </a:lnTo>
                  <a:lnTo>
                    <a:pt x="353" y="416"/>
                  </a:lnTo>
                  <a:lnTo>
                    <a:pt x="341" y="421"/>
                  </a:lnTo>
                  <a:lnTo>
                    <a:pt x="330" y="425"/>
                  </a:lnTo>
                  <a:lnTo>
                    <a:pt x="318" y="429"/>
                  </a:lnTo>
                  <a:lnTo>
                    <a:pt x="293" y="434"/>
                  </a:lnTo>
                  <a:lnTo>
                    <a:pt x="268" y="437"/>
                  </a:lnTo>
                  <a:lnTo>
                    <a:pt x="244" y="439"/>
                  </a:lnTo>
                  <a:lnTo>
                    <a:pt x="222" y="439"/>
                  </a:lnTo>
                  <a:lnTo>
                    <a:pt x="201" y="439"/>
                  </a:lnTo>
                  <a:lnTo>
                    <a:pt x="182" y="438"/>
                  </a:lnTo>
                  <a:lnTo>
                    <a:pt x="164" y="436"/>
                  </a:lnTo>
                  <a:lnTo>
                    <a:pt x="149" y="434"/>
                  </a:lnTo>
                  <a:lnTo>
                    <a:pt x="133" y="432"/>
                  </a:lnTo>
                  <a:lnTo>
                    <a:pt x="119" y="429"/>
                  </a:lnTo>
                  <a:lnTo>
                    <a:pt x="106" y="424"/>
                  </a:lnTo>
                  <a:lnTo>
                    <a:pt x="94" y="420"/>
                  </a:lnTo>
                  <a:lnTo>
                    <a:pt x="82" y="416"/>
                  </a:lnTo>
                  <a:lnTo>
                    <a:pt x="72" y="411"/>
                  </a:lnTo>
                  <a:lnTo>
                    <a:pt x="62" y="406"/>
                  </a:lnTo>
                  <a:lnTo>
                    <a:pt x="54" y="399"/>
                  </a:lnTo>
                  <a:lnTo>
                    <a:pt x="47" y="393"/>
                  </a:lnTo>
                  <a:lnTo>
                    <a:pt x="40" y="386"/>
                  </a:lnTo>
                  <a:lnTo>
                    <a:pt x="33" y="380"/>
                  </a:lnTo>
                  <a:lnTo>
                    <a:pt x="28" y="372"/>
                  </a:lnTo>
                  <a:lnTo>
                    <a:pt x="23" y="364"/>
                  </a:lnTo>
                  <a:lnTo>
                    <a:pt x="19" y="357"/>
                  </a:lnTo>
                  <a:lnTo>
                    <a:pt x="16" y="348"/>
                  </a:lnTo>
                  <a:lnTo>
                    <a:pt x="12" y="340"/>
                  </a:lnTo>
                  <a:lnTo>
                    <a:pt x="7" y="323"/>
                  </a:lnTo>
                  <a:lnTo>
                    <a:pt x="4" y="306"/>
                  </a:lnTo>
                  <a:lnTo>
                    <a:pt x="2" y="287"/>
                  </a:lnTo>
                  <a:lnTo>
                    <a:pt x="1" y="268"/>
                  </a:lnTo>
                  <a:lnTo>
                    <a:pt x="0" y="249"/>
                  </a:lnTo>
                  <a:lnTo>
                    <a:pt x="0" y="231"/>
                  </a:lnTo>
                  <a:lnTo>
                    <a:pt x="0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1" name="Freeform 14"/>
            <p:cNvSpPr>
              <a:spLocks/>
            </p:cNvSpPr>
            <p:nvPr/>
          </p:nvSpPr>
          <p:spPr bwMode="auto">
            <a:xfrm>
              <a:off x="5036" y="332"/>
              <a:ext cx="30" cy="30"/>
            </a:xfrm>
            <a:custGeom>
              <a:avLst/>
              <a:gdLst>
                <a:gd name="T0" fmla="*/ 160 w 428"/>
                <a:gd name="T1" fmla="*/ 73 h 432"/>
                <a:gd name="T2" fmla="*/ 0 w 428"/>
                <a:gd name="T3" fmla="*/ 73 h 432"/>
                <a:gd name="T4" fmla="*/ 0 w 428"/>
                <a:gd name="T5" fmla="*/ 0 h 432"/>
                <a:gd name="T6" fmla="*/ 428 w 428"/>
                <a:gd name="T7" fmla="*/ 0 h 432"/>
                <a:gd name="T8" fmla="*/ 428 w 428"/>
                <a:gd name="T9" fmla="*/ 73 h 432"/>
                <a:gd name="T10" fmla="*/ 268 w 428"/>
                <a:gd name="T11" fmla="*/ 73 h 432"/>
                <a:gd name="T12" fmla="*/ 268 w 428"/>
                <a:gd name="T13" fmla="*/ 432 h 432"/>
                <a:gd name="T14" fmla="*/ 160 w 428"/>
                <a:gd name="T15" fmla="*/ 432 h 432"/>
                <a:gd name="T16" fmla="*/ 160 w 428"/>
                <a:gd name="T17" fmla="*/ 73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32">
                  <a:moveTo>
                    <a:pt x="160" y="73"/>
                  </a:moveTo>
                  <a:lnTo>
                    <a:pt x="0" y="73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428" y="73"/>
                  </a:lnTo>
                  <a:lnTo>
                    <a:pt x="268" y="73"/>
                  </a:lnTo>
                  <a:lnTo>
                    <a:pt x="268" y="432"/>
                  </a:lnTo>
                  <a:lnTo>
                    <a:pt x="160" y="432"/>
                  </a:lnTo>
                  <a:lnTo>
                    <a:pt x="160" y="7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2" name="Freeform 15"/>
            <p:cNvSpPr>
              <a:spLocks/>
            </p:cNvSpPr>
            <p:nvPr/>
          </p:nvSpPr>
          <p:spPr bwMode="auto">
            <a:xfrm>
              <a:off x="5071" y="332"/>
              <a:ext cx="31" cy="30"/>
            </a:xfrm>
            <a:custGeom>
              <a:avLst/>
              <a:gdLst>
                <a:gd name="T0" fmla="*/ 0 w 432"/>
                <a:gd name="T1" fmla="*/ 0 h 432"/>
                <a:gd name="T2" fmla="*/ 109 w 432"/>
                <a:gd name="T3" fmla="*/ 0 h 432"/>
                <a:gd name="T4" fmla="*/ 109 w 432"/>
                <a:gd name="T5" fmla="*/ 170 h 432"/>
                <a:gd name="T6" fmla="*/ 324 w 432"/>
                <a:gd name="T7" fmla="*/ 170 h 432"/>
                <a:gd name="T8" fmla="*/ 324 w 432"/>
                <a:gd name="T9" fmla="*/ 0 h 432"/>
                <a:gd name="T10" fmla="*/ 432 w 432"/>
                <a:gd name="T11" fmla="*/ 0 h 432"/>
                <a:gd name="T12" fmla="*/ 432 w 432"/>
                <a:gd name="T13" fmla="*/ 432 h 432"/>
                <a:gd name="T14" fmla="*/ 324 w 432"/>
                <a:gd name="T15" fmla="*/ 432 h 432"/>
                <a:gd name="T16" fmla="*/ 324 w 432"/>
                <a:gd name="T17" fmla="*/ 243 h 432"/>
                <a:gd name="T18" fmla="*/ 109 w 432"/>
                <a:gd name="T19" fmla="*/ 243 h 432"/>
                <a:gd name="T20" fmla="*/ 109 w 432"/>
                <a:gd name="T21" fmla="*/ 432 h 432"/>
                <a:gd name="T22" fmla="*/ 0 w 432"/>
                <a:gd name="T23" fmla="*/ 432 h 432"/>
                <a:gd name="T24" fmla="*/ 0 w 432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32">
                  <a:moveTo>
                    <a:pt x="0" y="0"/>
                  </a:moveTo>
                  <a:lnTo>
                    <a:pt x="109" y="0"/>
                  </a:lnTo>
                  <a:lnTo>
                    <a:pt x="109" y="170"/>
                  </a:lnTo>
                  <a:lnTo>
                    <a:pt x="324" y="170"/>
                  </a:lnTo>
                  <a:lnTo>
                    <a:pt x="324" y="0"/>
                  </a:lnTo>
                  <a:lnTo>
                    <a:pt x="432" y="0"/>
                  </a:lnTo>
                  <a:lnTo>
                    <a:pt x="432" y="432"/>
                  </a:lnTo>
                  <a:lnTo>
                    <a:pt x="324" y="432"/>
                  </a:lnTo>
                  <a:lnTo>
                    <a:pt x="324" y="243"/>
                  </a:lnTo>
                  <a:lnTo>
                    <a:pt x="109" y="243"/>
                  </a:lnTo>
                  <a:lnTo>
                    <a:pt x="1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3" name="Freeform 16"/>
            <p:cNvSpPr>
              <a:spLocks/>
            </p:cNvSpPr>
            <p:nvPr/>
          </p:nvSpPr>
          <p:spPr bwMode="auto">
            <a:xfrm>
              <a:off x="5110" y="332"/>
              <a:ext cx="30" cy="30"/>
            </a:xfrm>
            <a:custGeom>
              <a:avLst/>
              <a:gdLst>
                <a:gd name="T0" fmla="*/ 0 w 411"/>
                <a:gd name="T1" fmla="*/ 0 h 432"/>
                <a:gd name="T2" fmla="*/ 401 w 411"/>
                <a:gd name="T3" fmla="*/ 0 h 432"/>
                <a:gd name="T4" fmla="*/ 401 w 411"/>
                <a:gd name="T5" fmla="*/ 73 h 432"/>
                <a:gd name="T6" fmla="*/ 109 w 411"/>
                <a:gd name="T7" fmla="*/ 73 h 432"/>
                <a:gd name="T8" fmla="*/ 109 w 411"/>
                <a:gd name="T9" fmla="*/ 169 h 432"/>
                <a:gd name="T10" fmla="*/ 381 w 411"/>
                <a:gd name="T11" fmla="*/ 169 h 432"/>
                <a:gd name="T12" fmla="*/ 381 w 411"/>
                <a:gd name="T13" fmla="*/ 242 h 432"/>
                <a:gd name="T14" fmla="*/ 109 w 411"/>
                <a:gd name="T15" fmla="*/ 242 h 432"/>
                <a:gd name="T16" fmla="*/ 109 w 411"/>
                <a:gd name="T17" fmla="*/ 359 h 432"/>
                <a:gd name="T18" fmla="*/ 411 w 411"/>
                <a:gd name="T19" fmla="*/ 359 h 432"/>
                <a:gd name="T20" fmla="*/ 411 w 411"/>
                <a:gd name="T21" fmla="*/ 432 h 432"/>
                <a:gd name="T22" fmla="*/ 0 w 411"/>
                <a:gd name="T23" fmla="*/ 432 h 432"/>
                <a:gd name="T24" fmla="*/ 0 w 411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1" h="432">
                  <a:moveTo>
                    <a:pt x="0" y="0"/>
                  </a:moveTo>
                  <a:lnTo>
                    <a:pt x="401" y="0"/>
                  </a:lnTo>
                  <a:lnTo>
                    <a:pt x="401" y="73"/>
                  </a:lnTo>
                  <a:lnTo>
                    <a:pt x="109" y="73"/>
                  </a:lnTo>
                  <a:lnTo>
                    <a:pt x="109" y="169"/>
                  </a:lnTo>
                  <a:lnTo>
                    <a:pt x="381" y="169"/>
                  </a:lnTo>
                  <a:lnTo>
                    <a:pt x="381" y="242"/>
                  </a:lnTo>
                  <a:lnTo>
                    <a:pt x="109" y="242"/>
                  </a:lnTo>
                  <a:lnTo>
                    <a:pt x="109" y="359"/>
                  </a:lnTo>
                  <a:lnTo>
                    <a:pt x="411" y="359"/>
                  </a:lnTo>
                  <a:lnTo>
                    <a:pt x="41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4" name="Freeform 17"/>
            <p:cNvSpPr>
              <a:spLocks noEditPoints="1"/>
            </p:cNvSpPr>
            <p:nvPr/>
          </p:nvSpPr>
          <p:spPr bwMode="auto">
            <a:xfrm>
              <a:off x="5146" y="332"/>
              <a:ext cx="35" cy="30"/>
            </a:xfrm>
            <a:custGeom>
              <a:avLst/>
              <a:gdLst>
                <a:gd name="T0" fmla="*/ 194 w 484"/>
                <a:gd name="T1" fmla="*/ 73 h 432"/>
                <a:gd name="T2" fmla="*/ 267 w 484"/>
                <a:gd name="T3" fmla="*/ 74 h 432"/>
                <a:gd name="T4" fmla="*/ 286 w 484"/>
                <a:gd name="T5" fmla="*/ 77 h 432"/>
                <a:gd name="T6" fmla="*/ 300 w 484"/>
                <a:gd name="T7" fmla="*/ 83 h 432"/>
                <a:gd name="T8" fmla="*/ 314 w 484"/>
                <a:gd name="T9" fmla="*/ 91 h 432"/>
                <a:gd name="T10" fmla="*/ 322 w 484"/>
                <a:gd name="T11" fmla="*/ 101 h 432"/>
                <a:gd name="T12" fmla="*/ 327 w 484"/>
                <a:gd name="T13" fmla="*/ 114 h 432"/>
                <a:gd name="T14" fmla="*/ 328 w 484"/>
                <a:gd name="T15" fmla="*/ 126 h 432"/>
                <a:gd name="T16" fmla="*/ 327 w 484"/>
                <a:gd name="T17" fmla="*/ 139 h 432"/>
                <a:gd name="T18" fmla="*/ 322 w 484"/>
                <a:gd name="T19" fmla="*/ 153 h 432"/>
                <a:gd name="T20" fmla="*/ 310 w 484"/>
                <a:gd name="T21" fmla="*/ 167 h 432"/>
                <a:gd name="T22" fmla="*/ 299 w 484"/>
                <a:gd name="T23" fmla="*/ 173 h 432"/>
                <a:gd name="T24" fmla="*/ 287 w 484"/>
                <a:gd name="T25" fmla="*/ 177 h 432"/>
                <a:gd name="T26" fmla="*/ 268 w 484"/>
                <a:gd name="T27" fmla="*/ 180 h 432"/>
                <a:gd name="T28" fmla="*/ 243 w 484"/>
                <a:gd name="T29" fmla="*/ 182 h 432"/>
                <a:gd name="T30" fmla="*/ 189 w 484"/>
                <a:gd name="T31" fmla="*/ 183 h 432"/>
                <a:gd name="T32" fmla="*/ 108 w 484"/>
                <a:gd name="T33" fmla="*/ 73 h 432"/>
                <a:gd name="T34" fmla="*/ 108 w 484"/>
                <a:gd name="T35" fmla="*/ 432 h 432"/>
                <a:gd name="T36" fmla="*/ 130 w 484"/>
                <a:gd name="T37" fmla="*/ 251 h 432"/>
                <a:gd name="T38" fmla="*/ 174 w 484"/>
                <a:gd name="T39" fmla="*/ 255 h 432"/>
                <a:gd name="T40" fmla="*/ 191 w 484"/>
                <a:gd name="T41" fmla="*/ 259 h 432"/>
                <a:gd name="T42" fmla="*/ 206 w 484"/>
                <a:gd name="T43" fmla="*/ 266 h 432"/>
                <a:gd name="T44" fmla="*/ 220 w 484"/>
                <a:gd name="T45" fmla="*/ 276 h 432"/>
                <a:gd name="T46" fmla="*/ 236 w 484"/>
                <a:gd name="T47" fmla="*/ 292 h 432"/>
                <a:gd name="T48" fmla="*/ 276 w 484"/>
                <a:gd name="T49" fmla="*/ 338 h 432"/>
                <a:gd name="T50" fmla="*/ 484 w 484"/>
                <a:gd name="T51" fmla="*/ 432 h 432"/>
                <a:gd name="T52" fmla="*/ 400 w 484"/>
                <a:gd name="T53" fmla="*/ 324 h 432"/>
                <a:gd name="T54" fmla="*/ 369 w 484"/>
                <a:gd name="T55" fmla="*/ 289 h 432"/>
                <a:gd name="T56" fmla="*/ 342 w 484"/>
                <a:gd name="T57" fmla="*/ 266 h 432"/>
                <a:gd name="T58" fmla="*/ 315 w 484"/>
                <a:gd name="T59" fmla="*/ 249 h 432"/>
                <a:gd name="T60" fmla="*/ 298 w 484"/>
                <a:gd name="T61" fmla="*/ 241 h 432"/>
                <a:gd name="T62" fmla="*/ 329 w 484"/>
                <a:gd name="T63" fmla="*/ 236 h 432"/>
                <a:gd name="T64" fmla="*/ 359 w 484"/>
                <a:gd name="T65" fmla="*/ 227 h 432"/>
                <a:gd name="T66" fmla="*/ 377 w 484"/>
                <a:gd name="T67" fmla="*/ 220 h 432"/>
                <a:gd name="T68" fmla="*/ 394 w 484"/>
                <a:gd name="T69" fmla="*/ 210 h 432"/>
                <a:gd name="T70" fmla="*/ 409 w 484"/>
                <a:gd name="T71" fmla="*/ 198 h 432"/>
                <a:gd name="T72" fmla="*/ 420 w 484"/>
                <a:gd name="T73" fmla="*/ 186 h 432"/>
                <a:gd name="T74" fmla="*/ 429 w 484"/>
                <a:gd name="T75" fmla="*/ 171 h 432"/>
                <a:gd name="T76" fmla="*/ 436 w 484"/>
                <a:gd name="T77" fmla="*/ 155 h 432"/>
                <a:gd name="T78" fmla="*/ 440 w 484"/>
                <a:gd name="T79" fmla="*/ 139 h 432"/>
                <a:gd name="T80" fmla="*/ 441 w 484"/>
                <a:gd name="T81" fmla="*/ 121 h 432"/>
                <a:gd name="T82" fmla="*/ 440 w 484"/>
                <a:gd name="T83" fmla="*/ 105 h 432"/>
                <a:gd name="T84" fmla="*/ 436 w 484"/>
                <a:gd name="T85" fmla="*/ 89 h 432"/>
                <a:gd name="T86" fmla="*/ 429 w 484"/>
                <a:gd name="T87" fmla="*/ 72 h 432"/>
                <a:gd name="T88" fmla="*/ 420 w 484"/>
                <a:gd name="T89" fmla="*/ 58 h 432"/>
                <a:gd name="T90" fmla="*/ 409 w 484"/>
                <a:gd name="T91" fmla="*/ 43 h 432"/>
                <a:gd name="T92" fmla="*/ 393 w 484"/>
                <a:gd name="T93" fmla="*/ 30 h 432"/>
                <a:gd name="T94" fmla="*/ 374 w 484"/>
                <a:gd name="T95" fmla="*/ 19 h 432"/>
                <a:gd name="T96" fmla="*/ 352 w 484"/>
                <a:gd name="T97" fmla="*/ 11 h 432"/>
                <a:gd name="T98" fmla="*/ 315 w 484"/>
                <a:gd name="T99" fmla="*/ 3 h 432"/>
                <a:gd name="T100" fmla="*/ 280 w 484"/>
                <a:gd name="T101" fmla="*/ 1 h 432"/>
                <a:gd name="T102" fmla="*/ 229 w 484"/>
                <a:gd name="T103" fmla="*/ 0 h 432"/>
                <a:gd name="T104" fmla="*/ 0 w 484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4" h="432">
                  <a:moveTo>
                    <a:pt x="108" y="73"/>
                  </a:moveTo>
                  <a:lnTo>
                    <a:pt x="194" y="73"/>
                  </a:lnTo>
                  <a:lnTo>
                    <a:pt x="239" y="73"/>
                  </a:lnTo>
                  <a:lnTo>
                    <a:pt x="267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3" y="79"/>
                  </a:lnTo>
                  <a:lnTo>
                    <a:pt x="300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8" y="96"/>
                  </a:lnTo>
                  <a:lnTo>
                    <a:pt x="322" y="101"/>
                  </a:lnTo>
                  <a:lnTo>
                    <a:pt x="325" y="108"/>
                  </a:lnTo>
                  <a:lnTo>
                    <a:pt x="327" y="114"/>
                  </a:lnTo>
                  <a:lnTo>
                    <a:pt x="328" y="120"/>
                  </a:lnTo>
                  <a:lnTo>
                    <a:pt x="328" y="126"/>
                  </a:lnTo>
                  <a:lnTo>
                    <a:pt x="328" y="133"/>
                  </a:lnTo>
                  <a:lnTo>
                    <a:pt x="327" y="139"/>
                  </a:lnTo>
                  <a:lnTo>
                    <a:pt x="325" y="146"/>
                  </a:lnTo>
                  <a:lnTo>
                    <a:pt x="322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299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8" y="179"/>
                  </a:lnTo>
                  <a:lnTo>
                    <a:pt x="268" y="180"/>
                  </a:lnTo>
                  <a:lnTo>
                    <a:pt x="257" y="182"/>
                  </a:lnTo>
                  <a:lnTo>
                    <a:pt x="243" y="182"/>
                  </a:lnTo>
                  <a:lnTo>
                    <a:pt x="216" y="183"/>
                  </a:lnTo>
                  <a:lnTo>
                    <a:pt x="189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4" y="255"/>
                  </a:lnTo>
                  <a:lnTo>
                    <a:pt x="183" y="256"/>
                  </a:lnTo>
                  <a:lnTo>
                    <a:pt x="191" y="259"/>
                  </a:lnTo>
                  <a:lnTo>
                    <a:pt x="198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0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4" y="432"/>
                  </a:lnTo>
                  <a:lnTo>
                    <a:pt x="484" y="432"/>
                  </a:lnTo>
                  <a:lnTo>
                    <a:pt x="419" y="347"/>
                  </a:lnTo>
                  <a:lnTo>
                    <a:pt x="400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5" y="276"/>
                  </a:lnTo>
                  <a:lnTo>
                    <a:pt x="342" y="266"/>
                  </a:lnTo>
                  <a:lnTo>
                    <a:pt x="328" y="258"/>
                  </a:lnTo>
                  <a:lnTo>
                    <a:pt x="315" y="249"/>
                  </a:lnTo>
                  <a:lnTo>
                    <a:pt x="298" y="242"/>
                  </a:lnTo>
                  <a:lnTo>
                    <a:pt x="298" y="241"/>
                  </a:lnTo>
                  <a:lnTo>
                    <a:pt x="314" y="239"/>
                  </a:lnTo>
                  <a:lnTo>
                    <a:pt x="329" y="236"/>
                  </a:lnTo>
                  <a:lnTo>
                    <a:pt x="344" y="233"/>
                  </a:lnTo>
                  <a:lnTo>
                    <a:pt x="359" y="227"/>
                  </a:lnTo>
                  <a:lnTo>
                    <a:pt x="369" y="224"/>
                  </a:lnTo>
                  <a:lnTo>
                    <a:pt x="377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1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5" y="178"/>
                  </a:lnTo>
                  <a:lnTo>
                    <a:pt x="429" y="171"/>
                  </a:lnTo>
                  <a:lnTo>
                    <a:pt x="432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6" y="89"/>
                  </a:lnTo>
                  <a:lnTo>
                    <a:pt x="434" y="80"/>
                  </a:lnTo>
                  <a:lnTo>
                    <a:pt x="429" y="72"/>
                  </a:lnTo>
                  <a:lnTo>
                    <a:pt x="425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5" y="24"/>
                  </a:lnTo>
                  <a:lnTo>
                    <a:pt x="374" y="19"/>
                  </a:lnTo>
                  <a:lnTo>
                    <a:pt x="364" y="15"/>
                  </a:lnTo>
                  <a:lnTo>
                    <a:pt x="352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299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5" name="Freeform 18"/>
            <p:cNvSpPr>
              <a:spLocks/>
            </p:cNvSpPr>
            <p:nvPr/>
          </p:nvSpPr>
          <p:spPr bwMode="auto">
            <a:xfrm>
              <a:off x="5185" y="332"/>
              <a:ext cx="31" cy="30"/>
            </a:xfrm>
            <a:custGeom>
              <a:avLst/>
              <a:gdLst>
                <a:gd name="T0" fmla="*/ 0 w 428"/>
                <a:gd name="T1" fmla="*/ 0 h 432"/>
                <a:gd name="T2" fmla="*/ 105 w 428"/>
                <a:gd name="T3" fmla="*/ 0 h 432"/>
                <a:gd name="T4" fmla="*/ 325 w 428"/>
                <a:gd name="T5" fmla="*/ 289 h 432"/>
                <a:gd name="T6" fmla="*/ 327 w 428"/>
                <a:gd name="T7" fmla="*/ 289 h 432"/>
                <a:gd name="T8" fmla="*/ 327 w 428"/>
                <a:gd name="T9" fmla="*/ 0 h 432"/>
                <a:gd name="T10" fmla="*/ 428 w 428"/>
                <a:gd name="T11" fmla="*/ 0 h 432"/>
                <a:gd name="T12" fmla="*/ 428 w 428"/>
                <a:gd name="T13" fmla="*/ 432 h 432"/>
                <a:gd name="T14" fmla="*/ 318 w 428"/>
                <a:gd name="T15" fmla="*/ 432 h 432"/>
                <a:gd name="T16" fmla="*/ 102 w 428"/>
                <a:gd name="T17" fmla="*/ 150 h 432"/>
                <a:gd name="T18" fmla="*/ 101 w 428"/>
                <a:gd name="T19" fmla="*/ 150 h 432"/>
                <a:gd name="T20" fmla="*/ 101 w 428"/>
                <a:gd name="T21" fmla="*/ 432 h 432"/>
                <a:gd name="T22" fmla="*/ 0 w 428"/>
                <a:gd name="T23" fmla="*/ 432 h 432"/>
                <a:gd name="T24" fmla="*/ 0 w 428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8" h="432">
                  <a:moveTo>
                    <a:pt x="0" y="0"/>
                  </a:moveTo>
                  <a:lnTo>
                    <a:pt x="105" y="0"/>
                  </a:lnTo>
                  <a:lnTo>
                    <a:pt x="325" y="289"/>
                  </a:lnTo>
                  <a:lnTo>
                    <a:pt x="327" y="289"/>
                  </a:lnTo>
                  <a:lnTo>
                    <a:pt x="327" y="0"/>
                  </a:lnTo>
                  <a:lnTo>
                    <a:pt x="428" y="0"/>
                  </a:lnTo>
                  <a:lnTo>
                    <a:pt x="428" y="432"/>
                  </a:lnTo>
                  <a:lnTo>
                    <a:pt x="318" y="432"/>
                  </a:lnTo>
                  <a:lnTo>
                    <a:pt x="102" y="150"/>
                  </a:lnTo>
                  <a:lnTo>
                    <a:pt x="101" y="150"/>
                  </a:lnTo>
                  <a:lnTo>
                    <a:pt x="101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6" name="Freeform 19"/>
            <p:cNvSpPr>
              <a:spLocks noEditPoints="1"/>
            </p:cNvSpPr>
            <p:nvPr/>
          </p:nvSpPr>
          <p:spPr bwMode="auto">
            <a:xfrm>
              <a:off x="5239" y="332"/>
              <a:ext cx="30" cy="30"/>
            </a:xfrm>
            <a:custGeom>
              <a:avLst/>
              <a:gdLst>
                <a:gd name="T0" fmla="*/ 203 w 413"/>
                <a:gd name="T1" fmla="*/ 73 h 432"/>
                <a:gd name="T2" fmla="*/ 246 w 413"/>
                <a:gd name="T3" fmla="*/ 77 h 432"/>
                <a:gd name="T4" fmla="*/ 266 w 413"/>
                <a:gd name="T5" fmla="*/ 84 h 432"/>
                <a:gd name="T6" fmla="*/ 282 w 413"/>
                <a:gd name="T7" fmla="*/ 94 h 432"/>
                <a:gd name="T8" fmla="*/ 292 w 413"/>
                <a:gd name="T9" fmla="*/ 105 h 432"/>
                <a:gd name="T10" fmla="*/ 298 w 413"/>
                <a:gd name="T11" fmla="*/ 116 h 432"/>
                <a:gd name="T12" fmla="*/ 301 w 413"/>
                <a:gd name="T13" fmla="*/ 128 h 432"/>
                <a:gd name="T14" fmla="*/ 300 w 413"/>
                <a:gd name="T15" fmla="*/ 145 h 432"/>
                <a:gd name="T16" fmla="*/ 293 w 413"/>
                <a:gd name="T17" fmla="*/ 163 h 432"/>
                <a:gd name="T18" fmla="*/ 282 w 413"/>
                <a:gd name="T19" fmla="*/ 175 h 432"/>
                <a:gd name="T20" fmla="*/ 265 w 413"/>
                <a:gd name="T21" fmla="*/ 185 h 432"/>
                <a:gd name="T22" fmla="*/ 246 w 413"/>
                <a:gd name="T23" fmla="*/ 191 h 432"/>
                <a:gd name="T24" fmla="*/ 224 w 413"/>
                <a:gd name="T25" fmla="*/ 194 h 432"/>
                <a:gd name="T26" fmla="*/ 190 w 413"/>
                <a:gd name="T27" fmla="*/ 195 h 432"/>
                <a:gd name="T28" fmla="*/ 108 w 413"/>
                <a:gd name="T29" fmla="*/ 196 h 432"/>
                <a:gd name="T30" fmla="*/ 161 w 413"/>
                <a:gd name="T31" fmla="*/ 73 h 432"/>
                <a:gd name="T32" fmla="*/ 108 w 413"/>
                <a:gd name="T33" fmla="*/ 432 h 432"/>
                <a:gd name="T34" fmla="*/ 180 w 413"/>
                <a:gd name="T35" fmla="*/ 269 h 432"/>
                <a:gd name="T36" fmla="*/ 256 w 413"/>
                <a:gd name="T37" fmla="*/ 267 h 432"/>
                <a:gd name="T38" fmla="*/ 293 w 413"/>
                <a:gd name="T39" fmla="*/ 263 h 432"/>
                <a:gd name="T40" fmla="*/ 325 w 413"/>
                <a:gd name="T41" fmla="*/ 253 h 432"/>
                <a:gd name="T42" fmla="*/ 353 w 413"/>
                <a:gd name="T43" fmla="*/ 240 h 432"/>
                <a:gd name="T44" fmla="*/ 368 w 413"/>
                <a:gd name="T45" fmla="*/ 229 h 432"/>
                <a:gd name="T46" fmla="*/ 382 w 413"/>
                <a:gd name="T47" fmla="*/ 217 h 432"/>
                <a:gd name="T48" fmla="*/ 394 w 413"/>
                <a:gd name="T49" fmla="*/ 201 h 432"/>
                <a:gd name="T50" fmla="*/ 405 w 413"/>
                <a:gd name="T51" fmla="*/ 182 h 432"/>
                <a:gd name="T52" fmla="*/ 411 w 413"/>
                <a:gd name="T53" fmla="*/ 160 h 432"/>
                <a:gd name="T54" fmla="*/ 413 w 413"/>
                <a:gd name="T55" fmla="*/ 133 h 432"/>
                <a:gd name="T56" fmla="*/ 411 w 413"/>
                <a:gd name="T57" fmla="*/ 108 h 432"/>
                <a:gd name="T58" fmla="*/ 405 w 413"/>
                <a:gd name="T59" fmla="*/ 86 h 432"/>
                <a:gd name="T60" fmla="*/ 395 w 413"/>
                <a:gd name="T61" fmla="*/ 66 h 432"/>
                <a:gd name="T62" fmla="*/ 384 w 413"/>
                <a:gd name="T63" fmla="*/ 50 h 432"/>
                <a:gd name="T64" fmla="*/ 370 w 413"/>
                <a:gd name="T65" fmla="*/ 38 h 432"/>
                <a:gd name="T66" fmla="*/ 356 w 413"/>
                <a:gd name="T67" fmla="*/ 27 h 432"/>
                <a:gd name="T68" fmla="*/ 328 w 413"/>
                <a:gd name="T69" fmla="*/ 13 h 432"/>
                <a:gd name="T70" fmla="*/ 305 w 413"/>
                <a:gd name="T71" fmla="*/ 6 h 432"/>
                <a:gd name="T72" fmla="*/ 277 w 413"/>
                <a:gd name="T73" fmla="*/ 2 h 432"/>
                <a:gd name="T74" fmla="*/ 175 w 413"/>
                <a:gd name="T75" fmla="*/ 0 h 432"/>
                <a:gd name="T76" fmla="*/ 0 w 413"/>
                <a:gd name="T7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32">
                  <a:moveTo>
                    <a:pt x="161" y="73"/>
                  </a:moveTo>
                  <a:lnTo>
                    <a:pt x="203" y="73"/>
                  </a:lnTo>
                  <a:lnTo>
                    <a:pt x="234" y="75"/>
                  </a:lnTo>
                  <a:lnTo>
                    <a:pt x="246" y="77"/>
                  </a:lnTo>
                  <a:lnTo>
                    <a:pt x="257" y="80"/>
                  </a:lnTo>
                  <a:lnTo>
                    <a:pt x="266" y="84"/>
                  </a:lnTo>
                  <a:lnTo>
                    <a:pt x="276" y="90"/>
                  </a:lnTo>
                  <a:lnTo>
                    <a:pt x="282" y="94"/>
                  </a:lnTo>
                  <a:lnTo>
                    <a:pt x="288" y="99"/>
                  </a:lnTo>
                  <a:lnTo>
                    <a:pt x="292" y="105"/>
                  </a:lnTo>
                  <a:lnTo>
                    <a:pt x="296" y="111"/>
                  </a:lnTo>
                  <a:lnTo>
                    <a:pt x="298" y="116"/>
                  </a:lnTo>
                  <a:lnTo>
                    <a:pt x="300" y="122"/>
                  </a:lnTo>
                  <a:lnTo>
                    <a:pt x="301" y="128"/>
                  </a:lnTo>
                  <a:lnTo>
                    <a:pt x="301" y="134"/>
                  </a:lnTo>
                  <a:lnTo>
                    <a:pt x="300" y="145"/>
                  </a:lnTo>
                  <a:lnTo>
                    <a:pt x="298" y="154"/>
                  </a:lnTo>
                  <a:lnTo>
                    <a:pt x="293" y="163"/>
                  </a:lnTo>
                  <a:lnTo>
                    <a:pt x="288" y="170"/>
                  </a:lnTo>
                  <a:lnTo>
                    <a:pt x="282" y="175"/>
                  </a:lnTo>
                  <a:lnTo>
                    <a:pt x="274" y="180"/>
                  </a:lnTo>
                  <a:lnTo>
                    <a:pt x="265" y="185"/>
                  </a:lnTo>
                  <a:lnTo>
                    <a:pt x="256" y="188"/>
                  </a:lnTo>
                  <a:lnTo>
                    <a:pt x="246" y="191"/>
                  </a:lnTo>
                  <a:lnTo>
                    <a:pt x="235" y="192"/>
                  </a:lnTo>
                  <a:lnTo>
                    <a:pt x="224" y="194"/>
                  </a:lnTo>
                  <a:lnTo>
                    <a:pt x="213" y="195"/>
                  </a:lnTo>
                  <a:lnTo>
                    <a:pt x="190" y="195"/>
                  </a:lnTo>
                  <a:lnTo>
                    <a:pt x="169" y="196"/>
                  </a:lnTo>
                  <a:lnTo>
                    <a:pt x="108" y="196"/>
                  </a:lnTo>
                  <a:lnTo>
                    <a:pt x="108" y="73"/>
                  </a:lnTo>
                  <a:lnTo>
                    <a:pt x="161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69"/>
                  </a:lnTo>
                  <a:lnTo>
                    <a:pt x="180" y="269"/>
                  </a:lnTo>
                  <a:lnTo>
                    <a:pt x="218" y="269"/>
                  </a:lnTo>
                  <a:lnTo>
                    <a:pt x="256" y="267"/>
                  </a:lnTo>
                  <a:lnTo>
                    <a:pt x="275" y="265"/>
                  </a:lnTo>
                  <a:lnTo>
                    <a:pt x="293" y="263"/>
                  </a:lnTo>
                  <a:lnTo>
                    <a:pt x="310" y="259"/>
                  </a:lnTo>
                  <a:lnTo>
                    <a:pt x="325" y="253"/>
                  </a:lnTo>
                  <a:lnTo>
                    <a:pt x="338" y="248"/>
                  </a:lnTo>
                  <a:lnTo>
                    <a:pt x="353" y="240"/>
                  </a:lnTo>
                  <a:lnTo>
                    <a:pt x="360" y="236"/>
                  </a:lnTo>
                  <a:lnTo>
                    <a:pt x="368" y="229"/>
                  </a:lnTo>
                  <a:lnTo>
                    <a:pt x="375" y="223"/>
                  </a:lnTo>
                  <a:lnTo>
                    <a:pt x="382" y="217"/>
                  </a:lnTo>
                  <a:lnTo>
                    <a:pt x="388" y="210"/>
                  </a:lnTo>
                  <a:lnTo>
                    <a:pt x="394" y="201"/>
                  </a:lnTo>
                  <a:lnTo>
                    <a:pt x="400" y="192"/>
                  </a:lnTo>
                  <a:lnTo>
                    <a:pt x="405" y="182"/>
                  </a:lnTo>
                  <a:lnTo>
                    <a:pt x="408" y="171"/>
                  </a:lnTo>
                  <a:lnTo>
                    <a:pt x="411" y="160"/>
                  </a:lnTo>
                  <a:lnTo>
                    <a:pt x="413" y="146"/>
                  </a:lnTo>
                  <a:lnTo>
                    <a:pt x="413" y="133"/>
                  </a:lnTo>
                  <a:lnTo>
                    <a:pt x="413" y="120"/>
                  </a:lnTo>
                  <a:lnTo>
                    <a:pt x="411" y="108"/>
                  </a:lnTo>
                  <a:lnTo>
                    <a:pt x="408" y="96"/>
                  </a:lnTo>
                  <a:lnTo>
                    <a:pt x="405" y="86"/>
                  </a:lnTo>
                  <a:lnTo>
                    <a:pt x="401" y="75"/>
                  </a:lnTo>
                  <a:lnTo>
                    <a:pt x="395" y="66"/>
                  </a:lnTo>
                  <a:lnTo>
                    <a:pt x="390" y="59"/>
                  </a:lnTo>
                  <a:lnTo>
                    <a:pt x="384" y="50"/>
                  </a:lnTo>
                  <a:lnTo>
                    <a:pt x="377" y="44"/>
                  </a:lnTo>
                  <a:lnTo>
                    <a:pt x="370" y="38"/>
                  </a:lnTo>
                  <a:lnTo>
                    <a:pt x="363" y="32"/>
                  </a:lnTo>
                  <a:lnTo>
                    <a:pt x="356" y="27"/>
                  </a:lnTo>
                  <a:lnTo>
                    <a:pt x="341" y="19"/>
                  </a:lnTo>
                  <a:lnTo>
                    <a:pt x="328" y="13"/>
                  </a:lnTo>
                  <a:lnTo>
                    <a:pt x="317" y="10"/>
                  </a:lnTo>
                  <a:lnTo>
                    <a:pt x="305" y="6"/>
                  </a:lnTo>
                  <a:lnTo>
                    <a:pt x="292" y="4"/>
                  </a:lnTo>
                  <a:lnTo>
                    <a:pt x="277" y="2"/>
                  </a:lnTo>
                  <a:lnTo>
                    <a:pt x="235" y="0"/>
                  </a:lnTo>
                  <a:lnTo>
                    <a:pt x="175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7" name="Freeform 20"/>
            <p:cNvSpPr>
              <a:spLocks noEditPoints="1"/>
            </p:cNvSpPr>
            <p:nvPr/>
          </p:nvSpPr>
          <p:spPr bwMode="auto">
            <a:xfrm>
              <a:off x="5273" y="331"/>
              <a:ext cx="38" cy="32"/>
            </a:xfrm>
            <a:custGeom>
              <a:avLst/>
              <a:gdLst>
                <a:gd name="T0" fmla="*/ 115 w 523"/>
                <a:gd name="T1" fmla="*/ 185 h 446"/>
                <a:gd name="T2" fmla="*/ 133 w 523"/>
                <a:gd name="T3" fmla="*/ 136 h 446"/>
                <a:gd name="T4" fmla="*/ 172 w 523"/>
                <a:gd name="T5" fmla="*/ 97 h 446"/>
                <a:gd name="T6" fmla="*/ 240 w 523"/>
                <a:gd name="T7" fmla="*/ 76 h 446"/>
                <a:gd name="T8" fmla="*/ 296 w 523"/>
                <a:gd name="T9" fmla="*/ 77 h 446"/>
                <a:gd name="T10" fmla="*/ 334 w 523"/>
                <a:gd name="T11" fmla="*/ 87 h 446"/>
                <a:gd name="T12" fmla="*/ 362 w 523"/>
                <a:gd name="T13" fmla="*/ 103 h 446"/>
                <a:gd name="T14" fmla="*/ 393 w 523"/>
                <a:gd name="T15" fmla="*/ 142 h 446"/>
                <a:gd name="T16" fmla="*/ 409 w 523"/>
                <a:gd name="T17" fmla="*/ 190 h 446"/>
                <a:gd name="T18" fmla="*/ 411 w 523"/>
                <a:gd name="T19" fmla="*/ 233 h 446"/>
                <a:gd name="T20" fmla="*/ 404 w 523"/>
                <a:gd name="T21" fmla="*/ 273 h 446"/>
                <a:gd name="T22" fmla="*/ 388 w 523"/>
                <a:gd name="T23" fmla="*/ 312 h 446"/>
                <a:gd name="T24" fmla="*/ 346 w 523"/>
                <a:gd name="T25" fmla="*/ 351 h 446"/>
                <a:gd name="T26" fmla="*/ 297 w 523"/>
                <a:gd name="T27" fmla="*/ 368 h 446"/>
                <a:gd name="T28" fmla="*/ 250 w 523"/>
                <a:gd name="T29" fmla="*/ 371 h 446"/>
                <a:gd name="T30" fmla="*/ 208 w 523"/>
                <a:gd name="T31" fmla="*/ 364 h 446"/>
                <a:gd name="T32" fmla="*/ 169 w 523"/>
                <a:gd name="T33" fmla="*/ 345 h 446"/>
                <a:gd name="T34" fmla="*/ 135 w 523"/>
                <a:gd name="T35" fmla="*/ 310 h 446"/>
                <a:gd name="T36" fmla="*/ 117 w 523"/>
                <a:gd name="T37" fmla="*/ 270 h 446"/>
                <a:gd name="T38" fmla="*/ 0 w 523"/>
                <a:gd name="T39" fmla="*/ 225 h 446"/>
                <a:gd name="T40" fmla="*/ 12 w 523"/>
                <a:gd name="T41" fmla="*/ 302 h 446"/>
                <a:gd name="T42" fmla="*/ 41 w 523"/>
                <a:gd name="T43" fmla="*/ 356 h 446"/>
                <a:gd name="T44" fmla="*/ 71 w 523"/>
                <a:gd name="T45" fmla="*/ 389 h 446"/>
                <a:gd name="T46" fmla="*/ 111 w 523"/>
                <a:gd name="T47" fmla="*/ 415 h 446"/>
                <a:gd name="T48" fmla="*/ 163 w 523"/>
                <a:gd name="T49" fmla="*/ 435 h 446"/>
                <a:gd name="T50" fmla="*/ 225 w 523"/>
                <a:gd name="T51" fmla="*/ 445 h 446"/>
                <a:gd name="T52" fmla="*/ 296 w 523"/>
                <a:gd name="T53" fmla="*/ 445 h 446"/>
                <a:gd name="T54" fmla="*/ 357 w 523"/>
                <a:gd name="T55" fmla="*/ 436 h 446"/>
                <a:gd name="T56" fmla="*/ 406 w 523"/>
                <a:gd name="T57" fmla="*/ 417 h 446"/>
                <a:gd name="T58" fmla="*/ 447 w 523"/>
                <a:gd name="T59" fmla="*/ 392 h 446"/>
                <a:gd name="T60" fmla="*/ 478 w 523"/>
                <a:gd name="T61" fmla="*/ 361 h 446"/>
                <a:gd name="T62" fmla="*/ 500 w 523"/>
                <a:gd name="T63" fmla="*/ 325 h 446"/>
                <a:gd name="T64" fmla="*/ 520 w 523"/>
                <a:gd name="T65" fmla="*/ 266 h 446"/>
                <a:gd name="T66" fmla="*/ 519 w 523"/>
                <a:gd name="T67" fmla="*/ 177 h 446"/>
                <a:gd name="T68" fmla="*/ 506 w 523"/>
                <a:gd name="T69" fmla="*/ 135 h 446"/>
                <a:gd name="T70" fmla="*/ 487 w 523"/>
                <a:gd name="T71" fmla="*/ 97 h 446"/>
                <a:gd name="T72" fmla="*/ 458 w 523"/>
                <a:gd name="T73" fmla="*/ 65 h 446"/>
                <a:gd name="T74" fmla="*/ 421 w 523"/>
                <a:gd name="T75" fmla="*/ 37 h 446"/>
                <a:gd name="T76" fmla="*/ 376 w 523"/>
                <a:gd name="T77" fmla="*/ 17 h 446"/>
                <a:gd name="T78" fmla="*/ 323 w 523"/>
                <a:gd name="T79" fmla="*/ 4 h 446"/>
                <a:gd name="T80" fmla="*/ 261 w 523"/>
                <a:gd name="T81" fmla="*/ 0 h 446"/>
                <a:gd name="T82" fmla="*/ 202 w 523"/>
                <a:gd name="T83" fmla="*/ 4 h 446"/>
                <a:gd name="T84" fmla="*/ 149 w 523"/>
                <a:gd name="T85" fmla="*/ 16 h 446"/>
                <a:gd name="T86" fmla="*/ 105 w 523"/>
                <a:gd name="T87" fmla="*/ 34 h 446"/>
                <a:gd name="T88" fmla="*/ 67 w 523"/>
                <a:gd name="T89" fmla="*/ 60 h 446"/>
                <a:gd name="T90" fmla="*/ 38 w 523"/>
                <a:gd name="T91" fmla="*/ 93 h 446"/>
                <a:gd name="T92" fmla="*/ 17 w 523"/>
                <a:gd name="T93" fmla="*/ 131 h 446"/>
                <a:gd name="T94" fmla="*/ 4 w 523"/>
                <a:gd name="T95" fmla="*/ 176 h 446"/>
                <a:gd name="T96" fmla="*/ 0 w 523"/>
                <a:gd name="T97" fmla="*/ 22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3" h="446">
                  <a:moveTo>
                    <a:pt x="112" y="223"/>
                  </a:moveTo>
                  <a:lnTo>
                    <a:pt x="113" y="210"/>
                  </a:lnTo>
                  <a:lnTo>
                    <a:pt x="114" y="198"/>
                  </a:lnTo>
                  <a:lnTo>
                    <a:pt x="115" y="185"/>
                  </a:lnTo>
                  <a:lnTo>
                    <a:pt x="118" y="173"/>
                  </a:lnTo>
                  <a:lnTo>
                    <a:pt x="122" y="160"/>
                  </a:lnTo>
                  <a:lnTo>
                    <a:pt x="127" y="148"/>
                  </a:lnTo>
                  <a:lnTo>
                    <a:pt x="133" y="136"/>
                  </a:lnTo>
                  <a:lnTo>
                    <a:pt x="140" y="125"/>
                  </a:lnTo>
                  <a:lnTo>
                    <a:pt x="149" y="115"/>
                  </a:lnTo>
                  <a:lnTo>
                    <a:pt x="160" y="105"/>
                  </a:lnTo>
                  <a:lnTo>
                    <a:pt x="172" y="97"/>
                  </a:lnTo>
                  <a:lnTo>
                    <a:pt x="186" y="88"/>
                  </a:lnTo>
                  <a:lnTo>
                    <a:pt x="202" y="83"/>
                  </a:lnTo>
                  <a:lnTo>
                    <a:pt x="220" y="78"/>
                  </a:lnTo>
                  <a:lnTo>
                    <a:pt x="240" y="76"/>
                  </a:lnTo>
                  <a:lnTo>
                    <a:pt x="262" y="75"/>
                  </a:lnTo>
                  <a:lnTo>
                    <a:pt x="274" y="75"/>
                  </a:lnTo>
                  <a:lnTo>
                    <a:pt x="286" y="76"/>
                  </a:lnTo>
                  <a:lnTo>
                    <a:pt x="296" y="77"/>
                  </a:lnTo>
                  <a:lnTo>
                    <a:pt x="307" y="79"/>
                  </a:lnTo>
                  <a:lnTo>
                    <a:pt x="316" y="81"/>
                  </a:lnTo>
                  <a:lnTo>
                    <a:pt x="325" y="84"/>
                  </a:lnTo>
                  <a:lnTo>
                    <a:pt x="334" y="87"/>
                  </a:lnTo>
                  <a:lnTo>
                    <a:pt x="341" y="91"/>
                  </a:lnTo>
                  <a:lnTo>
                    <a:pt x="348" y="95"/>
                  </a:lnTo>
                  <a:lnTo>
                    <a:pt x="355" y="99"/>
                  </a:lnTo>
                  <a:lnTo>
                    <a:pt x="362" y="103"/>
                  </a:lnTo>
                  <a:lnTo>
                    <a:pt x="367" y="108"/>
                  </a:lnTo>
                  <a:lnTo>
                    <a:pt x="377" y="119"/>
                  </a:lnTo>
                  <a:lnTo>
                    <a:pt x="386" y="130"/>
                  </a:lnTo>
                  <a:lnTo>
                    <a:pt x="393" y="142"/>
                  </a:lnTo>
                  <a:lnTo>
                    <a:pt x="398" y="154"/>
                  </a:lnTo>
                  <a:lnTo>
                    <a:pt x="402" y="166"/>
                  </a:lnTo>
                  <a:lnTo>
                    <a:pt x="405" y="178"/>
                  </a:lnTo>
                  <a:lnTo>
                    <a:pt x="409" y="190"/>
                  </a:lnTo>
                  <a:lnTo>
                    <a:pt x="410" y="201"/>
                  </a:lnTo>
                  <a:lnTo>
                    <a:pt x="411" y="211"/>
                  </a:lnTo>
                  <a:lnTo>
                    <a:pt x="411" y="222"/>
                  </a:lnTo>
                  <a:lnTo>
                    <a:pt x="411" y="233"/>
                  </a:lnTo>
                  <a:lnTo>
                    <a:pt x="410" y="244"/>
                  </a:lnTo>
                  <a:lnTo>
                    <a:pt x="409" y="254"/>
                  </a:lnTo>
                  <a:lnTo>
                    <a:pt x="406" y="264"/>
                  </a:lnTo>
                  <a:lnTo>
                    <a:pt x="404" y="273"/>
                  </a:lnTo>
                  <a:lnTo>
                    <a:pt x="401" y="282"/>
                  </a:lnTo>
                  <a:lnTo>
                    <a:pt x="398" y="290"/>
                  </a:lnTo>
                  <a:lnTo>
                    <a:pt x="395" y="298"/>
                  </a:lnTo>
                  <a:lnTo>
                    <a:pt x="388" y="312"/>
                  </a:lnTo>
                  <a:lnTo>
                    <a:pt x="378" y="324"/>
                  </a:lnTo>
                  <a:lnTo>
                    <a:pt x="369" y="334"/>
                  </a:lnTo>
                  <a:lnTo>
                    <a:pt x="358" y="344"/>
                  </a:lnTo>
                  <a:lnTo>
                    <a:pt x="346" y="351"/>
                  </a:lnTo>
                  <a:lnTo>
                    <a:pt x="334" y="356"/>
                  </a:lnTo>
                  <a:lnTo>
                    <a:pt x="322" y="362"/>
                  </a:lnTo>
                  <a:lnTo>
                    <a:pt x="310" y="366"/>
                  </a:lnTo>
                  <a:lnTo>
                    <a:pt x="297" y="368"/>
                  </a:lnTo>
                  <a:lnTo>
                    <a:pt x="285" y="370"/>
                  </a:lnTo>
                  <a:lnTo>
                    <a:pt x="273" y="371"/>
                  </a:lnTo>
                  <a:lnTo>
                    <a:pt x="262" y="371"/>
                  </a:lnTo>
                  <a:lnTo>
                    <a:pt x="250" y="371"/>
                  </a:lnTo>
                  <a:lnTo>
                    <a:pt x="239" y="370"/>
                  </a:lnTo>
                  <a:lnTo>
                    <a:pt x="228" y="368"/>
                  </a:lnTo>
                  <a:lnTo>
                    <a:pt x="217" y="366"/>
                  </a:lnTo>
                  <a:lnTo>
                    <a:pt x="208" y="364"/>
                  </a:lnTo>
                  <a:lnTo>
                    <a:pt x="199" y="361"/>
                  </a:lnTo>
                  <a:lnTo>
                    <a:pt x="191" y="357"/>
                  </a:lnTo>
                  <a:lnTo>
                    <a:pt x="183" y="353"/>
                  </a:lnTo>
                  <a:lnTo>
                    <a:pt x="169" y="345"/>
                  </a:lnTo>
                  <a:lnTo>
                    <a:pt x="157" y="337"/>
                  </a:lnTo>
                  <a:lnTo>
                    <a:pt x="147" y="327"/>
                  </a:lnTo>
                  <a:lnTo>
                    <a:pt x="139" y="318"/>
                  </a:lnTo>
                  <a:lnTo>
                    <a:pt x="135" y="310"/>
                  </a:lnTo>
                  <a:lnTo>
                    <a:pt x="130" y="302"/>
                  </a:lnTo>
                  <a:lnTo>
                    <a:pt x="126" y="293"/>
                  </a:lnTo>
                  <a:lnTo>
                    <a:pt x="121" y="281"/>
                  </a:lnTo>
                  <a:lnTo>
                    <a:pt x="117" y="270"/>
                  </a:lnTo>
                  <a:lnTo>
                    <a:pt x="115" y="255"/>
                  </a:lnTo>
                  <a:lnTo>
                    <a:pt x="113" y="241"/>
                  </a:lnTo>
                  <a:lnTo>
                    <a:pt x="112" y="223"/>
                  </a:lnTo>
                  <a:close/>
                  <a:moveTo>
                    <a:pt x="0" y="225"/>
                  </a:moveTo>
                  <a:lnTo>
                    <a:pt x="1" y="244"/>
                  </a:lnTo>
                  <a:lnTo>
                    <a:pt x="3" y="264"/>
                  </a:lnTo>
                  <a:lnTo>
                    <a:pt x="7" y="282"/>
                  </a:lnTo>
                  <a:lnTo>
                    <a:pt x="12" y="302"/>
                  </a:lnTo>
                  <a:lnTo>
                    <a:pt x="19" y="321"/>
                  </a:lnTo>
                  <a:lnTo>
                    <a:pt x="30" y="339"/>
                  </a:lnTo>
                  <a:lnTo>
                    <a:pt x="35" y="348"/>
                  </a:lnTo>
                  <a:lnTo>
                    <a:pt x="41" y="356"/>
                  </a:lnTo>
                  <a:lnTo>
                    <a:pt x="48" y="365"/>
                  </a:lnTo>
                  <a:lnTo>
                    <a:pt x="55" y="373"/>
                  </a:lnTo>
                  <a:lnTo>
                    <a:pt x="63" y="380"/>
                  </a:lnTo>
                  <a:lnTo>
                    <a:pt x="71" y="389"/>
                  </a:lnTo>
                  <a:lnTo>
                    <a:pt x="81" y="396"/>
                  </a:lnTo>
                  <a:lnTo>
                    <a:pt x="90" y="402"/>
                  </a:lnTo>
                  <a:lnTo>
                    <a:pt x="101" y="408"/>
                  </a:lnTo>
                  <a:lnTo>
                    <a:pt x="111" y="415"/>
                  </a:lnTo>
                  <a:lnTo>
                    <a:pt x="123" y="420"/>
                  </a:lnTo>
                  <a:lnTo>
                    <a:pt x="136" y="425"/>
                  </a:lnTo>
                  <a:lnTo>
                    <a:pt x="148" y="430"/>
                  </a:lnTo>
                  <a:lnTo>
                    <a:pt x="163" y="435"/>
                  </a:lnTo>
                  <a:lnTo>
                    <a:pt x="178" y="438"/>
                  </a:lnTo>
                  <a:lnTo>
                    <a:pt x="193" y="441"/>
                  </a:lnTo>
                  <a:lnTo>
                    <a:pt x="209" y="443"/>
                  </a:lnTo>
                  <a:lnTo>
                    <a:pt x="225" y="445"/>
                  </a:lnTo>
                  <a:lnTo>
                    <a:pt x="243" y="446"/>
                  </a:lnTo>
                  <a:lnTo>
                    <a:pt x="262" y="446"/>
                  </a:lnTo>
                  <a:lnTo>
                    <a:pt x="280" y="446"/>
                  </a:lnTo>
                  <a:lnTo>
                    <a:pt x="296" y="445"/>
                  </a:lnTo>
                  <a:lnTo>
                    <a:pt x="313" y="443"/>
                  </a:lnTo>
                  <a:lnTo>
                    <a:pt x="327" y="441"/>
                  </a:lnTo>
                  <a:lnTo>
                    <a:pt x="342" y="439"/>
                  </a:lnTo>
                  <a:lnTo>
                    <a:pt x="357" y="436"/>
                  </a:lnTo>
                  <a:lnTo>
                    <a:pt x="370" y="431"/>
                  </a:lnTo>
                  <a:lnTo>
                    <a:pt x="383" y="427"/>
                  </a:lnTo>
                  <a:lnTo>
                    <a:pt x="395" y="422"/>
                  </a:lnTo>
                  <a:lnTo>
                    <a:pt x="406" y="417"/>
                  </a:lnTo>
                  <a:lnTo>
                    <a:pt x="418" y="412"/>
                  </a:lnTo>
                  <a:lnTo>
                    <a:pt x="428" y="405"/>
                  </a:lnTo>
                  <a:lnTo>
                    <a:pt x="438" y="399"/>
                  </a:lnTo>
                  <a:lnTo>
                    <a:pt x="447" y="392"/>
                  </a:lnTo>
                  <a:lnTo>
                    <a:pt x="455" y="385"/>
                  </a:lnTo>
                  <a:lnTo>
                    <a:pt x="464" y="377"/>
                  </a:lnTo>
                  <a:lnTo>
                    <a:pt x="471" y="369"/>
                  </a:lnTo>
                  <a:lnTo>
                    <a:pt x="478" y="361"/>
                  </a:lnTo>
                  <a:lnTo>
                    <a:pt x="484" y="352"/>
                  </a:lnTo>
                  <a:lnTo>
                    <a:pt x="491" y="344"/>
                  </a:lnTo>
                  <a:lnTo>
                    <a:pt x="496" y="334"/>
                  </a:lnTo>
                  <a:lnTo>
                    <a:pt x="500" y="325"/>
                  </a:lnTo>
                  <a:lnTo>
                    <a:pt x="505" y="316"/>
                  </a:lnTo>
                  <a:lnTo>
                    <a:pt x="508" y="306"/>
                  </a:lnTo>
                  <a:lnTo>
                    <a:pt x="515" y="285"/>
                  </a:lnTo>
                  <a:lnTo>
                    <a:pt x="520" y="266"/>
                  </a:lnTo>
                  <a:lnTo>
                    <a:pt x="522" y="245"/>
                  </a:lnTo>
                  <a:lnTo>
                    <a:pt x="523" y="224"/>
                  </a:lnTo>
                  <a:lnTo>
                    <a:pt x="522" y="200"/>
                  </a:lnTo>
                  <a:lnTo>
                    <a:pt x="519" y="177"/>
                  </a:lnTo>
                  <a:lnTo>
                    <a:pt x="517" y="167"/>
                  </a:lnTo>
                  <a:lnTo>
                    <a:pt x="514" y="156"/>
                  </a:lnTo>
                  <a:lnTo>
                    <a:pt x="511" y="146"/>
                  </a:lnTo>
                  <a:lnTo>
                    <a:pt x="506" y="135"/>
                  </a:lnTo>
                  <a:lnTo>
                    <a:pt x="502" y="125"/>
                  </a:lnTo>
                  <a:lnTo>
                    <a:pt x="498" y="116"/>
                  </a:lnTo>
                  <a:lnTo>
                    <a:pt x="493" y="106"/>
                  </a:lnTo>
                  <a:lnTo>
                    <a:pt x="487" y="97"/>
                  </a:lnTo>
                  <a:lnTo>
                    <a:pt x="480" y="88"/>
                  </a:lnTo>
                  <a:lnTo>
                    <a:pt x="473" y="80"/>
                  </a:lnTo>
                  <a:lnTo>
                    <a:pt x="466" y="72"/>
                  </a:lnTo>
                  <a:lnTo>
                    <a:pt x="458" y="65"/>
                  </a:lnTo>
                  <a:lnTo>
                    <a:pt x="450" y="57"/>
                  </a:lnTo>
                  <a:lnTo>
                    <a:pt x="441" y="50"/>
                  </a:lnTo>
                  <a:lnTo>
                    <a:pt x="431" y="44"/>
                  </a:lnTo>
                  <a:lnTo>
                    <a:pt x="421" y="37"/>
                  </a:lnTo>
                  <a:lnTo>
                    <a:pt x="411" y="31"/>
                  </a:lnTo>
                  <a:lnTo>
                    <a:pt x="400" y="26"/>
                  </a:lnTo>
                  <a:lnTo>
                    <a:pt x="389" y="21"/>
                  </a:lnTo>
                  <a:lnTo>
                    <a:pt x="376" y="17"/>
                  </a:lnTo>
                  <a:lnTo>
                    <a:pt x="364" y="12"/>
                  </a:lnTo>
                  <a:lnTo>
                    <a:pt x="350" y="9"/>
                  </a:lnTo>
                  <a:lnTo>
                    <a:pt x="337" y="6"/>
                  </a:lnTo>
                  <a:lnTo>
                    <a:pt x="323" y="4"/>
                  </a:lnTo>
                  <a:lnTo>
                    <a:pt x="309" y="2"/>
                  </a:lnTo>
                  <a:lnTo>
                    <a:pt x="293" y="1"/>
                  </a:lnTo>
                  <a:lnTo>
                    <a:pt x="277" y="0"/>
                  </a:lnTo>
                  <a:lnTo>
                    <a:pt x="261" y="0"/>
                  </a:lnTo>
                  <a:lnTo>
                    <a:pt x="245" y="0"/>
                  </a:lnTo>
                  <a:lnTo>
                    <a:pt x="231" y="1"/>
                  </a:lnTo>
                  <a:lnTo>
                    <a:pt x="216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74" y="8"/>
                  </a:lnTo>
                  <a:lnTo>
                    <a:pt x="162" y="11"/>
                  </a:lnTo>
                  <a:lnTo>
                    <a:pt x="149" y="16"/>
                  </a:lnTo>
                  <a:lnTo>
                    <a:pt x="138" y="20"/>
                  </a:lnTo>
                  <a:lnTo>
                    <a:pt x="127" y="24"/>
                  </a:lnTo>
                  <a:lnTo>
                    <a:pt x="115" y="29"/>
                  </a:lnTo>
                  <a:lnTo>
                    <a:pt x="105" y="34"/>
                  </a:lnTo>
                  <a:lnTo>
                    <a:pt x="94" y="41"/>
                  </a:lnTo>
                  <a:lnTo>
                    <a:pt x="85" y="47"/>
                  </a:lnTo>
                  <a:lnTo>
                    <a:pt x="76" y="53"/>
                  </a:lnTo>
                  <a:lnTo>
                    <a:pt x="67" y="60"/>
                  </a:lnTo>
                  <a:lnTo>
                    <a:pt x="59" y="68"/>
                  </a:lnTo>
                  <a:lnTo>
                    <a:pt x="52" y="76"/>
                  </a:lnTo>
                  <a:lnTo>
                    <a:pt x="44" y="84"/>
                  </a:lnTo>
                  <a:lnTo>
                    <a:pt x="38" y="93"/>
                  </a:lnTo>
                  <a:lnTo>
                    <a:pt x="32" y="102"/>
                  </a:lnTo>
                  <a:lnTo>
                    <a:pt x="27" y="111"/>
                  </a:lnTo>
                  <a:lnTo>
                    <a:pt x="22" y="122"/>
                  </a:lnTo>
                  <a:lnTo>
                    <a:pt x="17" y="131"/>
                  </a:lnTo>
                  <a:lnTo>
                    <a:pt x="13" y="142"/>
                  </a:lnTo>
                  <a:lnTo>
                    <a:pt x="10" y="153"/>
                  </a:lnTo>
                  <a:lnTo>
                    <a:pt x="7" y="165"/>
                  </a:lnTo>
                  <a:lnTo>
                    <a:pt x="4" y="176"/>
                  </a:lnTo>
                  <a:lnTo>
                    <a:pt x="3" y="187"/>
                  </a:lnTo>
                  <a:lnTo>
                    <a:pt x="1" y="200"/>
                  </a:lnTo>
                  <a:lnTo>
                    <a:pt x="0" y="213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8" name="Freeform 21"/>
            <p:cNvSpPr>
              <a:spLocks/>
            </p:cNvSpPr>
            <p:nvPr/>
          </p:nvSpPr>
          <p:spPr bwMode="auto">
            <a:xfrm>
              <a:off x="5310" y="332"/>
              <a:ext cx="51" cy="30"/>
            </a:xfrm>
            <a:custGeom>
              <a:avLst/>
              <a:gdLst>
                <a:gd name="T0" fmla="*/ 0 w 709"/>
                <a:gd name="T1" fmla="*/ 0 h 432"/>
                <a:gd name="T2" fmla="*/ 112 w 709"/>
                <a:gd name="T3" fmla="*/ 0 h 432"/>
                <a:gd name="T4" fmla="*/ 192 w 709"/>
                <a:gd name="T5" fmla="*/ 297 h 432"/>
                <a:gd name="T6" fmla="*/ 194 w 709"/>
                <a:gd name="T7" fmla="*/ 297 h 432"/>
                <a:gd name="T8" fmla="*/ 292 w 709"/>
                <a:gd name="T9" fmla="*/ 0 h 432"/>
                <a:gd name="T10" fmla="*/ 422 w 709"/>
                <a:gd name="T11" fmla="*/ 0 h 432"/>
                <a:gd name="T12" fmla="*/ 517 w 709"/>
                <a:gd name="T13" fmla="*/ 301 h 432"/>
                <a:gd name="T14" fmla="*/ 518 w 709"/>
                <a:gd name="T15" fmla="*/ 301 h 432"/>
                <a:gd name="T16" fmla="*/ 599 w 709"/>
                <a:gd name="T17" fmla="*/ 0 h 432"/>
                <a:gd name="T18" fmla="*/ 709 w 709"/>
                <a:gd name="T19" fmla="*/ 0 h 432"/>
                <a:gd name="T20" fmla="*/ 578 w 709"/>
                <a:gd name="T21" fmla="*/ 432 h 432"/>
                <a:gd name="T22" fmla="*/ 462 w 709"/>
                <a:gd name="T23" fmla="*/ 432 h 432"/>
                <a:gd name="T24" fmla="*/ 356 w 709"/>
                <a:gd name="T25" fmla="*/ 109 h 432"/>
                <a:gd name="T26" fmla="*/ 354 w 709"/>
                <a:gd name="T27" fmla="*/ 109 h 432"/>
                <a:gd name="T28" fmla="*/ 247 w 709"/>
                <a:gd name="T29" fmla="*/ 432 h 432"/>
                <a:gd name="T30" fmla="*/ 129 w 709"/>
                <a:gd name="T31" fmla="*/ 432 h 432"/>
                <a:gd name="T32" fmla="*/ 0 w 709"/>
                <a:gd name="T33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9" h="432">
                  <a:moveTo>
                    <a:pt x="0" y="0"/>
                  </a:moveTo>
                  <a:lnTo>
                    <a:pt x="112" y="0"/>
                  </a:lnTo>
                  <a:lnTo>
                    <a:pt x="192" y="297"/>
                  </a:lnTo>
                  <a:lnTo>
                    <a:pt x="194" y="297"/>
                  </a:lnTo>
                  <a:lnTo>
                    <a:pt x="292" y="0"/>
                  </a:lnTo>
                  <a:lnTo>
                    <a:pt x="422" y="0"/>
                  </a:lnTo>
                  <a:lnTo>
                    <a:pt x="517" y="301"/>
                  </a:lnTo>
                  <a:lnTo>
                    <a:pt x="518" y="301"/>
                  </a:lnTo>
                  <a:lnTo>
                    <a:pt x="599" y="0"/>
                  </a:lnTo>
                  <a:lnTo>
                    <a:pt x="709" y="0"/>
                  </a:lnTo>
                  <a:lnTo>
                    <a:pt x="578" y="432"/>
                  </a:lnTo>
                  <a:lnTo>
                    <a:pt x="462" y="432"/>
                  </a:lnTo>
                  <a:lnTo>
                    <a:pt x="356" y="109"/>
                  </a:lnTo>
                  <a:lnTo>
                    <a:pt x="354" y="109"/>
                  </a:lnTo>
                  <a:lnTo>
                    <a:pt x="247" y="432"/>
                  </a:lnTo>
                  <a:lnTo>
                    <a:pt x="129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9" name="Freeform 22"/>
            <p:cNvSpPr>
              <a:spLocks/>
            </p:cNvSpPr>
            <p:nvPr/>
          </p:nvSpPr>
          <p:spPr bwMode="auto">
            <a:xfrm>
              <a:off x="5365" y="332"/>
              <a:ext cx="29" cy="30"/>
            </a:xfrm>
            <a:custGeom>
              <a:avLst/>
              <a:gdLst>
                <a:gd name="T0" fmla="*/ 0 w 409"/>
                <a:gd name="T1" fmla="*/ 0 h 432"/>
                <a:gd name="T2" fmla="*/ 400 w 409"/>
                <a:gd name="T3" fmla="*/ 0 h 432"/>
                <a:gd name="T4" fmla="*/ 400 w 409"/>
                <a:gd name="T5" fmla="*/ 73 h 432"/>
                <a:gd name="T6" fmla="*/ 108 w 409"/>
                <a:gd name="T7" fmla="*/ 73 h 432"/>
                <a:gd name="T8" fmla="*/ 108 w 409"/>
                <a:gd name="T9" fmla="*/ 169 h 432"/>
                <a:gd name="T10" fmla="*/ 380 w 409"/>
                <a:gd name="T11" fmla="*/ 169 h 432"/>
                <a:gd name="T12" fmla="*/ 380 w 409"/>
                <a:gd name="T13" fmla="*/ 242 h 432"/>
                <a:gd name="T14" fmla="*/ 108 w 409"/>
                <a:gd name="T15" fmla="*/ 242 h 432"/>
                <a:gd name="T16" fmla="*/ 108 w 409"/>
                <a:gd name="T17" fmla="*/ 359 h 432"/>
                <a:gd name="T18" fmla="*/ 409 w 409"/>
                <a:gd name="T19" fmla="*/ 359 h 432"/>
                <a:gd name="T20" fmla="*/ 409 w 409"/>
                <a:gd name="T21" fmla="*/ 432 h 432"/>
                <a:gd name="T22" fmla="*/ 0 w 409"/>
                <a:gd name="T23" fmla="*/ 432 h 432"/>
                <a:gd name="T24" fmla="*/ 0 w 409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432">
                  <a:moveTo>
                    <a:pt x="0" y="0"/>
                  </a:moveTo>
                  <a:lnTo>
                    <a:pt x="400" y="0"/>
                  </a:lnTo>
                  <a:lnTo>
                    <a:pt x="400" y="73"/>
                  </a:lnTo>
                  <a:lnTo>
                    <a:pt x="108" y="73"/>
                  </a:lnTo>
                  <a:lnTo>
                    <a:pt x="108" y="169"/>
                  </a:lnTo>
                  <a:lnTo>
                    <a:pt x="380" y="169"/>
                  </a:lnTo>
                  <a:lnTo>
                    <a:pt x="380" y="242"/>
                  </a:lnTo>
                  <a:lnTo>
                    <a:pt x="108" y="242"/>
                  </a:lnTo>
                  <a:lnTo>
                    <a:pt x="108" y="359"/>
                  </a:lnTo>
                  <a:lnTo>
                    <a:pt x="409" y="359"/>
                  </a:lnTo>
                  <a:lnTo>
                    <a:pt x="409" y="432"/>
                  </a:lnTo>
                  <a:lnTo>
                    <a:pt x="0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0" name="Freeform 23"/>
            <p:cNvSpPr>
              <a:spLocks noEditPoints="1"/>
            </p:cNvSpPr>
            <p:nvPr/>
          </p:nvSpPr>
          <p:spPr bwMode="auto">
            <a:xfrm>
              <a:off x="5401" y="332"/>
              <a:ext cx="35" cy="30"/>
            </a:xfrm>
            <a:custGeom>
              <a:avLst/>
              <a:gdLst>
                <a:gd name="T0" fmla="*/ 195 w 486"/>
                <a:gd name="T1" fmla="*/ 73 h 432"/>
                <a:gd name="T2" fmla="*/ 268 w 486"/>
                <a:gd name="T3" fmla="*/ 74 h 432"/>
                <a:gd name="T4" fmla="*/ 287 w 486"/>
                <a:gd name="T5" fmla="*/ 77 h 432"/>
                <a:gd name="T6" fmla="*/ 302 w 486"/>
                <a:gd name="T7" fmla="*/ 83 h 432"/>
                <a:gd name="T8" fmla="*/ 314 w 486"/>
                <a:gd name="T9" fmla="*/ 91 h 432"/>
                <a:gd name="T10" fmla="*/ 324 w 486"/>
                <a:gd name="T11" fmla="*/ 101 h 432"/>
                <a:gd name="T12" fmla="*/ 328 w 486"/>
                <a:gd name="T13" fmla="*/ 114 h 432"/>
                <a:gd name="T14" fmla="*/ 330 w 486"/>
                <a:gd name="T15" fmla="*/ 126 h 432"/>
                <a:gd name="T16" fmla="*/ 328 w 486"/>
                <a:gd name="T17" fmla="*/ 139 h 432"/>
                <a:gd name="T18" fmla="*/ 323 w 486"/>
                <a:gd name="T19" fmla="*/ 153 h 432"/>
                <a:gd name="T20" fmla="*/ 310 w 486"/>
                <a:gd name="T21" fmla="*/ 167 h 432"/>
                <a:gd name="T22" fmla="*/ 301 w 486"/>
                <a:gd name="T23" fmla="*/ 173 h 432"/>
                <a:gd name="T24" fmla="*/ 288 w 486"/>
                <a:gd name="T25" fmla="*/ 177 h 432"/>
                <a:gd name="T26" fmla="*/ 270 w 486"/>
                <a:gd name="T27" fmla="*/ 180 h 432"/>
                <a:gd name="T28" fmla="*/ 245 w 486"/>
                <a:gd name="T29" fmla="*/ 182 h 432"/>
                <a:gd name="T30" fmla="*/ 190 w 486"/>
                <a:gd name="T31" fmla="*/ 183 h 432"/>
                <a:gd name="T32" fmla="*/ 109 w 486"/>
                <a:gd name="T33" fmla="*/ 73 h 432"/>
                <a:gd name="T34" fmla="*/ 109 w 486"/>
                <a:gd name="T35" fmla="*/ 432 h 432"/>
                <a:gd name="T36" fmla="*/ 131 w 486"/>
                <a:gd name="T37" fmla="*/ 251 h 432"/>
                <a:gd name="T38" fmla="*/ 176 w 486"/>
                <a:gd name="T39" fmla="*/ 255 h 432"/>
                <a:gd name="T40" fmla="*/ 192 w 486"/>
                <a:gd name="T41" fmla="*/ 259 h 432"/>
                <a:gd name="T42" fmla="*/ 207 w 486"/>
                <a:gd name="T43" fmla="*/ 266 h 432"/>
                <a:gd name="T44" fmla="*/ 221 w 486"/>
                <a:gd name="T45" fmla="*/ 276 h 432"/>
                <a:gd name="T46" fmla="*/ 236 w 486"/>
                <a:gd name="T47" fmla="*/ 292 h 432"/>
                <a:gd name="T48" fmla="*/ 277 w 486"/>
                <a:gd name="T49" fmla="*/ 338 h 432"/>
                <a:gd name="T50" fmla="*/ 486 w 486"/>
                <a:gd name="T51" fmla="*/ 432 h 432"/>
                <a:gd name="T52" fmla="*/ 401 w 486"/>
                <a:gd name="T53" fmla="*/ 324 h 432"/>
                <a:gd name="T54" fmla="*/ 369 w 486"/>
                <a:gd name="T55" fmla="*/ 289 h 432"/>
                <a:gd name="T56" fmla="*/ 343 w 486"/>
                <a:gd name="T57" fmla="*/ 266 h 432"/>
                <a:gd name="T58" fmla="*/ 315 w 486"/>
                <a:gd name="T59" fmla="*/ 249 h 432"/>
                <a:gd name="T60" fmla="*/ 300 w 486"/>
                <a:gd name="T61" fmla="*/ 241 h 432"/>
                <a:gd name="T62" fmla="*/ 331 w 486"/>
                <a:gd name="T63" fmla="*/ 236 h 432"/>
                <a:gd name="T64" fmla="*/ 360 w 486"/>
                <a:gd name="T65" fmla="*/ 227 h 432"/>
                <a:gd name="T66" fmla="*/ 379 w 486"/>
                <a:gd name="T67" fmla="*/ 220 h 432"/>
                <a:gd name="T68" fmla="*/ 394 w 486"/>
                <a:gd name="T69" fmla="*/ 210 h 432"/>
                <a:gd name="T70" fmla="*/ 409 w 486"/>
                <a:gd name="T71" fmla="*/ 198 h 432"/>
                <a:gd name="T72" fmla="*/ 420 w 486"/>
                <a:gd name="T73" fmla="*/ 186 h 432"/>
                <a:gd name="T74" fmla="*/ 430 w 486"/>
                <a:gd name="T75" fmla="*/ 171 h 432"/>
                <a:gd name="T76" fmla="*/ 436 w 486"/>
                <a:gd name="T77" fmla="*/ 155 h 432"/>
                <a:gd name="T78" fmla="*/ 440 w 486"/>
                <a:gd name="T79" fmla="*/ 139 h 432"/>
                <a:gd name="T80" fmla="*/ 442 w 486"/>
                <a:gd name="T81" fmla="*/ 121 h 432"/>
                <a:gd name="T82" fmla="*/ 440 w 486"/>
                <a:gd name="T83" fmla="*/ 105 h 432"/>
                <a:gd name="T84" fmla="*/ 437 w 486"/>
                <a:gd name="T85" fmla="*/ 89 h 432"/>
                <a:gd name="T86" fmla="*/ 431 w 486"/>
                <a:gd name="T87" fmla="*/ 72 h 432"/>
                <a:gd name="T88" fmla="*/ 421 w 486"/>
                <a:gd name="T89" fmla="*/ 58 h 432"/>
                <a:gd name="T90" fmla="*/ 409 w 486"/>
                <a:gd name="T91" fmla="*/ 43 h 432"/>
                <a:gd name="T92" fmla="*/ 394 w 486"/>
                <a:gd name="T93" fmla="*/ 30 h 432"/>
                <a:gd name="T94" fmla="*/ 376 w 486"/>
                <a:gd name="T95" fmla="*/ 19 h 432"/>
                <a:gd name="T96" fmla="*/ 354 w 486"/>
                <a:gd name="T97" fmla="*/ 11 h 432"/>
                <a:gd name="T98" fmla="*/ 316 w 486"/>
                <a:gd name="T99" fmla="*/ 3 h 432"/>
                <a:gd name="T100" fmla="*/ 281 w 486"/>
                <a:gd name="T101" fmla="*/ 1 h 432"/>
                <a:gd name="T102" fmla="*/ 230 w 486"/>
                <a:gd name="T103" fmla="*/ 0 h 432"/>
                <a:gd name="T104" fmla="*/ 0 w 486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6" h="432">
                  <a:moveTo>
                    <a:pt x="109" y="73"/>
                  </a:moveTo>
                  <a:lnTo>
                    <a:pt x="195" y="73"/>
                  </a:lnTo>
                  <a:lnTo>
                    <a:pt x="239" y="73"/>
                  </a:lnTo>
                  <a:lnTo>
                    <a:pt x="268" y="74"/>
                  </a:lnTo>
                  <a:lnTo>
                    <a:pt x="278" y="75"/>
                  </a:lnTo>
                  <a:lnTo>
                    <a:pt x="287" y="77"/>
                  </a:lnTo>
                  <a:lnTo>
                    <a:pt x="295" y="79"/>
                  </a:lnTo>
                  <a:lnTo>
                    <a:pt x="302" y="83"/>
                  </a:lnTo>
                  <a:lnTo>
                    <a:pt x="309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4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30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7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6" y="170"/>
                  </a:lnTo>
                  <a:lnTo>
                    <a:pt x="301" y="173"/>
                  </a:lnTo>
                  <a:lnTo>
                    <a:pt x="295" y="175"/>
                  </a:lnTo>
                  <a:lnTo>
                    <a:pt x="288" y="177"/>
                  </a:lnTo>
                  <a:lnTo>
                    <a:pt x="280" y="179"/>
                  </a:lnTo>
                  <a:lnTo>
                    <a:pt x="270" y="180"/>
                  </a:lnTo>
                  <a:lnTo>
                    <a:pt x="257" y="182"/>
                  </a:lnTo>
                  <a:lnTo>
                    <a:pt x="245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9" y="183"/>
                  </a:lnTo>
                  <a:lnTo>
                    <a:pt x="109" y="73"/>
                  </a:lnTo>
                  <a:close/>
                  <a:moveTo>
                    <a:pt x="0" y="432"/>
                  </a:moveTo>
                  <a:lnTo>
                    <a:pt x="109" y="432"/>
                  </a:lnTo>
                  <a:lnTo>
                    <a:pt x="109" y="251"/>
                  </a:lnTo>
                  <a:lnTo>
                    <a:pt x="131" y="251"/>
                  </a:lnTo>
                  <a:lnTo>
                    <a:pt x="156" y="252"/>
                  </a:lnTo>
                  <a:lnTo>
                    <a:pt x="176" y="255"/>
                  </a:lnTo>
                  <a:lnTo>
                    <a:pt x="184" y="256"/>
                  </a:lnTo>
                  <a:lnTo>
                    <a:pt x="192" y="259"/>
                  </a:lnTo>
                  <a:lnTo>
                    <a:pt x="200" y="262"/>
                  </a:lnTo>
                  <a:lnTo>
                    <a:pt x="207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9" y="284"/>
                  </a:lnTo>
                  <a:lnTo>
                    <a:pt x="236" y="292"/>
                  </a:lnTo>
                  <a:lnTo>
                    <a:pt x="255" y="312"/>
                  </a:lnTo>
                  <a:lnTo>
                    <a:pt x="277" y="338"/>
                  </a:lnTo>
                  <a:lnTo>
                    <a:pt x="355" y="432"/>
                  </a:lnTo>
                  <a:lnTo>
                    <a:pt x="486" y="432"/>
                  </a:lnTo>
                  <a:lnTo>
                    <a:pt x="420" y="347"/>
                  </a:lnTo>
                  <a:lnTo>
                    <a:pt x="401" y="324"/>
                  </a:lnTo>
                  <a:lnTo>
                    <a:pt x="385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3" y="266"/>
                  </a:lnTo>
                  <a:lnTo>
                    <a:pt x="330" y="258"/>
                  </a:lnTo>
                  <a:lnTo>
                    <a:pt x="315" y="249"/>
                  </a:lnTo>
                  <a:lnTo>
                    <a:pt x="300" y="242"/>
                  </a:lnTo>
                  <a:lnTo>
                    <a:pt x="300" y="241"/>
                  </a:lnTo>
                  <a:lnTo>
                    <a:pt x="315" y="239"/>
                  </a:lnTo>
                  <a:lnTo>
                    <a:pt x="331" y="236"/>
                  </a:lnTo>
                  <a:lnTo>
                    <a:pt x="345" y="233"/>
                  </a:lnTo>
                  <a:lnTo>
                    <a:pt x="360" y="227"/>
                  </a:lnTo>
                  <a:lnTo>
                    <a:pt x="369" y="224"/>
                  </a:lnTo>
                  <a:lnTo>
                    <a:pt x="379" y="220"/>
                  </a:lnTo>
                  <a:lnTo>
                    <a:pt x="387" y="215"/>
                  </a:lnTo>
                  <a:lnTo>
                    <a:pt x="394" y="210"/>
                  </a:lnTo>
                  <a:lnTo>
                    <a:pt x="403" y="204"/>
                  </a:lnTo>
                  <a:lnTo>
                    <a:pt x="409" y="198"/>
                  </a:lnTo>
                  <a:lnTo>
                    <a:pt x="415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4" y="163"/>
                  </a:lnTo>
                  <a:lnTo>
                    <a:pt x="436" y="155"/>
                  </a:lnTo>
                  <a:lnTo>
                    <a:pt x="439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2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1" y="72"/>
                  </a:lnTo>
                  <a:lnTo>
                    <a:pt x="427" y="65"/>
                  </a:lnTo>
                  <a:lnTo>
                    <a:pt x="421" y="58"/>
                  </a:lnTo>
                  <a:lnTo>
                    <a:pt x="415" y="50"/>
                  </a:lnTo>
                  <a:lnTo>
                    <a:pt x="409" y="43"/>
                  </a:lnTo>
                  <a:lnTo>
                    <a:pt x="402" y="36"/>
                  </a:lnTo>
                  <a:lnTo>
                    <a:pt x="394" y="30"/>
                  </a:lnTo>
                  <a:lnTo>
                    <a:pt x="385" y="24"/>
                  </a:lnTo>
                  <a:lnTo>
                    <a:pt x="376" y="19"/>
                  </a:lnTo>
                  <a:lnTo>
                    <a:pt x="365" y="15"/>
                  </a:lnTo>
                  <a:lnTo>
                    <a:pt x="354" y="11"/>
                  </a:lnTo>
                  <a:lnTo>
                    <a:pt x="339" y="7"/>
                  </a:lnTo>
                  <a:lnTo>
                    <a:pt x="316" y="3"/>
                  </a:lnTo>
                  <a:lnTo>
                    <a:pt x="301" y="2"/>
                  </a:lnTo>
                  <a:lnTo>
                    <a:pt x="281" y="1"/>
                  </a:lnTo>
                  <a:lnTo>
                    <a:pt x="258" y="0"/>
                  </a:lnTo>
                  <a:lnTo>
                    <a:pt x="230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1" name="Freeform 24"/>
            <p:cNvSpPr>
              <a:spLocks/>
            </p:cNvSpPr>
            <p:nvPr/>
          </p:nvSpPr>
          <p:spPr bwMode="auto">
            <a:xfrm>
              <a:off x="5453" y="331"/>
              <a:ext cx="36" cy="32"/>
            </a:xfrm>
            <a:custGeom>
              <a:avLst/>
              <a:gdLst>
                <a:gd name="T0" fmla="*/ 505 w 505"/>
                <a:gd name="T1" fmla="*/ 379 h 446"/>
                <a:gd name="T2" fmla="*/ 447 w 505"/>
                <a:gd name="T3" fmla="*/ 412 h 446"/>
                <a:gd name="T4" fmla="*/ 386 w 505"/>
                <a:gd name="T5" fmla="*/ 431 h 446"/>
                <a:gd name="T6" fmla="*/ 333 w 505"/>
                <a:gd name="T7" fmla="*/ 442 h 446"/>
                <a:gd name="T8" fmla="*/ 274 w 505"/>
                <a:gd name="T9" fmla="*/ 446 h 446"/>
                <a:gd name="T10" fmla="*/ 222 w 505"/>
                <a:gd name="T11" fmla="*/ 443 h 446"/>
                <a:gd name="T12" fmla="*/ 176 w 505"/>
                <a:gd name="T13" fmla="*/ 435 h 446"/>
                <a:gd name="T14" fmla="*/ 137 w 505"/>
                <a:gd name="T15" fmla="*/ 422 h 446"/>
                <a:gd name="T16" fmla="*/ 102 w 505"/>
                <a:gd name="T17" fmla="*/ 405 h 446"/>
                <a:gd name="T18" fmla="*/ 72 w 505"/>
                <a:gd name="T19" fmla="*/ 385 h 446"/>
                <a:gd name="T20" fmla="*/ 48 w 505"/>
                <a:gd name="T21" fmla="*/ 361 h 446"/>
                <a:gd name="T22" fmla="*/ 30 w 505"/>
                <a:gd name="T23" fmla="*/ 333 h 446"/>
                <a:gd name="T24" fmla="*/ 16 w 505"/>
                <a:gd name="T25" fmla="*/ 304 h 446"/>
                <a:gd name="T26" fmla="*/ 7 w 505"/>
                <a:gd name="T27" fmla="*/ 274 h 446"/>
                <a:gd name="T28" fmla="*/ 0 w 505"/>
                <a:gd name="T29" fmla="*/ 222 h 446"/>
                <a:gd name="T30" fmla="*/ 9 w 505"/>
                <a:gd name="T31" fmla="*/ 161 h 446"/>
                <a:gd name="T32" fmla="*/ 23 w 505"/>
                <a:gd name="T33" fmla="*/ 123 h 446"/>
                <a:gd name="T34" fmla="*/ 40 w 505"/>
                <a:gd name="T35" fmla="*/ 96 h 446"/>
                <a:gd name="T36" fmla="*/ 61 w 505"/>
                <a:gd name="T37" fmla="*/ 71 h 446"/>
                <a:gd name="T38" fmla="*/ 88 w 505"/>
                <a:gd name="T39" fmla="*/ 49 h 446"/>
                <a:gd name="T40" fmla="*/ 119 w 505"/>
                <a:gd name="T41" fmla="*/ 30 h 446"/>
                <a:gd name="T42" fmla="*/ 156 w 505"/>
                <a:gd name="T43" fmla="*/ 14 h 446"/>
                <a:gd name="T44" fmla="*/ 200 w 505"/>
                <a:gd name="T45" fmla="*/ 5 h 446"/>
                <a:gd name="T46" fmla="*/ 250 w 505"/>
                <a:gd name="T47" fmla="*/ 0 h 446"/>
                <a:gd name="T48" fmla="*/ 302 w 505"/>
                <a:gd name="T49" fmla="*/ 1 h 446"/>
                <a:gd name="T50" fmla="*/ 354 w 505"/>
                <a:gd name="T51" fmla="*/ 7 h 446"/>
                <a:gd name="T52" fmla="*/ 405 w 505"/>
                <a:gd name="T53" fmla="*/ 23 h 446"/>
                <a:gd name="T54" fmla="*/ 449 w 505"/>
                <a:gd name="T55" fmla="*/ 50 h 446"/>
                <a:gd name="T56" fmla="*/ 474 w 505"/>
                <a:gd name="T57" fmla="*/ 75 h 446"/>
                <a:gd name="T58" fmla="*/ 487 w 505"/>
                <a:gd name="T59" fmla="*/ 99 h 446"/>
                <a:gd name="T60" fmla="*/ 498 w 505"/>
                <a:gd name="T61" fmla="*/ 126 h 446"/>
                <a:gd name="T62" fmla="*/ 379 w 505"/>
                <a:gd name="T63" fmla="*/ 123 h 446"/>
                <a:gd name="T64" fmla="*/ 358 w 505"/>
                <a:gd name="T65" fmla="*/ 101 h 446"/>
                <a:gd name="T66" fmla="*/ 333 w 505"/>
                <a:gd name="T67" fmla="*/ 86 h 446"/>
                <a:gd name="T68" fmla="*/ 306 w 505"/>
                <a:gd name="T69" fmla="*/ 78 h 446"/>
                <a:gd name="T70" fmla="*/ 269 w 505"/>
                <a:gd name="T71" fmla="*/ 75 h 446"/>
                <a:gd name="T72" fmla="*/ 217 w 505"/>
                <a:gd name="T73" fmla="*/ 80 h 446"/>
                <a:gd name="T74" fmla="*/ 184 w 505"/>
                <a:gd name="T75" fmla="*/ 92 h 446"/>
                <a:gd name="T76" fmla="*/ 162 w 505"/>
                <a:gd name="T77" fmla="*/ 104 h 446"/>
                <a:gd name="T78" fmla="*/ 142 w 505"/>
                <a:gd name="T79" fmla="*/ 123 h 446"/>
                <a:gd name="T80" fmla="*/ 122 w 505"/>
                <a:gd name="T81" fmla="*/ 156 h 446"/>
                <a:gd name="T82" fmla="*/ 114 w 505"/>
                <a:gd name="T83" fmla="*/ 193 h 446"/>
                <a:gd name="T84" fmla="*/ 113 w 505"/>
                <a:gd name="T85" fmla="*/ 230 h 446"/>
                <a:gd name="T86" fmla="*/ 119 w 505"/>
                <a:gd name="T87" fmla="*/ 269 h 446"/>
                <a:gd name="T88" fmla="*/ 135 w 505"/>
                <a:gd name="T89" fmla="*/ 307 h 446"/>
                <a:gd name="T90" fmla="*/ 163 w 505"/>
                <a:gd name="T91" fmla="*/ 340 h 446"/>
                <a:gd name="T92" fmla="*/ 197 w 505"/>
                <a:gd name="T93" fmla="*/ 359 h 446"/>
                <a:gd name="T94" fmla="*/ 224 w 505"/>
                <a:gd name="T95" fmla="*/ 367 h 446"/>
                <a:gd name="T96" fmla="*/ 255 w 505"/>
                <a:gd name="T97" fmla="*/ 371 h 446"/>
                <a:gd name="T98" fmla="*/ 291 w 505"/>
                <a:gd name="T99" fmla="*/ 370 h 446"/>
                <a:gd name="T100" fmla="*/ 332 w 505"/>
                <a:gd name="T101" fmla="*/ 362 h 446"/>
                <a:gd name="T102" fmla="*/ 378 w 505"/>
                <a:gd name="T103" fmla="*/ 344 h 446"/>
                <a:gd name="T104" fmla="*/ 395 w 505"/>
                <a:gd name="T105" fmla="*/ 28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5" h="446">
                  <a:moveTo>
                    <a:pt x="270" y="207"/>
                  </a:moveTo>
                  <a:lnTo>
                    <a:pt x="505" y="207"/>
                  </a:lnTo>
                  <a:lnTo>
                    <a:pt x="505" y="379"/>
                  </a:lnTo>
                  <a:lnTo>
                    <a:pt x="490" y="390"/>
                  </a:lnTo>
                  <a:lnTo>
                    <a:pt x="471" y="400"/>
                  </a:lnTo>
                  <a:lnTo>
                    <a:pt x="447" y="412"/>
                  </a:lnTo>
                  <a:lnTo>
                    <a:pt x="419" y="422"/>
                  </a:lnTo>
                  <a:lnTo>
                    <a:pt x="403" y="427"/>
                  </a:lnTo>
                  <a:lnTo>
                    <a:pt x="386" y="431"/>
                  </a:lnTo>
                  <a:lnTo>
                    <a:pt x="370" y="436"/>
                  </a:lnTo>
                  <a:lnTo>
                    <a:pt x="352" y="439"/>
                  </a:lnTo>
                  <a:lnTo>
                    <a:pt x="333" y="442"/>
                  </a:lnTo>
                  <a:lnTo>
                    <a:pt x="315" y="444"/>
                  </a:lnTo>
                  <a:lnTo>
                    <a:pt x="295" y="446"/>
                  </a:lnTo>
                  <a:lnTo>
                    <a:pt x="274" y="446"/>
                  </a:lnTo>
                  <a:lnTo>
                    <a:pt x="256" y="446"/>
                  </a:lnTo>
                  <a:lnTo>
                    <a:pt x="239" y="445"/>
                  </a:lnTo>
                  <a:lnTo>
                    <a:pt x="222" y="443"/>
                  </a:lnTo>
                  <a:lnTo>
                    <a:pt x="206" y="441"/>
                  </a:lnTo>
                  <a:lnTo>
                    <a:pt x="191" y="439"/>
                  </a:lnTo>
                  <a:lnTo>
                    <a:pt x="176" y="435"/>
                  </a:lnTo>
                  <a:lnTo>
                    <a:pt x="163" y="431"/>
                  </a:lnTo>
                  <a:lnTo>
                    <a:pt x="149" y="427"/>
                  </a:lnTo>
                  <a:lnTo>
                    <a:pt x="137" y="422"/>
                  </a:lnTo>
                  <a:lnTo>
                    <a:pt x="124" y="417"/>
                  </a:lnTo>
                  <a:lnTo>
                    <a:pt x="113" y="412"/>
                  </a:lnTo>
                  <a:lnTo>
                    <a:pt x="102" y="405"/>
                  </a:lnTo>
                  <a:lnTo>
                    <a:pt x="92" y="398"/>
                  </a:lnTo>
                  <a:lnTo>
                    <a:pt x="82" y="392"/>
                  </a:lnTo>
                  <a:lnTo>
                    <a:pt x="72" y="385"/>
                  </a:lnTo>
                  <a:lnTo>
                    <a:pt x="64" y="376"/>
                  </a:lnTo>
                  <a:lnTo>
                    <a:pt x="57" y="369"/>
                  </a:lnTo>
                  <a:lnTo>
                    <a:pt x="48" y="361"/>
                  </a:lnTo>
                  <a:lnTo>
                    <a:pt x="42" y="351"/>
                  </a:lnTo>
                  <a:lnTo>
                    <a:pt x="36" y="343"/>
                  </a:lnTo>
                  <a:lnTo>
                    <a:pt x="30" y="333"/>
                  </a:lnTo>
                  <a:lnTo>
                    <a:pt x="24" y="324"/>
                  </a:lnTo>
                  <a:lnTo>
                    <a:pt x="20" y="315"/>
                  </a:lnTo>
                  <a:lnTo>
                    <a:pt x="16" y="304"/>
                  </a:lnTo>
                  <a:lnTo>
                    <a:pt x="12" y="295"/>
                  </a:lnTo>
                  <a:lnTo>
                    <a:pt x="9" y="284"/>
                  </a:lnTo>
                  <a:lnTo>
                    <a:pt x="7" y="274"/>
                  </a:lnTo>
                  <a:lnTo>
                    <a:pt x="5" y="264"/>
                  </a:lnTo>
                  <a:lnTo>
                    <a:pt x="1" y="243"/>
                  </a:lnTo>
                  <a:lnTo>
                    <a:pt x="0" y="222"/>
                  </a:lnTo>
                  <a:lnTo>
                    <a:pt x="1" y="202"/>
                  </a:lnTo>
                  <a:lnTo>
                    <a:pt x="4" y="182"/>
                  </a:lnTo>
                  <a:lnTo>
                    <a:pt x="9" y="161"/>
                  </a:lnTo>
                  <a:lnTo>
                    <a:pt x="15" y="143"/>
                  </a:lnTo>
                  <a:lnTo>
                    <a:pt x="18" y="133"/>
                  </a:lnTo>
                  <a:lnTo>
                    <a:pt x="23" y="123"/>
                  </a:lnTo>
                  <a:lnTo>
                    <a:pt x="27" y="115"/>
                  </a:lnTo>
                  <a:lnTo>
                    <a:pt x="34" y="105"/>
                  </a:lnTo>
                  <a:lnTo>
                    <a:pt x="40" y="96"/>
                  </a:lnTo>
                  <a:lnTo>
                    <a:pt x="46" y="87"/>
                  </a:lnTo>
                  <a:lnTo>
                    <a:pt x="53" y="79"/>
                  </a:lnTo>
                  <a:lnTo>
                    <a:pt x="61" y="71"/>
                  </a:lnTo>
                  <a:lnTo>
                    <a:pt x="69" y="63"/>
                  </a:lnTo>
                  <a:lnTo>
                    <a:pt x="78" y="56"/>
                  </a:lnTo>
                  <a:lnTo>
                    <a:pt x="88" y="49"/>
                  </a:lnTo>
                  <a:lnTo>
                    <a:pt x="97" y="42"/>
                  </a:lnTo>
                  <a:lnTo>
                    <a:pt x="108" y="35"/>
                  </a:lnTo>
                  <a:lnTo>
                    <a:pt x="119" y="30"/>
                  </a:lnTo>
                  <a:lnTo>
                    <a:pt x="132" y="25"/>
                  </a:lnTo>
                  <a:lnTo>
                    <a:pt x="144" y="20"/>
                  </a:lnTo>
                  <a:lnTo>
                    <a:pt x="156" y="14"/>
                  </a:lnTo>
                  <a:lnTo>
                    <a:pt x="171" y="11"/>
                  </a:lnTo>
                  <a:lnTo>
                    <a:pt x="186" y="7"/>
                  </a:lnTo>
                  <a:lnTo>
                    <a:pt x="200" y="5"/>
                  </a:lnTo>
                  <a:lnTo>
                    <a:pt x="216" y="3"/>
                  </a:lnTo>
                  <a:lnTo>
                    <a:pt x="232" y="1"/>
                  </a:lnTo>
                  <a:lnTo>
                    <a:pt x="250" y="0"/>
                  </a:lnTo>
                  <a:lnTo>
                    <a:pt x="268" y="0"/>
                  </a:lnTo>
                  <a:lnTo>
                    <a:pt x="284" y="0"/>
                  </a:lnTo>
                  <a:lnTo>
                    <a:pt x="302" y="1"/>
                  </a:lnTo>
                  <a:lnTo>
                    <a:pt x="319" y="2"/>
                  </a:lnTo>
                  <a:lnTo>
                    <a:pt x="336" y="4"/>
                  </a:lnTo>
                  <a:lnTo>
                    <a:pt x="354" y="7"/>
                  </a:lnTo>
                  <a:lnTo>
                    <a:pt x="372" y="11"/>
                  </a:lnTo>
                  <a:lnTo>
                    <a:pt x="388" y="17"/>
                  </a:lnTo>
                  <a:lnTo>
                    <a:pt x="405" y="23"/>
                  </a:lnTo>
                  <a:lnTo>
                    <a:pt x="421" y="31"/>
                  </a:lnTo>
                  <a:lnTo>
                    <a:pt x="435" y="39"/>
                  </a:lnTo>
                  <a:lnTo>
                    <a:pt x="449" y="50"/>
                  </a:lnTo>
                  <a:lnTo>
                    <a:pt x="462" y="61"/>
                  </a:lnTo>
                  <a:lnTo>
                    <a:pt x="468" y="69"/>
                  </a:lnTo>
                  <a:lnTo>
                    <a:pt x="474" y="75"/>
                  </a:lnTo>
                  <a:lnTo>
                    <a:pt x="479" y="82"/>
                  </a:lnTo>
                  <a:lnTo>
                    <a:pt x="483" y="91"/>
                  </a:lnTo>
                  <a:lnTo>
                    <a:pt x="487" y="99"/>
                  </a:lnTo>
                  <a:lnTo>
                    <a:pt x="491" y="107"/>
                  </a:lnTo>
                  <a:lnTo>
                    <a:pt x="495" y="117"/>
                  </a:lnTo>
                  <a:lnTo>
                    <a:pt x="498" y="126"/>
                  </a:lnTo>
                  <a:lnTo>
                    <a:pt x="390" y="143"/>
                  </a:lnTo>
                  <a:lnTo>
                    <a:pt x="385" y="132"/>
                  </a:lnTo>
                  <a:lnTo>
                    <a:pt x="379" y="123"/>
                  </a:lnTo>
                  <a:lnTo>
                    <a:pt x="373" y="115"/>
                  </a:lnTo>
                  <a:lnTo>
                    <a:pt x="367" y="107"/>
                  </a:lnTo>
                  <a:lnTo>
                    <a:pt x="358" y="101"/>
                  </a:lnTo>
                  <a:lnTo>
                    <a:pt x="350" y="95"/>
                  </a:lnTo>
                  <a:lnTo>
                    <a:pt x="342" y="91"/>
                  </a:lnTo>
                  <a:lnTo>
                    <a:pt x="333" y="86"/>
                  </a:lnTo>
                  <a:lnTo>
                    <a:pt x="324" y="83"/>
                  </a:lnTo>
                  <a:lnTo>
                    <a:pt x="316" y="80"/>
                  </a:lnTo>
                  <a:lnTo>
                    <a:pt x="306" y="78"/>
                  </a:lnTo>
                  <a:lnTo>
                    <a:pt x="298" y="77"/>
                  </a:lnTo>
                  <a:lnTo>
                    <a:pt x="282" y="75"/>
                  </a:lnTo>
                  <a:lnTo>
                    <a:pt x="269" y="75"/>
                  </a:lnTo>
                  <a:lnTo>
                    <a:pt x="251" y="75"/>
                  </a:lnTo>
                  <a:lnTo>
                    <a:pt x="233" y="77"/>
                  </a:lnTo>
                  <a:lnTo>
                    <a:pt x="217" y="80"/>
                  </a:lnTo>
                  <a:lnTo>
                    <a:pt x="200" y="85"/>
                  </a:lnTo>
                  <a:lnTo>
                    <a:pt x="192" y="87"/>
                  </a:lnTo>
                  <a:lnTo>
                    <a:pt x="184" y="92"/>
                  </a:lnTo>
                  <a:lnTo>
                    <a:pt x="176" y="95"/>
                  </a:lnTo>
                  <a:lnTo>
                    <a:pt x="169" y="100"/>
                  </a:lnTo>
                  <a:lnTo>
                    <a:pt x="162" y="104"/>
                  </a:lnTo>
                  <a:lnTo>
                    <a:pt x="154" y="110"/>
                  </a:lnTo>
                  <a:lnTo>
                    <a:pt x="148" y="116"/>
                  </a:lnTo>
                  <a:lnTo>
                    <a:pt x="142" y="123"/>
                  </a:lnTo>
                  <a:lnTo>
                    <a:pt x="134" y="133"/>
                  </a:lnTo>
                  <a:lnTo>
                    <a:pt x="127" y="145"/>
                  </a:lnTo>
                  <a:lnTo>
                    <a:pt x="122" y="156"/>
                  </a:lnTo>
                  <a:lnTo>
                    <a:pt x="119" y="169"/>
                  </a:lnTo>
                  <a:lnTo>
                    <a:pt x="116" y="180"/>
                  </a:lnTo>
                  <a:lnTo>
                    <a:pt x="114" y="193"/>
                  </a:lnTo>
                  <a:lnTo>
                    <a:pt x="113" y="205"/>
                  </a:lnTo>
                  <a:lnTo>
                    <a:pt x="113" y="218"/>
                  </a:lnTo>
                  <a:lnTo>
                    <a:pt x="113" y="230"/>
                  </a:lnTo>
                  <a:lnTo>
                    <a:pt x="114" y="243"/>
                  </a:lnTo>
                  <a:lnTo>
                    <a:pt x="116" y="256"/>
                  </a:lnTo>
                  <a:lnTo>
                    <a:pt x="119" y="269"/>
                  </a:lnTo>
                  <a:lnTo>
                    <a:pt x="123" y="282"/>
                  </a:lnTo>
                  <a:lnTo>
                    <a:pt x="128" y="295"/>
                  </a:lnTo>
                  <a:lnTo>
                    <a:pt x="135" y="307"/>
                  </a:lnTo>
                  <a:lnTo>
                    <a:pt x="142" y="319"/>
                  </a:lnTo>
                  <a:lnTo>
                    <a:pt x="151" y="329"/>
                  </a:lnTo>
                  <a:lnTo>
                    <a:pt x="163" y="340"/>
                  </a:lnTo>
                  <a:lnTo>
                    <a:pt x="175" y="349"/>
                  </a:lnTo>
                  <a:lnTo>
                    <a:pt x="190" y="356"/>
                  </a:lnTo>
                  <a:lnTo>
                    <a:pt x="197" y="359"/>
                  </a:lnTo>
                  <a:lnTo>
                    <a:pt x="205" y="363"/>
                  </a:lnTo>
                  <a:lnTo>
                    <a:pt x="215" y="365"/>
                  </a:lnTo>
                  <a:lnTo>
                    <a:pt x="224" y="367"/>
                  </a:lnTo>
                  <a:lnTo>
                    <a:pt x="235" y="369"/>
                  </a:lnTo>
                  <a:lnTo>
                    <a:pt x="245" y="370"/>
                  </a:lnTo>
                  <a:lnTo>
                    <a:pt x="255" y="371"/>
                  </a:lnTo>
                  <a:lnTo>
                    <a:pt x="267" y="371"/>
                  </a:lnTo>
                  <a:lnTo>
                    <a:pt x="279" y="371"/>
                  </a:lnTo>
                  <a:lnTo>
                    <a:pt x="291" y="370"/>
                  </a:lnTo>
                  <a:lnTo>
                    <a:pt x="301" y="369"/>
                  </a:lnTo>
                  <a:lnTo>
                    <a:pt x="311" y="367"/>
                  </a:lnTo>
                  <a:lnTo>
                    <a:pt x="332" y="362"/>
                  </a:lnTo>
                  <a:lnTo>
                    <a:pt x="350" y="356"/>
                  </a:lnTo>
                  <a:lnTo>
                    <a:pt x="366" y="350"/>
                  </a:lnTo>
                  <a:lnTo>
                    <a:pt x="378" y="344"/>
                  </a:lnTo>
                  <a:lnTo>
                    <a:pt x="388" y="339"/>
                  </a:lnTo>
                  <a:lnTo>
                    <a:pt x="395" y="334"/>
                  </a:lnTo>
                  <a:lnTo>
                    <a:pt x="395" y="280"/>
                  </a:lnTo>
                  <a:lnTo>
                    <a:pt x="270" y="280"/>
                  </a:lnTo>
                  <a:lnTo>
                    <a:pt x="270" y="2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2" name="Freeform 25"/>
            <p:cNvSpPr>
              <a:spLocks noEditPoints="1"/>
            </p:cNvSpPr>
            <p:nvPr/>
          </p:nvSpPr>
          <p:spPr bwMode="auto">
            <a:xfrm>
              <a:off x="5497" y="332"/>
              <a:ext cx="34" cy="30"/>
            </a:xfrm>
            <a:custGeom>
              <a:avLst/>
              <a:gdLst>
                <a:gd name="T0" fmla="*/ 194 w 485"/>
                <a:gd name="T1" fmla="*/ 73 h 432"/>
                <a:gd name="T2" fmla="*/ 268 w 485"/>
                <a:gd name="T3" fmla="*/ 74 h 432"/>
                <a:gd name="T4" fmla="*/ 286 w 485"/>
                <a:gd name="T5" fmla="*/ 77 h 432"/>
                <a:gd name="T6" fmla="*/ 301 w 485"/>
                <a:gd name="T7" fmla="*/ 83 h 432"/>
                <a:gd name="T8" fmla="*/ 314 w 485"/>
                <a:gd name="T9" fmla="*/ 91 h 432"/>
                <a:gd name="T10" fmla="*/ 323 w 485"/>
                <a:gd name="T11" fmla="*/ 101 h 432"/>
                <a:gd name="T12" fmla="*/ 328 w 485"/>
                <a:gd name="T13" fmla="*/ 114 h 432"/>
                <a:gd name="T14" fmla="*/ 329 w 485"/>
                <a:gd name="T15" fmla="*/ 126 h 432"/>
                <a:gd name="T16" fmla="*/ 328 w 485"/>
                <a:gd name="T17" fmla="*/ 139 h 432"/>
                <a:gd name="T18" fmla="*/ 323 w 485"/>
                <a:gd name="T19" fmla="*/ 153 h 432"/>
                <a:gd name="T20" fmla="*/ 310 w 485"/>
                <a:gd name="T21" fmla="*/ 167 h 432"/>
                <a:gd name="T22" fmla="*/ 300 w 485"/>
                <a:gd name="T23" fmla="*/ 173 h 432"/>
                <a:gd name="T24" fmla="*/ 287 w 485"/>
                <a:gd name="T25" fmla="*/ 177 h 432"/>
                <a:gd name="T26" fmla="*/ 269 w 485"/>
                <a:gd name="T27" fmla="*/ 180 h 432"/>
                <a:gd name="T28" fmla="*/ 244 w 485"/>
                <a:gd name="T29" fmla="*/ 182 h 432"/>
                <a:gd name="T30" fmla="*/ 190 w 485"/>
                <a:gd name="T31" fmla="*/ 183 h 432"/>
                <a:gd name="T32" fmla="*/ 108 w 485"/>
                <a:gd name="T33" fmla="*/ 73 h 432"/>
                <a:gd name="T34" fmla="*/ 108 w 485"/>
                <a:gd name="T35" fmla="*/ 432 h 432"/>
                <a:gd name="T36" fmla="*/ 130 w 485"/>
                <a:gd name="T37" fmla="*/ 251 h 432"/>
                <a:gd name="T38" fmla="*/ 175 w 485"/>
                <a:gd name="T39" fmla="*/ 255 h 432"/>
                <a:gd name="T40" fmla="*/ 192 w 485"/>
                <a:gd name="T41" fmla="*/ 259 h 432"/>
                <a:gd name="T42" fmla="*/ 206 w 485"/>
                <a:gd name="T43" fmla="*/ 266 h 432"/>
                <a:gd name="T44" fmla="*/ 221 w 485"/>
                <a:gd name="T45" fmla="*/ 276 h 432"/>
                <a:gd name="T46" fmla="*/ 236 w 485"/>
                <a:gd name="T47" fmla="*/ 292 h 432"/>
                <a:gd name="T48" fmla="*/ 276 w 485"/>
                <a:gd name="T49" fmla="*/ 338 h 432"/>
                <a:gd name="T50" fmla="*/ 485 w 485"/>
                <a:gd name="T51" fmla="*/ 432 h 432"/>
                <a:gd name="T52" fmla="*/ 401 w 485"/>
                <a:gd name="T53" fmla="*/ 324 h 432"/>
                <a:gd name="T54" fmla="*/ 369 w 485"/>
                <a:gd name="T55" fmla="*/ 289 h 432"/>
                <a:gd name="T56" fmla="*/ 342 w 485"/>
                <a:gd name="T57" fmla="*/ 266 h 432"/>
                <a:gd name="T58" fmla="*/ 314 w 485"/>
                <a:gd name="T59" fmla="*/ 249 h 432"/>
                <a:gd name="T60" fmla="*/ 299 w 485"/>
                <a:gd name="T61" fmla="*/ 241 h 432"/>
                <a:gd name="T62" fmla="*/ 330 w 485"/>
                <a:gd name="T63" fmla="*/ 236 h 432"/>
                <a:gd name="T64" fmla="*/ 359 w 485"/>
                <a:gd name="T65" fmla="*/ 227 h 432"/>
                <a:gd name="T66" fmla="*/ 378 w 485"/>
                <a:gd name="T67" fmla="*/ 220 h 432"/>
                <a:gd name="T68" fmla="*/ 394 w 485"/>
                <a:gd name="T69" fmla="*/ 210 h 432"/>
                <a:gd name="T70" fmla="*/ 408 w 485"/>
                <a:gd name="T71" fmla="*/ 198 h 432"/>
                <a:gd name="T72" fmla="*/ 420 w 485"/>
                <a:gd name="T73" fmla="*/ 186 h 432"/>
                <a:gd name="T74" fmla="*/ 430 w 485"/>
                <a:gd name="T75" fmla="*/ 171 h 432"/>
                <a:gd name="T76" fmla="*/ 436 w 485"/>
                <a:gd name="T77" fmla="*/ 155 h 432"/>
                <a:gd name="T78" fmla="*/ 440 w 485"/>
                <a:gd name="T79" fmla="*/ 139 h 432"/>
                <a:gd name="T80" fmla="*/ 441 w 485"/>
                <a:gd name="T81" fmla="*/ 121 h 432"/>
                <a:gd name="T82" fmla="*/ 440 w 485"/>
                <a:gd name="T83" fmla="*/ 105 h 432"/>
                <a:gd name="T84" fmla="*/ 437 w 485"/>
                <a:gd name="T85" fmla="*/ 89 h 432"/>
                <a:gd name="T86" fmla="*/ 430 w 485"/>
                <a:gd name="T87" fmla="*/ 72 h 432"/>
                <a:gd name="T88" fmla="*/ 420 w 485"/>
                <a:gd name="T89" fmla="*/ 58 h 432"/>
                <a:gd name="T90" fmla="*/ 408 w 485"/>
                <a:gd name="T91" fmla="*/ 43 h 432"/>
                <a:gd name="T92" fmla="*/ 393 w 485"/>
                <a:gd name="T93" fmla="*/ 30 h 432"/>
                <a:gd name="T94" fmla="*/ 375 w 485"/>
                <a:gd name="T95" fmla="*/ 19 h 432"/>
                <a:gd name="T96" fmla="*/ 353 w 485"/>
                <a:gd name="T97" fmla="*/ 11 h 432"/>
                <a:gd name="T98" fmla="*/ 315 w 485"/>
                <a:gd name="T99" fmla="*/ 3 h 432"/>
                <a:gd name="T100" fmla="*/ 280 w 485"/>
                <a:gd name="T101" fmla="*/ 1 h 432"/>
                <a:gd name="T102" fmla="*/ 229 w 485"/>
                <a:gd name="T103" fmla="*/ 0 h 432"/>
                <a:gd name="T104" fmla="*/ 0 w 485"/>
                <a:gd name="T10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5" h="432">
                  <a:moveTo>
                    <a:pt x="108" y="73"/>
                  </a:moveTo>
                  <a:lnTo>
                    <a:pt x="194" y="73"/>
                  </a:lnTo>
                  <a:lnTo>
                    <a:pt x="238" y="73"/>
                  </a:lnTo>
                  <a:lnTo>
                    <a:pt x="268" y="74"/>
                  </a:lnTo>
                  <a:lnTo>
                    <a:pt x="277" y="75"/>
                  </a:lnTo>
                  <a:lnTo>
                    <a:pt x="286" y="77"/>
                  </a:lnTo>
                  <a:lnTo>
                    <a:pt x="294" y="79"/>
                  </a:lnTo>
                  <a:lnTo>
                    <a:pt x="301" y="83"/>
                  </a:lnTo>
                  <a:lnTo>
                    <a:pt x="308" y="87"/>
                  </a:lnTo>
                  <a:lnTo>
                    <a:pt x="314" y="91"/>
                  </a:lnTo>
                  <a:lnTo>
                    <a:pt x="319" y="96"/>
                  </a:lnTo>
                  <a:lnTo>
                    <a:pt x="323" y="101"/>
                  </a:lnTo>
                  <a:lnTo>
                    <a:pt x="326" y="108"/>
                  </a:lnTo>
                  <a:lnTo>
                    <a:pt x="328" y="114"/>
                  </a:lnTo>
                  <a:lnTo>
                    <a:pt x="329" y="120"/>
                  </a:lnTo>
                  <a:lnTo>
                    <a:pt x="329" y="126"/>
                  </a:lnTo>
                  <a:lnTo>
                    <a:pt x="329" y="133"/>
                  </a:lnTo>
                  <a:lnTo>
                    <a:pt x="328" y="139"/>
                  </a:lnTo>
                  <a:lnTo>
                    <a:pt x="326" y="146"/>
                  </a:lnTo>
                  <a:lnTo>
                    <a:pt x="323" y="153"/>
                  </a:lnTo>
                  <a:lnTo>
                    <a:pt x="317" y="161"/>
                  </a:lnTo>
                  <a:lnTo>
                    <a:pt x="310" y="167"/>
                  </a:lnTo>
                  <a:lnTo>
                    <a:pt x="305" y="170"/>
                  </a:lnTo>
                  <a:lnTo>
                    <a:pt x="300" y="173"/>
                  </a:lnTo>
                  <a:lnTo>
                    <a:pt x="294" y="175"/>
                  </a:lnTo>
                  <a:lnTo>
                    <a:pt x="287" y="177"/>
                  </a:lnTo>
                  <a:lnTo>
                    <a:pt x="279" y="179"/>
                  </a:lnTo>
                  <a:lnTo>
                    <a:pt x="269" y="180"/>
                  </a:lnTo>
                  <a:lnTo>
                    <a:pt x="257" y="182"/>
                  </a:lnTo>
                  <a:lnTo>
                    <a:pt x="244" y="182"/>
                  </a:lnTo>
                  <a:lnTo>
                    <a:pt x="216" y="183"/>
                  </a:lnTo>
                  <a:lnTo>
                    <a:pt x="190" y="183"/>
                  </a:lnTo>
                  <a:lnTo>
                    <a:pt x="108" y="183"/>
                  </a:lnTo>
                  <a:lnTo>
                    <a:pt x="108" y="73"/>
                  </a:lnTo>
                  <a:close/>
                  <a:moveTo>
                    <a:pt x="0" y="432"/>
                  </a:moveTo>
                  <a:lnTo>
                    <a:pt x="108" y="432"/>
                  </a:lnTo>
                  <a:lnTo>
                    <a:pt x="108" y="251"/>
                  </a:lnTo>
                  <a:lnTo>
                    <a:pt x="130" y="251"/>
                  </a:lnTo>
                  <a:lnTo>
                    <a:pt x="155" y="252"/>
                  </a:lnTo>
                  <a:lnTo>
                    <a:pt x="175" y="255"/>
                  </a:lnTo>
                  <a:lnTo>
                    <a:pt x="183" y="256"/>
                  </a:lnTo>
                  <a:lnTo>
                    <a:pt x="192" y="259"/>
                  </a:lnTo>
                  <a:lnTo>
                    <a:pt x="199" y="262"/>
                  </a:lnTo>
                  <a:lnTo>
                    <a:pt x="206" y="266"/>
                  </a:lnTo>
                  <a:lnTo>
                    <a:pt x="213" y="270"/>
                  </a:lnTo>
                  <a:lnTo>
                    <a:pt x="221" y="276"/>
                  </a:lnTo>
                  <a:lnTo>
                    <a:pt x="228" y="284"/>
                  </a:lnTo>
                  <a:lnTo>
                    <a:pt x="236" y="292"/>
                  </a:lnTo>
                  <a:lnTo>
                    <a:pt x="254" y="312"/>
                  </a:lnTo>
                  <a:lnTo>
                    <a:pt x="276" y="338"/>
                  </a:lnTo>
                  <a:lnTo>
                    <a:pt x="355" y="432"/>
                  </a:lnTo>
                  <a:lnTo>
                    <a:pt x="485" y="432"/>
                  </a:lnTo>
                  <a:lnTo>
                    <a:pt x="419" y="347"/>
                  </a:lnTo>
                  <a:lnTo>
                    <a:pt x="401" y="324"/>
                  </a:lnTo>
                  <a:lnTo>
                    <a:pt x="384" y="305"/>
                  </a:lnTo>
                  <a:lnTo>
                    <a:pt x="369" y="289"/>
                  </a:lnTo>
                  <a:lnTo>
                    <a:pt x="356" y="276"/>
                  </a:lnTo>
                  <a:lnTo>
                    <a:pt x="342" y="266"/>
                  </a:lnTo>
                  <a:lnTo>
                    <a:pt x="329" y="258"/>
                  </a:lnTo>
                  <a:lnTo>
                    <a:pt x="314" y="249"/>
                  </a:lnTo>
                  <a:lnTo>
                    <a:pt x="299" y="242"/>
                  </a:lnTo>
                  <a:lnTo>
                    <a:pt x="299" y="241"/>
                  </a:lnTo>
                  <a:lnTo>
                    <a:pt x="314" y="239"/>
                  </a:lnTo>
                  <a:lnTo>
                    <a:pt x="330" y="236"/>
                  </a:lnTo>
                  <a:lnTo>
                    <a:pt x="345" y="233"/>
                  </a:lnTo>
                  <a:lnTo>
                    <a:pt x="359" y="227"/>
                  </a:lnTo>
                  <a:lnTo>
                    <a:pt x="368" y="224"/>
                  </a:lnTo>
                  <a:lnTo>
                    <a:pt x="378" y="220"/>
                  </a:lnTo>
                  <a:lnTo>
                    <a:pt x="386" y="215"/>
                  </a:lnTo>
                  <a:lnTo>
                    <a:pt x="394" y="210"/>
                  </a:lnTo>
                  <a:lnTo>
                    <a:pt x="402" y="204"/>
                  </a:lnTo>
                  <a:lnTo>
                    <a:pt x="408" y="198"/>
                  </a:lnTo>
                  <a:lnTo>
                    <a:pt x="414" y="192"/>
                  </a:lnTo>
                  <a:lnTo>
                    <a:pt x="420" y="186"/>
                  </a:lnTo>
                  <a:lnTo>
                    <a:pt x="426" y="178"/>
                  </a:lnTo>
                  <a:lnTo>
                    <a:pt x="430" y="171"/>
                  </a:lnTo>
                  <a:lnTo>
                    <a:pt x="433" y="163"/>
                  </a:lnTo>
                  <a:lnTo>
                    <a:pt x="436" y="155"/>
                  </a:lnTo>
                  <a:lnTo>
                    <a:pt x="438" y="147"/>
                  </a:lnTo>
                  <a:lnTo>
                    <a:pt x="440" y="139"/>
                  </a:lnTo>
                  <a:lnTo>
                    <a:pt x="441" y="129"/>
                  </a:lnTo>
                  <a:lnTo>
                    <a:pt x="441" y="121"/>
                  </a:lnTo>
                  <a:lnTo>
                    <a:pt x="441" y="113"/>
                  </a:lnTo>
                  <a:lnTo>
                    <a:pt x="440" y="105"/>
                  </a:lnTo>
                  <a:lnTo>
                    <a:pt x="439" y="97"/>
                  </a:lnTo>
                  <a:lnTo>
                    <a:pt x="437" y="89"/>
                  </a:lnTo>
                  <a:lnTo>
                    <a:pt x="434" y="80"/>
                  </a:lnTo>
                  <a:lnTo>
                    <a:pt x="430" y="72"/>
                  </a:lnTo>
                  <a:lnTo>
                    <a:pt x="426" y="65"/>
                  </a:lnTo>
                  <a:lnTo>
                    <a:pt x="420" y="58"/>
                  </a:lnTo>
                  <a:lnTo>
                    <a:pt x="415" y="50"/>
                  </a:lnTo>
                  <a:lnTo>
                    <a:pt x="408" y="43"/>
                  </a:lnTo>
                  <a:lnTo>
                    <a:pt x="401" y="36"/>
                  </a:lnTo>
                  <a:lnTo>
                    <a:pt x="393" y="30"/>
                  </a:lnTo>
                  <a:lnTo>
                    <a:pt x="384" y="24"/>
                  </a:lnTo>
                  <a:lnTo>
                    <a:pt x="375" y="19"/>
                  </a:lnTo>
                  <a:lnTo>
                    <a:pt x="364" y="15"/>
                  </a:lnTo>
                  <a:lnTo>
                    <a:pt x="353" y="11"/>
                  </a:lnTo>
                  <a:lnTo>
                    <a:pt x="338" y="7"/>
                  </a:lnTo>
                  <a:lnTo>
                    <a:pt x="315" y="3"/>
                  </a:lnTo>
                  <a:lnTo>
                    <a:pt x="300" y="2"/>
                  </a:lnTo>
                  <a:lnTo>
                    <a:pt x="280" y="1"/>
                  </a:lnTo>
                  <a:lnTo>
                    <a:pt x="257" y="0"/>
                  </a:lnTo>
                  <a:lnTo>
                    <a:pt x="229" y="0"/>
                  </a:lnTo>
                  <a:lnTo>
                    <a:pt x="0" y="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3" name="Rectangle 26"/>
            <p:cNvSpPr>
              <a:spLocks noChangeArrowheads="1"/>
            </p:cNvSpPr>
            <p:nvPr/>
          </p:nvSpPr>
          <p:spPr bwMode="auto">
            <a:xfrm>
              <a:off x="5535" y="332"/>
              <a:ext cx="8" cy="3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4" name="Freeform 27"/>
            <p:cNvSpPr>
              <a:spLocks noEditPoints="1"/>
            </p:cNvSpPr>
            <p:nvPr/>
          </p:nvSpPr>
          <p:spPr bwMode="auto">
            <a:xfrm>
              <a:off x="5551" y="332"/>
              <a:ext cx="32" cy="30"/>
            </a:xfrm>
            <a:custGeom>
              <a:avLst/>
              <a:gdLst>
                <a:gd name="T0" fmla="*/ 196 w 453"/>
                <a:gd name="T1" fmla="*/ 73 h 432"/>
                <a:gd name="T2" fmla="*/ 247 w 453"/>
                <a:gd name="T3" fmla="*/ 77 h 432"/>
                <a:gd name="T4" fmla="*/ 276 w 453"/>
                <a:gd name="T5" fmla="*/ 85 h 432"/>
                <a:gd name="T6" fmla="*/ 295 w 453"/>
                <a:gd name="T7" fmla="*/ 95 h 432"/>
                <a:gd name="T8" fmla="*/ 306 w 453"/>
                <a:gd name="T9" fmla="*/ 103 h 432"/>
                <a:gd name="T10" fmla="*/ 316 w 453"/>
                <a:gd name="T11" fmla="*/ 114 h 432"/>
                <a:gd name="T12" fmla="*/ 324 w 453"/>
                <a:gd name="T13" fmla="*/ 126 h 432"/>
                <a:gd name="T14" fmla="*/ 330 w 453"/>
                <a:gd name="T15" fmla="*/ 142 h 432"/>
                <a:gd name="T16" fmla="*/ 335 w 453"/>
                <a:gd name="T17" fmla="*/ 160 h 432"/>
                <a:gd name="T18" fmla="*/ 340 w 453"/>
                <a:gd name="T19" fmla="*/ 191 h 432"/>
                <a:gd name="T20" fmla="*/ 340 w 453"/>
                <a:gd name="T21" fmla="*/ 241 h 432"/>
                <a:gd name="T22" fmla="*/ 334 w 453"/>
                <a:gd name="T23" fmla="*/ 282 h 432"/>
                <a:gd name="T24" fmla="*/ 326 w 453"/>
                <a:gd name="T25" fmla="*/ 305 h 432"/>
                <a:gd name="T26" fmla="*/ 319 w 453"/>
                <a:gd name="T27" fmla="*/ 317 h 432"/>
                <a:gd name="T28" fmla="*/ 306 w 453"/>
                <a:gd name="T29" fmla="*/ 332 h 432"/>
                <a:gd name="T30" fmla="*/ 287 w 453"/>
                <a:gd name="T31" fmla="*/ 346 h 432"/>
                <a:gd name="T32" fmla="*/ 263 w 453"/>
                <a:gd name="T33" fmla="*/ 354 h 432"/>
                <a:gd name="T34" fmla="*/ 221 w 453"/>
                <a:gd name="T35" fmla="*/ 359 h 432"/>
                <a:gd name="T36" fmla="*/ 109 w 453"/>
                <a:gd name="T37" fmla="*/ 359 h 432"/>
                <a:gd name="T38" fmla="*/ 159 w 453"/>
                <a:gd name="T39" fmla="*/ 73 h 432"/>
                <a:gd name="T40" fmla="*/ 0 w 453"/>
                <a:gd name="T41" fmla="*/ 432 h 432"/>
                <a:gd name="T42" fmla="*/ 220 w 453"/>
                <a:gd name="T43" fmla="*/ 432 h 432"/>
                <a:gd name="T44" fmla="*/ 263 w 453"/>
                <a:gd name="T45" fmla="*/ 430 h 432"/>
                <a:gd name="T46" fmla="*/ 300 w 453"/>
                <a:gd name="T47" fmla="*/ 423 h 432"/>
                <a:gd name="T48" fmla="*/ 325 w 453"/>
                <a:gd name="T49" fmla="*/ 416 h 432"/>
                <a:gd name="T50" fmla="*/ 350 w 453"/>
                <a:gd name="T51" fmla="*/ 406 h 432"/>
                <a:gd name="T52" fmla="*/ 374 w 453"/>
                <a:gd name="T53" fmla="*/ 392 h 432"/>
                <a:gd name="T54" fmla="*/ 397 w 453"/>
                <a:gd name="T55" fmla="*/ 372 h 432"/>
                <a:gd name="T56" fmla="*/ 417 w 453"/>
                <a:gd name="T57" fmla="*/ 348 h 432"/>
                <a:gd name="T58" fmla="*/ 431 w 453"/>
                <a:gd name="T59" fmla="*/ 324 h 432"/>
                <a:gd name="T60" fmla="*/ 441 w 453"/>
                <a:gd name="T61" fmla="*/ 300 h 432"/>
                <a:gd name="T62" fmla="*/ 450 w 453"/>
                <a:gd name="T63" fmla="*/ 267 h 432"/>
                <a:gd name="T64" fmla="*/ 453 w 453"/>
                <a:gd name="T65" fmla="*/ 232 h 432"/>
                <a:gd name="T66" fmla="*/ 453 w 453"/>
                <a:gd name="T67" fmla="*/ 204 h 432"/>
                <a:gd name="T68" fmla="*/ 450 w 453"/>
                <a:gd name="T69" fmla="*/ 177 h 432"/>
                <a:gd name="T70" fmla="*/ 444 w 453"/>
                <a:gd name="T71" fmla="*/ 143 h 432"/>
                <a:gd name="T72" fmla="*/ 430 w 453"/>
                <a:gd name="T73" fmla="*/ 108 h 432"/>
                <a:gd name="T74" fmla="*/ 415 w 453"/>
                <a:gd name="T75" fmla="*/ 83 h 432"/>
                <a:gd name="T76" fmla="*/ 397 w 453"/>
                <a:gd name="T77" fmla="*/ 61 h 432"/>
                <a:gd name="T78" fmla="*/ 372 w 453"/>
                <a:gd name="T79" fmla="*/ 39 h 432"/>
                <a:gd name="T80" fmla="*/ 346 w 453"/>
                <a:gd name="T81" fmla="*/ 24 h 432"/>
                <a:gd name="T82" fmla="*/ 319 w 453"/>
                <a:gd name="T83" fmla="*/ 13 h 432"/>
                <a:gd name="T84" fmla="*/ 291 w 453"/>
                <a:gd name="T85" fmla="*/ 6 h 432"/>
                <a:gd name="T86" fmla="*/ 264 w 453"/>
                <a:gd name="T87" fmla="*/ 2 h 432"/>
                <a:gd name="T88" fmla="*/ 224 w 453"/>
                <a:gd name="T89" fmla="*/ 0 h 432"/>
                <a:gd name="T90" fmla="*/ 0 w 453"/>
                <a:gd name="T9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432">
                  <a:moveTo>
                    <a:pt x="159" y="73"/>
                  </a:moveTo>
                  <a:lnTo>
                    <a:pt x="196" y="73"/>
                  </a:lnTo>
                  <a:lnTo>
                    <a:pt x="231" y="75"/>
                  </a:lnTo>
                  <a:lnTo>
                    <a:pt x="247" y="77"/>
                  </a:lnTo>
                  <a:lnTo>
                    <a:pt x="263" y="80"/>
                  </a:lnTo>
                  <a:lnTo>
                    <a:pt x="276" y="85"/>
                  </a:lnTo>
                  <a:lnTo>
                    <a:pt x="290" y="91"/>
                  </a:lnTo>
                  <a:lnTo>
                    <a:pt x="295" y="95"/>
                  </a:lnTo>
                  <a:lnTo>
                    <a:pt x="301" y="98"/>
                  </a:lnTo>
                  <a:lnTo>
                    <a:pt x="306" y="103"/>
                  </a:lnTo>
                  <a:lnTo>
                    <a:pt x="310" y="108"/>
                  </a:lnTo>
                  <a:lnTo>
                    <a:pt x="316" y="114"/>
                  </a:lnTo>
                  <a:lnTo>
                    <a:pt x="320" y="120"/>
                  </a:lnTo>
                  <a:lnTo>
                    <a:pt x="324" y="126"/>
                  </a:lnTo>
                  <a:lnTo>
                    <a:pt x="327" y="134"/>
                  </a:lnTo>
                  <a:lnTo>
                    <a:pt x="330" y="142"/>
                  </a:lnTo>
                  <a:lnTo>
                    <a:pt x="333" y="150"/>
                  </a:lnTo>
                  <a:lnTo>
                    <a:pt x="335" y="160"/>
                  </a:lnTo>
                  <a:lnTo>
                    <a:pt x="338" y="169"/>
                  </a:lnTo>
                  <a:lnTo>
                    <a:pt x="340" y="191"/>
                  </a:lnTo>
                  <a:lnTo>
                    <a:pt x="341" y="217"/>
                  </a:lnTo>
                  <a:lnTo>
                    <a:pt x="340" y="241"/>
                  </a:lnTo>
                  <a:lnTo>
                    <a:pt x="338" y="263"/>
                  </a:lnTo>
                  <a:lnTo>
                    <a:pt x="334" y="282"/>
                  </a:lnTo>
                  <a:lnTo>
                    <a:pt x="329" y="297"/>
                  </a:lnTo>
                  <a:lnTo>
                    <a:pt x="326" y="305"/>
                  </a:lnTo>
                  <a:lnTo>
                    <a:pt x="323" y="311"/>
                  </a:lnTo>
                  <a:lnTo>
                    <a:pt x="319" y="317"/>
                  </a:lnTo>
                  <a:lnTo>
                    <a:pt x="316" y="322"/>
                  </a:lnTo>
                  <a:lnTo>
                    <a:pt x="306" y="332"/>
                  </a:lnTo>
                  <a:lnTo>
                    <a:pt x="297" y="340"/>
                  </a:lnTo>
                  <a:lnTo>
                    <a:pt x="287" y="346"/>
                  </a:lnTo>
                  <a:lnTo>
                    <a:pt x="275" y="350"/>
                  </a:lnTo>
                  <a:lnTo>
                    <a:pt x="263" y="354"/>
                  </a:lnTo>
                  <a:lnTo>
                    <a:pt x="249" y="356"/>
                  </a:lnTo>
                  <a:lnTo>
                    <a:pt x="221" y="359"/>
                  </a:lnTo>
                  <a:lnTo>
                    <a:pt x="191" y="359"/>
                  </a:lnTo>
                  <a:lnTo>
                    <a:pt x="109" y="359"/>
                  </a:lnTo>
                  <a:lnTo>
                    <a:pt x="109" y="73"/>
                  </a:lnTo>
                  <a:lnTo>
                    <a:pt x="159" y="73"/>
                  </a:lnTo>
                  <a:close/>
                  <a:moveTo>
                    <a:pt x="0" y="0"/>
                  </a:moveTo>
                  <a:lnTo>
                    <a:pt x="0" y="432"/>
                  </a:lnTo>
                  <a:lnTo>
                    <a:pt x="205" y="432"/>
                  </a:lnTo>
                  <a:lnTo>
                    <a:pt x="220" y="432"/>
                  </a:lnTo>
                  <a:lnTo>
                    <a:pt x="240" y="431"/>
                  </a:lnTo>
                  <a:lnTo>
                    <a:pt x="263" y="430"/>
                  </a:lnTo>
                  <a:lnTo>
                    <a:pt x="288" y="425"/>
                  </a:lnTo>
                  <a:lnTo>
                    <a:pt x="300" y="423"/>
                  </a:lnTo>
                  <a:lnTo>
                    <a:pt x="313" y="420"/>
                  </a:lnTo>
                  <a:lnTo>
                    <a:pt x="325" y="416"/>
                  </a:lnTo>
                  <a:lnTo>
                    <a:pt x="339" y="412"/>
                  </a:lnTo>
                  <a:lnTo>
                    <a:pt x="350" y="406"/>
                  </a:lnTo>
                  <a:lnTo>
                    <a:pt x="362" y="399"/>
                  </a:lnTo>
                  <a:lnTo>
                    <a:pt x="374" y="392"/>
                  </a:lnTo>
                  <a:lnTo>
                    <a:pt x="384" y="384"/>
                  </a:lnTo>
                  <a:lnTo>
                    <a:pt x="397" y="372"/>
                  </a:lnTo>
                  <a:lnTo>
                    <a:pt x="407" y="361"/>
                  </a:lnTo>
                  <a:lnTo>
                    <a:pt x="417" y="348"/>
                  </a:lnTo>
                  <a:lnTo>
                    <a:pt x="424" y="337"/>
                  </a:lnTo>
                  <a:lnTo>
                    <a:pt x="431" y="324"/>
                  </a:lnTo>
                  <a:lnTo>
                    <a:pt x="436" y="313"/>
                  </a:lnTo>
                  <a:lnTo>
                    <a:pt x="441" y="300"/>
                  </a:lnTo>
                  <a:lnTo>
                    <a:pt x="445" y="289"/>
                  </a:lnTo>
                  <a:lnTo>
                    <a:pt x="450" y="267"/>
                  </a:lnTo>
                  <a:lnTo>
                    <a:pt x="452" y="248"/>
                  </a:lnTo>
                  <a:lnTo>
                    <a:pt x="453" y="232"/>
                  </a:lnTo>
                  <a:lnTo>
                    <a:pt x="453" y="220"/>
                  </a:lnTo>
                  <a:lnTo>
                    <a:pt x="453" y="204"/>
                  </a:lnTo>
                  <a:lnTo>
                    <a:pt x="452" y="190"/>
                  </a:lnTo>
                  <a:lnTo>
                    <a:pt x="450" y="177"/>
                  </a:lnTo>
                  <a:lnTo>
                    <a:pt x="449" y="165"/>
                  </a:lnTo>
                  <a:lnTo>
                    <a:pt x="444" y="143"/>
                  </a:lnTo>
                  <a:lnTo>
                    <a:pt x="437" y="123"/>
                  </a:lnTo>
                  <a:lnTo>
                    <a:pt x="430" y="108"/>
                  </a:lnTo>
                  <a:lnTo>
                    <a:pt x="423" y="94"/>
                  </a:lnTo>
                  <a:lnTo>
                    <a:pt x="415" y="83"/>
                  </a:lnTo>
                  <a:lnTo>
                    <a:pt x="407" y="73"/>
                  </a:lnTo>
                  <a:lnTo>
                    <a:pt x="397" y="61"/>
                  </a:lnTo>
                  <a:lnTo>
                    <a:pt x="384" y="49"/>
                  </a:lnTo>
                  <a:lnTo>
                    <a:pt x="372" y="39"/>
                  </a:lnTo>
                  <a:lnTo>
                    <a:pt x="359" y="30"/>
                  </a:lnTo>
                  <a:lnTo>
                    <a:pt x="346" y="24"/>
                  </a:lnTo>
                  <a:lnTo>
                    <a:pt x="332" y="18"/>
                  </a:lnTo>
                  <a:lnTo>
                    <a:pt x="319" y="13"/>
                  </a:lnTo>
                  <a:lnTo>
                    <a:pt x="305" y="9"/>
                  </a:lnTo>
                  <a:lnTo>
                    <a:pt x="291" y="6"/>
                  </a:lnTo>
                  <a:lnTo>
                    <a:pt x="277" y="3"/>
                  </a:lnTo>
                  <a:lnTo>
                    <a:pt x="264" y="2"/>
                  </a:lnTo>
                  <a:lnTo>
                    <a:pt x="250" y="1"/>
                  </a:lnTo>
                  <a:lnTo>
                    <a:pt x="224" y="0"/>
                  </a:lnTo>
                  <a:lnTo>
                    <a:pt x="1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5" name="Freeform 28"/>
            <p:cNvSpPr>
              <a:spLocks noEditPoints="1"/>
            </p:cNvSpPr>
            <p:nvPr/>
          </p:nvSpPr>
          <p:spPr bwMode="auto">
            <a:xfrm>
              <a:off x="4734" y="199"/>
              <a:ext cx="120" cy="114"/>
            </a:xfrm>
            <a:custGeom>
              <a:avLst/>
              <a:gdLst>
                <a:gd name="T0" fmla="*/ 264 w 1687"/>
                <a:gd name="T1" fmla="*/ 526 h 1593"/>
                <a:gd name="T2" fmla="*/ 700 w 1687"/>
                <a:gd name="T3" fmla="*/ 526 h 1593"/>
                <a:gd name="T4" fmla="*/ 700 w 1687"/>
                <a:gd name="T5" fmla="*/ 833 h 1593"/>
                <a:gd name="T6" fmla="*/ 264 w 1687"/>
                <a:gd name="T7" fmla="*/ 833 h 1593"/>
                <a:gd name="T8" fmla="*/ 264 w 1687"/>
                <a:gd name="T9" fmla="*/ 526 h 1593"/>
                <a:gd name="T10" fmla="*/ 268 w 1687"/>
                <a:gd name="T11" fmla="*/ 1072 h 1593"/>
                <a:gd name="T12" fmla="*/ 264 w 1687"/>
                <a:gd name="T13" fmla="*/ 1045 h 1593"/>
                <a:gd name="T14" fmla="*/ 700 w 1687"/>
                <a:gd name="T15" fmla="*/ 1045 h 1593"/>
                <a:gd name="T16" fmla="*/ 700 w 1687"/>
                <a:gd name="T17" fmla="*/ 1393 h 1593"/>
                <a:gd name="T18" fmla="*/ 691 w 1687"/>
                <a:gd name="T19" fmla="*/ 1593 h 1593"/>
                <a:gd name="T20" fmla="*/ 976 w 1687"/>
                <a:gd name="T21" fmla="*/ 1593 h 1593"/>
                <a:gd name="T22" fmla="*/ 969 w 1687"/>
                <a:gd name="T23" fmla="*/ 1393 h 1593"/>
                <a:gd name="T24" fmla="*/ 969 w 1687"/>
                <a:gd name="T25" fmla="*/ 1045 h 1593"/>
                <a:gd name="T26" fmla="*/ 1414 w 1687"/>
                <a:gd name="T27" fmla="*/ 1045 h 1593"/>
                <a:gd name="T28" fmla="*/ 1412 w 1687"/>
                <a:gd name="T29" fmla="*/ 1075 h 1593"/>
                <a:gd name="T30" fmla="*/ 1687 w 1687"/>
                <a:gd name="T31" fmla="*/ 1075 h 1593"/>
                <a:gd name="T32" fmla="*/ 1681 w 1687"/>
                <a:gd name="T33" fmla="*/ 868 h 1593"/>
                <a:gd name="T34" fmla="*/ 1681 w 1687"/>
                <a:gd name="T35" fmla="*/ 485 h 1593"/>
                <a:gd name="T36" fmla="*/ 1687 w 1687"/>
                <a:gd name="T37" fmla="*/ 311 h 1593"/>
                <a:gd name="T38" fmla="*/ 1472 w 1687"/>
                <a:gd name="T39" fmla="*/ 319 h 1593"/>
                <a:gd name="T40" fmla="*/ 969 w 1687"/>
                <a:gd name="T41" fmla="*/ 319 h 1593"/>
                <a:gd name="T42" fmla="*/ 969 w 1687"/>
                <a:gd name="T43" fmla="*/ 211 h 1593"/>
                <a:gd name="T44" fmla="*/ 976 w 1687"/>
                <a:gd name="T45" fmla="*/ 0 h 1593"/>
                <a:gd name="T46" fmla="*/ 691 w 1687"/>
                <a:gd name="T47" fmla="*/ 0 h 1593"/>
                <a:gd name="T48" fmla="*/ 700 w 1687"/>
                <a:gd name="T49" fmla="*/ 211 h 1593"/>
                <a:gd name="T50" fmla="*/ 700 w 1687"/>
                <a:gd name="T51" fmla="*/ 319 h 1593"/>
                <a:gd name="T52" fmla="*/ 209 w 1687"/>
                <a:gd name="T53" fmla="*/ 319 h 1593"/>
                <a:gd name="T54" fmla="*/ 0 w 1687"/>
                <a:gd name="T55" fmla="*/ 311 h 1593"/>
                <a:gd name="T56" fmla="*/ 6 w 1687"/>
                <a:gd name="T57" fmla="*/ 485 h 1593"/>
                <a:gd name="T58" fmla="*/ 6 w 1687"/>
                <a:gd name="T59" fmla="*/ 868 h 1593"/>
                <a:gd name="T60" fmla="*/ 0 w 1687"/>
                <a:gd name="T61" fmla="*/ 1072 h 1593"/>
                <a:gd name="T62" fmla="*/ 268 w 1687"/>
                <a:gd name="T63" fmla="*/ 1072 h 1593"/>
                <a:gd name="T64" fmla="*/ 969 w 1687"/>
                <a:gd name="T65" fmla="*/ 833 h 1593"/>
                <a:gd name="T66" fmla="*/ 969 w 1687"/>
                <a:gd name="T67" fmla="*/ 526 h 1593"/>
                <a:gd name="T68" fmla="*/ 1414 w 1687"/>
                <a:gd name="T69" fmla="*/ 526 h 1593"/>
                <a:gd name="T70" fmla="*/ 1414 w 1687"/>
                <a:gd name="T71" fmla="*/ 833 h 1593"/>
                <a:gd name="T72" fmla="*/ 969 w 1687"/>
                <a:gd name="T73" fmla="*/ 833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7" h="1593">
                  <a:moveTo>
                    <a:pt x="264" y="526"/>
                  </a:moveTo>
                  <a:lnTo>
                    <a:pt x="700" y="526"/>
                  </a:lnTo>
                  <a:lnTo>
                    <a:pt x="700" y="833"/>
                  </a:lnTo>
                  <a:lnTo>
                    <a:pt x="264" y="833"/>
                  </a:lnTo>
                  <a:lnTo>
                    <a:pt x="264" y="526"/>
                  </a:lnTo>
                  <a:close/>
                  <a:moveTo>
                    <a:pt x="268" y="1072"/>
                  </a:moveTo>
                  <a:lnTo>
                    <a:pt x="264" y="1045"/>
                  </a:lnTo>
                  <a:lnTo>
                    <a:pt x="700" y="1045"/>
                  </a:lnTo>
                  <a:lnTo>
                    <a:pt x="700" y="1393"/>
                  </a:lnTo>
                  <a:lnTo>
                    <a:pt x="691" y="1593"/>
                  </a:lnTo>
                  <a:lnTo>
                    <a:pt x="976" y="1593"/>
                  </a:lnTo>
                  <a:lnTo>
                    <a:pt x="969" y="1393"/>
                  </a:lnTo>
                  <a:lnTo>
                    <a:pt x="969" y="1045"/>
                  </a:lnTo>
                  <a:lnTo>
                    <a:pt x="1414" y="1045"/>
                  </a:lnTo>
                  <a:lnTo>
                    <a:pt x="1412" y="1075"/>
                  </a:lnTo>
                  <a:lnTo>
                    <a:pt x="1687" y="1075"/>
                  </a:lnTo>
                  <a:lnTo>
                    <a:pt x="1681" y="868"/>
                  </a:lnTo>
                  <a:lnTo>
                    <a:pt x="1681" y="485"/>
                  </a:lnTo>
                  <a:lnTo>
                    <a:pt x="1687" y="311"/>
                  </a:lnTo>
                  <a:lnTo>
                    <a:pt x="1472" y="319"/>
                  </a:lnTo>
                  <a:lnTo>
                    <a:pt x="969" y="319"/>
                  </a:lnTo>
                  <a:lnTo>
                    <a:pt x="969" y="211"/>
                  </a:lnTo>
                  <a:lnTo>
                    <a:pt x="976" y="0"/>
                  </a:lnTo>
                  <a:lnTo>
                    <a:pt x="691" y="0"/>
                  </a:lnTo>
                  <a:lnTo>
                    <a:pt x="700" y="211"/>
                  </a:lnTo>
                  <a:lnTo>
                    <a:pt x="700" y="319"/>
                  </a:lnTo>
                  <a:lnTo>
                    <a:pt x="209" y="319"/>
                  </a:lnTo>
                  <a:lnTo>
                    <a:pt x="0" y="311"/>
                  </a:lnTo>
                  <a:lnTo>
                    <a:pt x="6" y="485"/>
                  </a:lnTo>
                  <a:lnTo>
                    <a:pt x="6" y="868"/>
                  </a:lnTo>
                  <a:lnTo>
                    <a:pt x="0" y="1072"/>
                  </a:lnTo>
                  <a:lnTo>
                    <a:pt x="268" y="1072"/>
                  </a:lnTo>
                  <a:close/>
                  <a:moveTo>
                    <a:pt x="969" y="833"/>
                  </a:moveTo>
                  <a:lnTo>
                    <a:pt x="969" y="526"/>
                  </a:lnTo>
                  <a:lnTo>
                    <a:pt x="1414" y="526"/>
                  </a:lnTo>
                  <a:lnTo>
                    <a:pt x="1414" y="833"/>
                  </a:lnTo>
                  <a:lnTo>
                    <a:pt x="969" y="83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6" name="Freeform 29"/>
            <p:cNvSpPr>
              <a:spLocks noEditPoints="1"/>
            </p:cNvSpPr>
            <p:nvPr/>
          </p:nvSpPr>
          <p:spPr bwMode="auto">
            <a:xfrm>
              <a:off x="4881" y="204"/>
              <a:ext cx="120" cy="107"/>
            </a:xfrm>
            <a:custGeom>
              <a:avLst/>
              <a:gdLst>
                <a:gd name="T0" fmla="*/ 958 w 1681"/>
                <a:gd name="T1" fmla="*/ 799 h 1512"/>
                <a:gd name="T2" fmla="*/ 1066 w 1681"/>
                <a:gd name="T3" fmla="*/ 822 h 1512"/>
                <a:gd name="T4" fmla="*/ 1011 w 1681"/>
                <a:gd name="T5" fmla="*/ 860 h 1512"/>
                <a:gd name="T6" fmla="*/ 1029 w 1681"/>
                <a:gd name="T7" fmla="*/ 909 h 1512"/>
                <a:gd name="T8" fmla="*/ 1092 w 1681"/>
                <a:gd name="T9" fmla="*/ 960 h 1512"/>
                <a:gd name="T10" fmla="*/ 1121 w 1681"/>
                <a:gd name="T11" fmla="*/ 989 h 1512"/>
                <a:gd name="T12" fmla="*/ 1142 w 1681"/>
                <a:gd name="T13" fmla="*/ 1013 h 1512"/>
                <a:gd name="T14" fmla="*/ 958 w 1681"/>
                <a:gd name="T15" fmla="*/ 1025 h 1512"/>
                <a:gd name="T16" fmla="*/ 446 w 1681"/>
                <a:gd name="T17" fmla="*/ 1195 h 1512"/>
                <a:gd name="T18" fmla="*/ 1403 w 1681"/>
                <a:gd name="T19" fmla="*/ 1200 h 1512"/>
                <a:gd name="T20" fmla="*/ 1255 w 1681"/>
                <a:gd name="T21" fmla="*/ 1025 h 1512"/>
                <a:gd name="T22" fmla="*/ 1303 w 1681"/>
                <a:gd name="T23" fmla="*/ 980 h 1512"/>
                <a:gd name="T24" fmla="*/ 1347 w 1681"/>
                <a:gd name="T25" fmla="*/ 940 h 1512"/>
                <a:gd name="T26" fmla="*/ 1230 w 1681"/>
                <a:gd name="T27" fmla="*/ 843 h 1512"/>
                <a:gd name="T28" fmla="*/ 1209 w 1681"/>
                <a:gd name="T29" fmla="*/ 825 h 1512"/>
                <a:gd name="T30" fmla="*/ 1182 w 1681"/>
                <a:gd name="T31" fmla="*/ 799 h 1512"/>
                <a:gd name="T32" fmla="*/ 1331 w 1681"/>
                <a:gd name="T33" fmla="*/ 622 h 1512"/>
                <a:gd name="T34" fmla="*/ 958 w 1681"/>
                <a:gd name="T35" fmla="*/ 625 h 1512"/>
                <a:gd name="T36" fmla="*/ 1216 w 1681"/>
                <a:gd name="T37" fmla="*/ 460 h 1512"/>
                <a:gd name="T38" fmla="*/ 1388 w 1681"/>
                <a:gd name="T39" fmla="*/ 281 h 1512"/>
                <a:gd name="T40" fmla="*/ 469 w 1681"/>
                <a:gd name="T41" fmla="*/ 284 h 1512"/>
                <a:gd name="T42" fmla="*/ 298 w 1681"/>
                <a:gd name="T43" fmla="*/ 465 h 1512"/>
                <a:gd name="T44" fmla="*/ 722 w 1681"/>
                <a:gd name="T45" fmla="*/ 460 h 1512"/>
                <a:gd name="T46" fmla="*/ 520 w 1681"/>
                <a:gd name="T47" fmla="*/ 625 h 1512"/>
                <a:gd name="T48" fmla="*/ 350 w 1681"/>
                <a:gd name="T49" fmla="*/ 804 h 1512"/>
                <a:gd name="T50" fmla="*/ 722 w 1681"/>
                <a:gd name="T51" fmla="*/ 799 h 1512"/>
                <a:gd name="T52" fmla="*/ 448 w 1681"/>
                <a:gd name="T53" fmla="*/ 1025 h 1512"/>
                <a:gd name="T54" fmla="*/ 273 w 1681"/>
                <a:gd name="T55" fmla="*/ 1200 h 1512"/>
                <a:gd name="T56" fmla="*/ 7 w 1681"/>
                <a:gd name="T57" fmla="*/ 1305 h 1512"/>
                <a:gd name="T58" fmla="*/ 239 w 1681"/>
                <a:gd name="T59" fmla="*/ 1499 h 1512"/>
                <a:gd name="T60" fmla="*/ 1436 w 1681"/>
                <a:gd name="T61" fmla="*/ 1476 h 1512"/>
                <a:gd name="T62" fmla="*/ 1681 w 1681"/>
                <a:gd name="T63" fmla="*/ 1512 h 1512"/>
                <a:gd name="T64" fmla="*/ 1673 w 1681"/>
                <a:gd name="T65" fmla="*/ 182 h 1512"/>
                <a:gd name="T66" fmla="*/ 1484 w 1681"/>
                <a:gd name="T67" fmla="*/ 6 h 1512"/>
                <a:gd name="T68" fmla="*/ 0 w 1681"/>
                <a:gd name="T69" fmla="*/ 0 h 1512"/>
                <a:gd name="T70" fmla="*/ 239 w 1681"/>
                <a:gd name="T71" fmla="*/ 188 h 1512"/>
                <a:gd name="T72" fmla="*/ 1436 w 1681"/>
                <a:gd name="T73" fmla="*/ 1296 h 1512"/>
                <a:gd name="T74" fmla="*/ 239 w 1681"/>
                <a:gd name="T75" fmla="*/ 188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1" h="1512">
                  <a:moveTo>
                    <a:pt x="958" y="1025"/>
                  </a:moveTo>
                  <a:lnTo>
                    <a:pt x="958" y="799"/>
                  </a:lnTo>
                  <a:lnTo>
                    <a:pt x="1094" y="799"/>
                  </a:lnTo>
                  <a:lnTo>
                    <a:pt x="1066" y="822"/>
                  </a:lnTo>
                  <a:lnTo>
                    <a:pt x="1038" y="843"/>
                  </a:lnTo>
                  <a:lnTo>
                    <a:pt x="1011" y="860"/>
                  </a:lnTo>
                  <a:lnTo>
                    <a:pt x="984" y="875"/>
                  </a:lnTo>
                  <a:lnTo>
                    <a:pt x="1029" y="909"/>
                  </a:lnTo>
                  <a:lnTo>
                    <a:pt x="1066" y="938"/>
                  </a:lnTo>
                  <a:lnTo>
                    <a:pt x="1092" y="960"/>
                  </a:lnTo>
                  <a:lnTo>
                    <a:pt x="1108" y="977"/>
                  </a:lnTo>
                  <a:lnTo>
                    <a:pt x="1121" y="989"/>
                  </a:lnTo>
                  <a:lnTo>
                    <a:pt x="1131" y="1002"/>
                  </a:lnTo>
                  <a:lnTo>
                    <a:pt x="1142" y="1013"/>
                  </a:lnTo>
                  <a:lnTo>
                    <a:pt x="1151" y="1025"/>
                  </a:lnTo>
                  <a:lnTo>
                    <a:pt x="958" y="1025"/>
                  </a:lnTo>
                  <a:close/>
                  <a:moveTo>
                    <a:pt x="273" y="1200"/>
                  </a:moveTo>
                  <a:lnTo>
                    <a:pt x="446" y="1195"/>
                  </a:lnTo>
                  <a:lnTo>
                    <a:pt x="1219" y="1195"/>
                  </a:lnTo>
                  <a:lnTo>
                    <a:pt x="1403" y="1200"/>
                  </a:lnTo>
                  <a:lnTo>
                    <a:pt x="1403" y="1021"/>
                  </a:lnTo>
                  <a:lnTo>
                    <a:pt x="1255" y="1025"/>
                  </a:lnTo>
                  <a:lnTo>
                    <a:pt x="1279" y="1002"/>
                  </a:lnTo>
                  <a:lnTo>
                    <a:pt x="1303" y="980"/>
                  </a:lnTo>
                  <a:lnTo>
                    <a:pt x="1325" y="960"/>
                  </a:lnTo>
                  <a:lnTo>
                    <a:pt x="1347" y="940"/>
                  </a:lnTo>
                  <a:lnTo>
                    <a:pt x="1299" y="899"/>
                  </a:lnTo>
                  <a:lnTo>
                    <a:pt x="1230" y="843"/>
                  </a:lnTo>
                  <a:lnTo>
                    <a:pt x="1221" y="835"/>
                  </a:lnTo>
                  <a:lnTo>
                    <a:pt x="1209" y="825"/>
                  </a:lnTo>
                  <a:lnTo>
                    <a:pt x="1197" y="813"/>
                  </a:lnTo>
                  <a:lnTo>
                    <a:pt x="1182" y="799"/>
                  </a:lnTo>
                  <a:lnTo>
                    <a:pt x="1331" y="806"/>
                  </a:lnTo>
                  <a:lnTo>
                    <a:pt x="1331" y="622"/>
                  </a:lnTo>
                  <a:lnTo>
                    <a:pt x="1204" y="625"/>
                  </a:lnTo>
                  <a:lnTo>
                    <a:pt x="958" y="625"/>
                  </a:lnTo>
                  <a:lnTo>
                    <a:pt x="958" y="460"/>
                  </a:lnTo>
                  <a:lnTo>
                    <a:pt x="1216" y="460"/>
                  </a:lnTo>
                  <a:lnTo>
                    <a:pt x="1388" y="468"/>
                  </a:lnTo>
                  <a:lnTo>
                    <a:pt x="1388" y="281"/>
                  </a:lnTo>
                  <a:lnTo>
                    <a:pt x="1204" y="284"/>
                  </a:lnTo>
                  <a:lnTo>
                    <a:pt x="469" y="284"/>
                  </a:lnTo>
                  <a:lnTo>
                    <a:pt x="298" y="281"/>
                  </a:lnTo>
                  <a:lnTo>
                    <a:pt x="298" y="465"/>
                  </a:lnTo>
                  <a:lnTo>
                    <a:pt x="469" y="460"/>
                  </a:lnTo>
                  <a:lnTo>
                    <a:pt x="722" y="460"/>
                  </a:lnTo>
                  <a:lnTo>
                    <a:pt x="722" y="625"/>
                  </a:lnTo>
                  <a:lnTo>
                    <a:pt x="520" y="625"/>
                  </a:lnTo>
                  <a:lnTo>
                    <a:pt x="350" y="622"/>
                  </a:lnTo>
                  <a:lnTo>
                    <a:pt x="350" y="804"/>
                  </a:lnTo>
                  <a:lnTo>
                    <a:pt x="520" y="799"/>
                  </a:lnTo>
                  <a:lnTo>
                    <a:pt x="722" y="799"/>
                  </a:lnTo>
                  <a:lnTo>
                    <a:pt x="722" y="1025"/>
                  </a:lnTo>
                  <a:lnTo>
                    <a:pt x="448" y="1025"/>
                  </a:lnTo>
                  <a:lnTo>
                    <a:pt x="273" y="1021"/>
                  </a:lnTo>
                  <a:lnTo>
                    <a:pt x="273" y="1200"/>
                  </a:lnTo>
                  <a:close/>
                  <a:moveTo>
                    <a:pt x="7" y="182"/>
                  </a:moveTo>
                  <a:lnTo>
                    <a:pt x="7" y="1305"/>
                  </a:lnTo>
                  <a:lnTo>
                    <a:pt x="0" y="1499"/>
                  </a:lnTo>
                  <a:lnTo>
                    <a:pt x="239" y="1499"/>
                  </a:lnTo>
                  <a:lnTo>
                    <a:pt x="239" y="1476"/>
                  </a:lnTo>
                  <a:lnTo>
                    <a:pt x="1436" y="1476"/>
                  </a:lnTo>
                  <a:lnTo>
                    <a:pt x="1436" y="1512"/>
                  </a:lnTo>
                  <a:lnTo>
                    <a:pt x="1681" y="1512"/>
                  </a:lnTo>
                  <a:lnTo>
                    <a:pt x="1673" y="1317"/>
                  </a:lnTo>
                  <a:lnTo>
                    <a:pt x="1673" y="182"/>
                  </a:lnTo>
                  <a:lnTo>
                    <a:pt x="1681" y="0"/>
                  </a:lnTo>
                  <a:lnTo>
                    <a:pt x="1484" y="6"/>
                  </a:lnTo>
                  <a:lnTo>
                    <a:pt x="199" y="6"/>
                  </a:lnTo>
                  <a:lnTo>
                    <a:pt x="0" y="0"/>
                  </a:lnTo>
                  <a:lnTo>
                    <a:pt x="7" y="182"/>
                  </a:lnTo>
                  <a:close/>
                  <a:moveTo>
                    <a:pt x="239" y="188"/>
                  </a:moveTo>
                  <a:lnTo>
                    <a:pt x="1436" y="188"/>
                  </a:lnTo>
                  <a:lnTo>
                    <a:pt x="1436" y="1296"/>
                  </a:lnTo>
                  <a:lnTo>
                    <a:pt x="239" y="1296"/>
                  </a:lnTo>
                  <a:lnTo>
                    <a:pt x="239" y="18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7" name="Freeform 30"/>
            <p:cNvSpPr>
              <a:spLocks noEditPoints="1"/>
            </p:cNvSpPr>
            <p:nvPr/>
          </p:nvSpPr>
          <p:spPr bwMode="auto">
            <a:xfrm>
              <a:off x="5022" y="198"/>
              <a:ext cx="127" cy="115"/>
            </a:xfrm>
            <a:custGeom>
              <a:avLst/>
              <a:gdLst>
                <a:gd name="T0" fmla="*/ 1017 w 1783"/>
                <a:gd name="T1" fmla="*/ 724 h 1609"/>
                <a:gd name="T2" fmla="*/ 982 w 1783"/>
                <a:gd name="T3" fmla="*/ 778 h 1609"/>
                <a:gd name="T4" fmla="*/ 946 w 1783"/>
                <a:gd name="T5" fmla="*/ 825 h 1609"/>
                <a:gd name="T6" fmla="*/ 993 w 1783"/>
                <a:gd name="T7" fmla="*/ 840 h 1609"/>
                <a:gd name="T8" fmla="*/ 805 w 1783"/>
                <a:gd name="T9" fmla="*/ 833 h 1609"/>
                <a:gd name="T10" fmla="*/ 869 w 1783"/>
                <a:gd name="T11" fmla="*/ 795 h 1609"/>
                <a:gd name="T12" fmla="*/ 774 w 1783"/>
                <a:gd name="T13" fmla="*/ 700 h 1609"/>
                <a:gd name="T14" fmla="*/ 741 w 1783"/>
                <a:gd name="T15" fmla="*/ 670 h 1609"/>
                <a:gd name="T16" fmla="*/ 196 w 1783"/>
                <a:gd name="T17" fmla="*/ 376 h 1609"/>
                <a:gd name="T18" fmla="*/ 277 w 1783"/>
                <a:gd name="T19" fmla="*/ 487 h 1609"/>
                <a:gd name="T20" fmla="*/ 100 w 1783"/>
                <a:gd name="T21" fmla="*/ 1352 h 1609"/>
                <a:gd name="T22" fmla="*/ 342 w 1783"/>
                <a:gd name="T23" fmla="*/ 1352 h 1609"/>
                <a:gd name="T24" fmla="*/ 598 w 1783"/>
                <a:gd name="T25" fmla="*/ 684 h 1609"/>
                <a:gd name="T26" fmla="*/ 528 w 1783"/>
                <a:gd name="T27" fmla="*/ 723 h 1609"/>
                <a:gd name="T28" fmla="*/ 592 w 1783"/>
                <a:gd name="T29" fmla="*/ 779 h 1609"/>
                <a:gd name="T30" fmla="*/ 625 w 1783"/>
                <a:gd name="T31" fmla="*/ 819 h 1609"/>
                <a:gd name="T32" fmla="*/ 576 w 1783"/>
                <a:gd name="T33" fmla="*/ 846 h 1609"/>
                <a:gd name="T34" fmla="*/ 576 w 1783"/>
                <a:gd name="T35" fmla="*/ 1019 h 1609"/>
                <a:gd name="T36" fmla="*/ 632 w 1783"/>
                <a:gd name="T37" fmla="*/ 1107 h 1609"/>
                <a:gd name="T38" fmla="*/ 632 w 1783"/>
                <a:gd name="T39" fmla="*/ 1280 h 1609"/>
                <a:gd name="T40" fmla="*/ 782 w 1783"/>
                <a:gd name="T41" fmla="*/ 1558 h 1609"/>
                <a:gd name="T42" fmla="*/ 1031 w 1783"/>
                <a:gd name="T43" fmla="*/ 1280 h 1609"/>
                <a:gd name="T44" fmla="*/ 1362 w 1783"/>
                <a:gd name="T45" fmla="*/ 1103 h 1609"/>
                <a:gd name="T46" fmla="*/ 1031 w 1783"/>
                <a:gd name="T47" fmla="*/ 1019 h 1609"/>
                <a:gd name="T48" fmla="*/ 1360 w 1783"/>
                <a:gd name="T49" fmla="*/ 843 h 1609"/>
                <a:gd name="T50" fmla="*/ 1189 w 1783"/>
                <a:gd name="T51" fmla="*/ 832 h 1609"/>
                <a:gd name="T52" fmla="*/ 1227 w 1783"/>
                <a:gd name="T53" fmla="*/ 779 h 1609"/>
                <a:gd name="T54" fmla="*/ 1261 w 1783"/>
                <a:gd name="T55" fmla="*/ 724 h 1609"/>
                <a:gd name="T56" fmla="*/ 1226 w 1783"/>
                <a:gd name="T57" fmla="*/ 691 h 1609"/>
                <a:gd name="T58" fmla="*/ 1436 w 1783"/>
                <a:gd name="T59" fmla="*/ 670 h 1609"/>
                <a:gd name="T60" fmla="*/ 1435 w 1783"/>
                <a:gd name="T61" fmla="*/ 1334 h 1609"/>
                <a:gd name="T62" fmla="*/ 1430 w 1783"/>
                <a:gd name="T63" fmla="*/ 1355 h 1609"/>
                <a:gd name="T64" fmla="*/ 1420 w 1783"/>
                <a:gd name="T65" fmla="*/ 1370 h 1609"/>
                <a:gd name="T66" fmla="*/ 1404 w 1783"/>
                <a:gd name="T67" fmla="*/ 1379 h 1609"/>
                <a:gd name="T68" fmla="*/ 1376 w 1783"/>
                <a:gd name="T69" fmla="*/ 1385 h 1609"/>
                <a:gd name="T70" fmla="*/ 1320 w 1783"/>
                <a:gd name="T71" fmla="*/ 1386 h 1609"/>
                <a:gd name="T72" fmla="*/ 1223 w 1783"/>
                <a:gd name="T73" fmla="*/ 1374 h 1609"/>
                <a:gd name="T74" fmla="*/ 1271 w 1783"/>
                <a:gd name="T75" fmla="*/ 1487 h 1609"/>
                <a:gd name="T76" fmla="*/ 1290 w 1783"/>
                <a:gd name="T77" fmla="*/ 1559 h 1609"/>
                <a:gd name="T78" fmla="*/ 1300 w 1783"/>
                <a:gd name="T79" fmla="*/ 1609 h 1609"/>
                <a:gd name="T80" fmla="*/ 1451 w 1783"/>
                <a:gd name="T81" fmla="*/ 1601 h 1609"/>
                <a:gd name="T82" fmla="*/ 1521 w 1783"/>
                <a:gd name="T83" fmla="*/ 1593 h 1609"/>
                <a:gd name="T84" fmla="*/ 1575 w 1783"/>
                <a:gd name="T85" fmla="*/ 1581 h 1609"/>
                <a:gd name="T86" fmla="*/ 1613 w 1783"/>
                <a:gd name="T87" fmla="*/ 1565 h 1609"/>
                <a:gd name="T88" fmla="*/ 1641 w 1783"/>
                <a:gd name="T89" fmla="*/ 1539 h 1609"/>
                <a:gd name="T90" fmla="*/ 1667 w 1783"/>
                <a:gd name="T91" fmla="*/ 1496 h 1609"/>
                <a:gd name="T92" fmla="*/ 1679 w 1783"/>
                <a:gd name="T93" fmla="*/ 1450 h 1609"/>
                <a:gd name="T94" fmla="*/ 1687 w 1783"/>
                <a:gd name="T95" fmla="*/ 481 h 1609"/>
                <a:gd name="T96" fmla="*/ 1038 w 1783"/>
                <a:gd name="T97" fmla="*/ 376 h 1609"/>
                <a:gd name="T98" fmla="*/ 1783 w 1783"/>
                <a:gd name="T99" fmla="*/ 178 h 1609"/>
                <a:gd name="T100" fmla="*/ 1046 w 1783"/>
                <a:gd name="T101" fmla="*/ 86 h 1609"/>
                <a:gd name="T102" fmla="*/ 999 w 1783"/>
                <a:gd name="T103" fmla="*/ 15 h 1609"/>
                <a:gd name="T104" fmla="*/ 901 w 1783"/>
                <a:gd name="T105" fmla="*/ 11 h 1609"/>
                <a:gd name="T106" fmla="*/ 777 w 1783"/>
                <a:gd name="T107" fmla="*/ 0 h 1609"/>
                <a:gd name="T108" fmla="*/ 196 w 1783"/>
                <a:gd name="T109" fmla="*/ 184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83" h="1609">
                  <a:moveTo>
                    <a:pt x="1041" y="670"/>
                  </a:moveTo>
                  <a:lnTo>
                    <a:pt x="1028" y="699"/>
                  </a:lnTo>
                  <a:lnTo>
                    <a:pt x="1017" y="724"/>
                  </a:lnTo>
                  <a:lnTo>
                    <a:pt x="1005" y="745"/>
                  </a:lnTo>
                  <a:lnTo>
                    <a:pt x="994" y="762"/>
                  </a:lnTo>
                  <a:lnTo>
                    <a:pt x="982" y="778"/>
                  </a:lnTo>
                  <a:lnTo>
                    <a:pt x="971" y="794"/>
                  </a:lnTo>
                  <a:lnTo>
                    <a:pt x="958" y="809"/>
                  </a:lnTo>
                  <a:lnTo>
                    <a:pt x="946" y="825"/>
                  </a:lnTo>
                  <a:lnTo>
                    <a:pt x="961" y="829"/>
                  </a:lnTo>
                  <a:lnTo>
                    <a:pt x="977" y="834"/>
                  </a:lnTo>
                  <a:lnTo>
                    <a:pt x="993" y="840"/>
                  </a:lnTo>
                  <a:lnTo>
                    <a:pt x="1007" y="846"/>
                  </a:lnTo>
                  <a:lnTo>
                    <a:pt x="790" y="846"/>
                  </a:lnTo>
                  <a:lnTo>
                    <a:pt x="805" y="833"/>
                  </a:lnTo>
                  <a:lnTo>
                    <a:pt x="824" y="820"/>
                  </a:lnTo>
                  <a:lnTo>
                    <a:pt x="845" y="807"/>
                  </a:lnTo>
                  <a:lnTo>
                    <a:pt x="869" y="795"/>
                  </a:lnTo>
                  <a:lnTo>
                    <a:pt x="835" y="760"/>
                  </a:lnTo>
                  <a:lnTo>
                    <a:pt x="782" y="707"/>
                  </a:lnTo>
                  <a:lnTo>
                    <a:pt x="774" y="700"/>
                  </a:lnTo>
                  <a:lnTo>
                    <a:pt x="765" y="691"/>
                  </a:lnTo>
                  <a:lnTo>
                    <a:pt x="754" y="681"/>
                  </a:lnTo>
                  <a:lnTo>
                    <a:pt x="741" y="670"/>
                  </a:lnTo>
                  <a:lnTo>
                    <a:pt x="1041" y="670"/>
                  </a:lnTo>
                  <a:close/>
                  <a:moveTo>
                    <a:pt x="0" y="382"/>
                  </a:moveTo>
                  <a:lnTo>
                    <a:pt x="196" y="376"/>
                  </a:lnTo>
                  <a:lnTo>
                    <a:pt x="777" y="376"/>
                  </a:lnTo>
                  <a:lnTo>
                    <a:pt x="775" y="487"/>
                  </a:lnTo>
                  <a:lnTo>
                    <a:pt x="277" y="487"/>
                  </a:lnTo>
                  <a:lnTo>
                    <a:pt x="93" y="481"/>
                  </a:lnTo>
                  <a:lnTo>
                    <a:pt x="100" y="638"/>
                  </a:lnTo>
                  <a:lnTo>
                    <a:pt x="100" y="1352"/>
                  </a:lnTo>
                  <a:lnTo>
                    <a:pt x="93" y="1570"/>
                  </a:lnTo>
                  <a:lnTo>
                    <a:pt x="347" y="1570"/>
                  </a:lnTo>
                  <a:lnTo>
                    <a:pt x="342" y="1352"/>
                  </a:lnTo>
                  <a:lnTo>
                    <a:pt x="342" y="670"/>
                  </a:lnTo>
                  <a:lnTo>
                    <a:pt x="619" y="670"/>
                  </a:lnTo>
                  <a:lnTo>
                    <a:pt x="598" y="684"/>
                  </a:lnTo>
                  <a:lnTo>
                    <a:pt x="576" y="698"/>
                  </a:lnTo>
                  <a:lnTo>
                    <a:pt x="553" y="710"/>
                  </a:lnTo>
                  <a:lnTo>
                    <a:pt x="528" y="723"/>
                  </a:lnTo>
                  <a:lnTo>
                    <a:pt x="554" y="745"/>
                  </a:lnTo>
                  <a:lnTo>
                    <a:pt x="574" y="763"/>
                  </a:lnTo>
                  <a:lnTo>
                    <a:pt x="592" y="779"/>
                  </a:lnTo>
                  <a:lnTo>
                    <a:pt x="605" y="793"/>
                  </a:lnTo>
                  <a:lnTo>
                    <a:pt x="615" y="805"/>
                  </a:lnTo>
                  <a:lnTo>
                    <a:pt x="625" y="819"/>
                  </a:lnTo>
                  <a:lnTo>
                    <a:pt x="637" y="832"/>
                  </a:lnTo>
                  <a:lnTo>
                    <a:pt x="648" y="846"/>
                  </a:lnTo>
                  <a:lnTo>
                    <a:pt x="576" y="846"/>
                  </a:lnTo>
                  <a:lnTo>
                    <a:pt x="424" y="843"/>
                  </a:lnTo>
                  <a:lnTo>
                    <a:pt x="424" y="1023"/>
                  </a:lnTo>
                  <a:lnTo>
                    <a:pt x="576" y="1019"/>
                  </a:lnTo>
                  <a:lnTo>
                    <a:pt x="787" y="1019"/>
                  </a:lnTo>
                  <a:lnTo>
                    <a:pt x="787" y="1107"/>
                  </a:lnTo>
                  <a:lnTo>
                    <a:pt x="632" y="1107"/>
                  </a:lnTo>
                  <a:lnTo>
                    <a:pt x="424" y="1103"/>
                  </a:lnTo>
                  <a:lnTo>
                    <a:pt x="424" y="1286"/>
                  </a:lnTo>
                  <a:lnTo>
                    <a:pt x="632" y="1280"/>
                  </a:lnTo>
                  <a:lnTo>
                    <a:pt x="787" y="1280"/>
                  </a:lnTo>
                  <a:lnTo>
                    <a:pt x="787" y="1359"/>
                  </a:lnTo>
                  <a:lnTo>
                    <a:pt x="782" y="1558"/>
                  </a:lnTo>
                  <a:lnTo>
                    <a:pt x="1036" y="1558"/>
                  </a:lnTo>
                  <a:lnTo>
                    <a:pt x="1031" y="1359"/>
                  </a:lnTo>
                  <a:lnTo>
                    <a:pt x="1031" y="1280"/>
                  </a:lnTo>
                  <a:lnTo>
                    <a:pt x="1170" y="1280"/>
                  </a:lnTo>
                  <a:lnTo>
                    <a:pt x="1362" y="1286"/>
                  </a:lnTo>
                  <a:lnTo>
                    <a:pt x="1362" y="1103"/>
                  </a:lnTo>
                  <a:lnTo>
                    <a:pt x="1170" y="1107"/>
                  </a:lnTo>
                  <a:lnTo>
                    <a:pt x="1031" y="1107"/>
                  </a:lnTo>
                  <a:lnTo>
                    <a:pt x="1031" y="1019"/>
                  </a:lnTo>
                  <a:lnTo>
                    <a:pt x="1209" y="1019"/>
                  </a:lnTo>
                  <a:lnTo>
                    <a:pt x="1360" y="1023"/>
                  </a:lnTo>
                  <a:lnTo>
                    <a:pt x="1360" y="843"/>
                  </a:lnTo>
                  <a:lnTo>
                    <a:pt x="1209" y="846"/>
                  </a:lnTo>
                  <a:lnTo>
                    <a:pt x="1178" y="846"/>
                  </a:lnTo>
                  <a:lnTo>
                    <a:pt x="1189" y="832"/>
                  </a:lnTo>
                  <a:lnTo>
                    <a:pt x="1201" y="817"/>
                  </a:lnTo>
                  <a:lnTo>
                    <a:pt x="1213" y="799"/>
                  </a:lnTo>
                  <a:lnTo>
                    <a:pt x="1227" y="779"/>
                  </a:lnTo>
                  <a:lnTo>
                    <a:pt x="1239" y="759"/>
                  </a:lnTo>
                  <a:lnTo>
                    <a:pt x="1251" y="740"/>
                  </a:lnTo>
                  <a:lnTo>
                    <a:pt x="1261" y="724"/>
                  </a:lnTo>
                  <a:lnTo>
                    <a:pt x="1270" y="707"/>
                  </a:lnTo>
                  <a:lnTo>
                    <a:pt x="1249" y="700"/>
                  </a:lnTo>
                  <a:lnTo>
                    <a:pt x="1226" y="691"/>
                  </a:lnTo>
                  <a:lnTo>
                    <a:pt x="1204" y="681"/>
                  </a:lnTo>
                  <a:lnTo>
                    <a:pt x="1183" y="670"/>
                  </a:lnTo>
                  <a:lnTo>
                    <a:pt x="1436" y="670"/>
                  </a:lnTo>
                  <a:lnTo>
                    <a:pt x="1436" y="1314"/>
                  </a:lnTo>
                  <a:lnTo>
                    <a:pt x="1436" y="1324"/>
                  </a:lnTo>
                  <a:lnTo>
                    <a:pt x="1435" y="1334"/>
                  </a:lnTo>
                  <a:lnTo>
                    <a:pt x="1434" y="1342"/>
                  </a:lnTo>
                  <a:lnTo>
                    <a:pt x="1432" y="1349"/>
                  </a:lnTo>
                  <a:lnTo>
                    <a:pt x="1430" y="1355"/>
                  </a:lnTo>
                  <a:lnTo>
                    <a:pt x="1428" y="1362"/>
                  </a:lnTo>
                  <a:lnTo>
                    <a:pt x="1424" y="1366"/>
                  </a:lnTo>
                  <a:lnTo>
                    <a:pt x="1420" y="1370"/>
                  </a:lnTo>
                  <a:lnTo>
                    <a:pt x="1416" y="1374"/>
                  </a:lnTo>
                  <a:lnTo>
                    <a:pt x="1411" y="1377"/>
                  </a:lnTo>
                  <a:lnTo>
                    <a:pt x="1404" y="1379"/>
                  </a:lnTo>
                  <a:lnTo>
                    <a:pt x="1395" y="1382"/>
                  </a:lnTo>
                  <a:lnTo>
                    <a:pt x="1386" y="1384"/>
                  </a:lnTo>
                  <a:lnTo>
                    <a:pt x="1376" y="1385"/>
                  </a:lnTo>
                  <a:lnTo>
                    <a:pt x="1363" y="1386"/>
                  </a:lnTo>
                  <a:lnTo>
                    <a:pt x="1349" y="1386"/>
                  </a:lnTo>
                  <a:lnTo>
                    <a:pt x="1320" y="1386"/>
                  </a:lnTo>
                  <a:lnTo>
                    <a:pt x="1289" y="1384"/>
                  </a:lnTo>
                  <a:lnTo>
                    <a:pt x="1257" y="1379"/>
                  </a:lnTo>
                  <a:lnTo>
                    <a:pt x="1223" y="1374"/>
                  </a:lnTo>
                  <a:lnTo>
                    <a:pt x="1246" y="1426"/>
                  </a:lnTo>
                  <a:lnTo>
                    <a:pt x="1260" y="1459"/>
                  </a:lnTo>
                  <a:lnTo>
                    <a:pt x="1271" y="1487"/>
                  </a:lnTo>
                  <a:lnTo>
                    <a:pt x="1280" y="1514"/>
                  </a:lnTo>
                  <a:lnTo>
                    <a:pt x="1286" y="1537"/>
                  </a:lnTo>
                  <a:lnTo>
                    <a:pt x="1290" y="1559"/>
                  </a:lnTo>
                  <a:lnTo>
                    <a:pt x="1293" y="1577"/>
                  </a:lnTo>
                  <a:lnTo>
                    <a:pt x="1296" y="1594"/>
                  </a:lnTo>
                  <a:lnTo>
                    <a:pt x="1300" y="1609"/>
                  </a:lnTo>
                  <a:lnTo>
                    <a:pt x="1366" y="1608"/>
                  </a:lnTo>
                  <a:lnTo>
                    <a:pt x="1424" y="1604"/>
                  </a:lnTo>
                  <a:lnTo>
                    <a:pt x="1451" y="1601"/>
                  </a:lnTo>
                  <a:lnTo>
                    <a:pt x="1476" y="1599"/>
                  </a:lnTo>
                  <a:lnTo>
                    <a:pt x="1499" y="1596"/>
                  </a:lnTo>
                  <a:lnTo>
                    <a:pt x="1521" y="1593"/>
                  </a:lnTo>
                  <a:lnTo>
                    <a:pt x="1541" y="1589"/>
                  </a:lnTo>
                  <a:lnTo>
                    <a:pt x="1559" y="1585"/>
                  </a:lnTo>
                  <a:lnTo>
                    <a:pt x="1575" y="1581"/>
                  </a:lnTo>
                  <a:lnTo>
                    <a:pt x="1589" y="1575"/>
                  </a:lnTo>
                  <a:lnTo>
                    <a:pt x="1602" y="1570"/>
                  </a:lnTo>
                  <a:lnTo>
                    <a:pt x="1613" y="1565"/>
                  </a:lnTo>
                  <a:lnTo>
                    <a:pt x="1622" y="1559"/>
                  </a:lnTo>
                  <a:lnTo>
                    <a:pt x="1628" y="1552"/>
                  </a:lnTo>
                  <a:lnTo>
                    <a:pt x="1641" y="1539"/>
                  </a:lnTo>
                  <a:lnTo>
                    <a:pt x="1651" y="1524"/>
                  </a:lnTo>
                  <a:lnTo>
                    <a:pt x="1660" y="1511"/>
                  </a:lnTo>
                  <a:lnTo>
                    <a:pt x="1667" y="1496"/>
                  </a:lnTo>
                  <a:lnTo>
                    <a:pt x="1673" y="1482"/>
                  </a:lnTo>
                  <a:lnTo>
                    <a:pt x="1677" y="1466"/>
                  </a:lnTo>
                  <a:lnTo>
                    <a:pt x="1679" y="1450"/>
                  </a:lnTo>
                  <a:lnTo>
                    <a:pt x="1680" y="1435"/>
                  </a:lnTo>
                  <a:lnTo>
                    <a:pt x="1680" y="638"/>
                  </a:lnTo>
                  <a:lnTo>
                    <a:pt x="1687" y="481"/>
                  </a:lnTo>
                  <a:lnTo>
                    <a:pt x="1486" y="487"/>
                  </a:lnTo>
                  <a:lnTo>
                    <a:pt x="1036" y="487"/>
                  </a:lnTo>
                  <a:lnTo>
                    <a:pt x="1038" y="376"/>
                  </a:lnTo>
                  <a:lnTo>
                    <a:pt x="1558" y="376"/>
                  </a:lnTo>
                  <a:lnTo>
                    <a:pt x="1783" y="382"/>
                  </a:lnTo>
                  <a:lnTo>
                    <a:pt x="1783" y="178"/>
                  </a:lnTo>
                  <a:lnTo>
                    <a:pt x="1558" y="184"/>
                  </a:lnTo>
                  <a:lnTo>
                    <a:pt x="1041" y="184"/>
                  </a:lnTo>
                  <a:lnTo>
                    <a:pt x="1046" y="86"/>
                  </a:lnTo>
                  <a:lnTo>
                    <a:pt x="1051" y="15"/>
                  </a:lnTo>
                  <a:lnTo>
                    <a:pt x="1026" y="16"/>
                  </a:lnTo>
                  <a:lnTo>
                    <a:pt x="999" y="15"/>
                  </a:lnTo>
                  <a:lnTo>
                    <a:pt x="970" y="14"/>
                  </a:lnTo>
                  <a:lnTo>
                    <a:pt x="936" y="13"/>
                  </a:lnTo>
                  <a:lnTo>
                    <a:pt x="901" y="11"/>
                  </a:lnTo>
                  <a:lnTo>
                    <a:pt x="863" y="8"/>
                  </a:lnTo>
                  <a:lnTo>
                    <a:pt x="821" y="5"/>
                  </a:lnTo>
                  <a:lnTo>
                    <a:pt x="777" y="0"/>
                  </a:lnTo>
                  <a:lnTo>
                    <a:pt x="782" y="78"/>
                  </a:lnTo>
                  <a:lnTo>
                    <a:pt x="777" y="184"/>
                  </a:lnTo>
                  <a:lnTo>
                    <a:pt x="196" y="184"/>
                  </a:lnTo>
                  <a:lnTo>
                    <a:pt x="0" y="178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>
              <a:off x="5167" y="196"/>
              <a:ext cx="130" cy="119"/>
            </a:xfrm>
            <a:custGeom>
              <a:avLst/>
              <a:gdLst>
                <a:gd name="T0" fmla="*/ 529 w 1820"/>
                <a:gd name="T1" fmla="*/ 1096 h 1658"/>
                <a:gd name="T2" fmla="*/ 570 w 1820"/>
                <a:gd name="T3" fmla="*/ 1021 h 1658"/>
                <a:gd name="T4" fmla="*/ 600 w 1820"/>
                <a:gd name="T5" fmla="*/ 949 h 1658"/>
                <a:gd name="T6" fmla="*/ 622 w 1820"/>
                <a:gd name="T7" fmla="*/ 861 h 1658"/>
                <a:gd name="T8" fmla="*/ 643 w 1820"/>
                <a:gd name="T9" fmla="*/ 713 h 1658"/>
                <a:gd name="T10" fmla="*/ 653 w 1820"/>
                <a:gd name="T11" fmla="*/ 500 h 1658"/>
                <a:gd name="T12" fmla="*/ 256 w 1820"/>
                <a:gd name="T13" fmla="*/ 296 h 1658"/>
                <a:gd name="T14" fmla="*/ 811 w 1820"/>
                <a:gd name="T15" fmla="*/ 225 h 1658"/>
                <a:gd name="T16" fmla="*/ 727 w 1820"/>
                <a:gd name="T17" fmla="*/ 131 h 1658"/>
                <a:gd name="T18" fmla="*/ 780 w 1820"/>
                <a:gd name="T19" fmla="*/ 77 h 1658"/>
                <a:gd name="T20" fmla="*/ 887 w 1820"/>
                <a:gd name="T21" fmla="*/ 19 h 1658"/>
                <a:gd name="T22" fmla="*/ 989 w 1820"/>
                <a:gd name="T23" fmla="*/ 87 h 1658"/>
                <a:gd name="T24" fmla="*/ 1095 w 1820"/>
                <a:gd name="T25" fmla="*/ 224 h 1658"/>
                <a:gd name="T26" fmla="*/ 1051 w 1820"/>
                <a:gd name="T27" fmla="*/ 285 h 1658"/>
                <a:gd name="T28" fmla="*/ 1820 w 1820"/>
                <a:gd name="T29" fmla="*/ 507 h 1658"/>
                <a:gd name="T30" fmla="*/ 906 w 1820"/>
                <a:gd name="T31" fmla="*/ 570 h 1658"/>
                <a:gd name="T32" fmla="*/ 1430 w 1820"/>
                <a:gd name="T33" fmla="*/ 699 h 1658"/>
                <a:gd name="T34" fmla="*/ 1588 w 1820"/>
                <a:gd name="T35" fmla="*/ 991 h 1658"/>
                <a:gd name="T36" fmla="*/ 1581 w 1820"/>
                <a:gd name="T37" fmla="*/ 1169 h 1658"/>
                <a:gd name="T38" fmla="*/ 1576 w 1820"/>
                <a:gd name="T39" fmla="*/ 1277 h 1658"/>
                <a:gd name="T40" fmla="*/ 1568 w 1820"/>
                <a:gd name="T41" fmla="*/ 1363 h 1658"/>
                <a:gd name="T42" fmla="*/ 1551 w 1820"/>
                <a:gd name="T43" fmla="*/ 1435 h 1658"/>
                <a:gd name="T44" fmla="*/ 1518 w 1820"/>
                <a:gd name="T45" fmla="*/ 1498 h 1658"/>
                <a:gd name="T46" fmla="*/ 1464 w 1820"/>
                <a:gd name="T47" fmla="*/ 1551 h 1658"/>
                <a:gd name="T48" fmla="*/ 1383 w 1820"/>
                <a:gd name="T49" fmla="*/ 1595 h 1658"/>
                <a:gd name="T50" fmla="*/ 1270 w 1820"/>
                <a:gd name="T51" fmla="*/ 1627 h 1658"/>
                <a:gd name="T52" fmla="*/ 1120 w 1820"/>
                <a:gd name="T53" fmla="*/ 1650 h 1658"/>
                <a:gd name="T54" fmla="*/ 1022 w 1820"/>
                <a:gd name="T55" fmla="*/ 1624 h 1658"/>
                <a:gd name="T56" fmla="*/ 1005 w 1820"/>
                <a:gd name="T57" fmla="*/ 1554 h 1658"/>
                <a:gd name="T58" fmla="*/ 984 w 1820"/>
                <a:gd name="T59" fmla="*/ 1508 h 1658"/>
                <a:gd name="T60" fmla="*/ 953 w 1820"/>
                <a:gd name="T61" fmla="*/ 1427 h 1658"/>
                <a:gd name="T62" fmla="*/ 1039 w 1820"/>
                <a:gd name="T63" fmla="*/ 1428 h 1658"/>
                <a:gd name="T64" fmla="*/ 1133 w 1820"/>
                <a:gd name="T65" fmla="*/ 1426 h 1658"/>
                <a:gd name="T66" fmla="*/ 1209 w 1820"/>
                <a:gd name="T67" fmla="*/ 1411 h 1658"/>
                <a:gd name="T68" fmla="*/ 1259 w 1820"/>
                <a:gd name="T69" fmla="*/ 1383 h 1658"/>
                <a:gd name="T70" fmla="*/ 1291 w 1820"/>
                <a:gd name="T71" fmla="*/ 1350 h 1658"/>
                <a:gd name="T72" fmla="*/ 1310 w 1820"/>
                <a:gd name="T73" fmla="*/ 1314 h 1658"/>
                <a:gd name="T74" fmla="*/ 1321 w 1820"/>
                <a:gd name="T75" fmla="*/ 1248 h 1658"/>
                <a:gd name="T76" fmla="*/ 874 w 1820"/>
                <a:gd name="T77" fmla="*/ 890 h 1658"/>
                <a:gd name="T78" fmla="*/ 850 w 1820"/>
                <a:gd name="T79" fmla="*/ 989 h 1658"/>
                <a:gd name="T80" fmla="*/ 826 w 1820"/>
                <a:gd name="T81" fmla="*/ 1060 h 1658"/>
                <a:gd name="T82" fmla="*/ 782 w 1820"/>
                <a:gd name="T83" fmla="*/ 1171 h 1658"/>
                <a:gd name="T84" fmla="*/ 749 w 1820"/>
                <a:gd name="T85" fmla="*/ 1236 h 1658"/>
                <a:gd name="T86" fmla="*/ 700 w 1820"/>
                <a:gd name="T87" fmla="*/ 1301 h 1658"/>
                <a:gd name="T88" fmla="*/ 636 w 1820"/>
                <a:gd name="T89" fmla="*/ 1364 h 1658"/>
                <a:gd name="T90" fmla="*/ 558 w 1820"/>
                <a:gd name="T91" fmla="*/ 1428 h 1658"/>
                <a:gd name="T92" fmla="*/ 377 w 1820"/>
                <a:gd name="T93" fmla="*/ 1544 h 1658"/>
                <a:gd name="T94" fmla="*/ 178 w 1820"/>
                <a:gd name="T95" fmla="*/ 1642 h 1658"/>
                <a:gd name="T96" fmla="*/ 75 w 1820"/>
                <a:gd name="T97" fmla="*/ 1510 h 1658"/>
                <a:gd name="T98" fmla="*/ 41 w 1820"/>
                <a:gd name="T99" fmla="*/ 1429 h 1658"/>
                <a:gd name="T100" fmla="*/ 187 w 1820"/>
                <a:gd name="T101" fmla="*/ 1380 h 1658"/>
                <a:gd name="T102" fmla="*/ 308 w 1820"/>
                <a:gd name="T103" fmla="*/ 1322 h 1658"/>
                <a:gd name="T104" fmla="*/ 403 w 1820"/>
                <a:gd name="T105" fmla="*/ 1253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20" h="1658">
                  <a:moveTo>
                    <a:pt x="458" y="1195"/>
                  </a:moveTo>
                  <a:lnTo>
                    <a:pt x="488" y="1155"/>
                  </a:lnTo>
                  <a:lnTo>
                    <a:pt x="516" y="1115"/>
                  </a:lnTo>
                  <a:lnTo>
                    <a:pt x="529" y="1096"/>
                  </a:lnTo>
                  <a:lnTo>
                    <a:pt x="540" y="1077"/>
                  </a:lnTo>
                  <a:lnTo>
                    <a:pt x="550" y="1058"/>
                  </a:lnTo>
                  <a:lnTo>
                    <a:pt x="561" y="1039"/>
                  </a:lnTo>
                  <a:lnTo>
                    <a:pt x="570" y="1021"/>
                  </a:lnTo>
                  <a:lnTo>
                    <a:pt x="580" y="1002"/>
                  </a:lnTo>
                  <a:lnTo>
                    <a:pt x="587" y="984"/>
                  </a:lnTo>
                  <a:lnTo>
                    <a:pt x="594" y="966"/>
                  </a:lnTo>
                  <a:lnTo>
                    <a:pt x="600" y="949"/>
                  </a:lnTo>
                  <a:lnTo>
                    <a:pt x="607" y="931"/>
                  </a:lnTo>
                  <a:lnTo>
                    <a:pt x="611" y="913"/>
                  </a:lnTo>
                  <a:lnTo>
                    <a:pt x="615" y="896"/>
                  </a:lnTo>
                  <a:lnTo>
                    <a:pt x="622" y="861"/>
                  </a:lnTo>
                  <a:lnTo>
                    <a:pt x="628" y="826"/>
                  </a:lnTo>
                  <a:lnTo>
                    <a:pt x="634" y="789"/>
                  </a:lnTo>
                  <a:lnTo>
                    <a:pt x="639" y="752"/>
                  </a:lnTo>
                  <a:lnTo>
                    <a:pt x="643" y="713"/>
                  </a:lnTo>
                  <a:lnTo>
                    <a:pt x="646" y="673"/>
                  </a:lnTo>
                  <a:lnTo>
                    <a:pt x="648" y="632"/>
                  </a:lnTo>
                  <a:lnTo>
                    <a:pt x="650" y="590"/>
                  </a:lnTo>
                  <a:lnTo>
                    <a:pt x="653" y="500"/>
                  </a:lnTo>
                  <a:lnTo>
                    <a:pt x="251" y="500"/>
                  </a:lnTo>
                  <a:lnTo>
                    <a:pt x="31" y="507"/>
                  </a:lnTo>
                  <a:lnTo>
                    <a:pt x="31" y="291"/>
                  </a:lnTo>
                  <a:lnTo>
                    <a:pt x="256" y="296"/>
                  </a:lnTo>
                  <a:lnTo>
                    <a:pt x="855" y="296"/>
                  </a:lnTo>
                  <a:lnTo>
                    <a:pt x="843" y="273"/>
                  </a:lnTo>
                  <a:lnTo>
                    <a:pt x="827" y="249"/>
                  </a:lnTo>
                  <a:lnTo>
                    <a:pt x="811" y="225"/>
                  </a:lnTo>
                  <a:lnTo>
                    <a:pt x="792" y="201"/>
                  </a:lnTo>
                  <a:lnTo>
                    <a:pt x="772" y="178"/>
                  </a:lnTo>
                  <a:lnTo>
                    <a:pt x="750" y="154"/>
                  </a:lnTo>
                  <a:lnTo>
                    <a:pt x="727" y="131"/>
                  </a:lnTo>
                  <a:lnTo>
                    <a:pt x="701" y="108"/>
                  </a:lnTo>
                  <a:lnTo>
                    <a:pt x="728" y="99"/>
                  </a:lnTo>
                  <a:lnTo>
                    <a:pt x="754" y="89"/>
                  </a:lnTo>
                  <a:lnTo>
                    <a:pt x="780" y="77"/>
                  </a:lnTo>
                  <a:lnTo>
                    <a:pt x="807" y="64"/>
                  </a:lnTo>
                  <a:lnTo>
                    <a:pt x="833" y="50"/>
                  </a:lnTo>
                  <a:lnTo>
                    <a:pt x="860" y="34"/>
                  </a:lnTo>
                  <a:lnTo>
                    <a:pt x="887" y="19"/>
                  </a:lnTo>
                  <a:lnTo>
                    <a:pt x="914" y="0"/>
                  </a:lnTo>
                  <a:lnTo>
                    <a:pt x="937" y="25"/>
                  </a:lnTo>
                  <a:lnTo>
                    <a:pt x="962" y="54"/>
                  </a:lnTo>
                  <a:lnTo>
                    <a:pt x="989" y="87"/>
                  </a:lnTo>
                  <a:lnTo>
                    <a:pt x="1019" y="123"/>
                  </a:lnTo>
                  <a:lnTo>
                    <a:pt x="1047" y="160"/>
                  </a:lnTo>
                  <a:lnTo>
                    <a:pt x="1072" y="194"/>
                  </a:lnTo>
                  <a:lnTo>
                    <a:pt x="1095" y="224"/>
                  </a:lnTo>
                  <a:lnTo>
                    <a:pt x="1113" y="251"/>
                  </a:lnTo>
                  <a:lnTo>
                    <a:pt x="1091" y="263"/>
                  </a:lnTo>
                  <a:lnTo>
                    <a:pt x="1071" y="273"/>
                  </a:lnTo>
                  <a:lnTo>
                    <a:pt x="1051" y="285"/>
                  </a:lnTo>
                  <a:lnTo>
                    <a:pt x="1032" y="296"/>
                  </a:lnTo>
                  <a:lnTo>
                    <a:pt x="1590" y="296"/>
                  </a:lnTo>
                  <a:lnTo>
                    <a:pt x="1820" y="291"/>
                  </a:lnTo>
                  <a:lnTo>
                    <a:pt x="1820" y="507"/>
                  </a:lnTo>
                  <a:lnTo>
                    <a:pt x="1568" y="500"/>
                  </a:lnTo>
                  <a:lnTo>
                    <a:pt x="911" y="500"/>
                  </a:lnTo>
                  <a:lnTo>
                    <a:pt x="908" y="539"/>
                  </a:lnTo>
                  <a:lnTo>
                    <a:pt x="906" y="570"/>
                  </a:lnTo>
                  <a:lnTo>
                    <a:pt x="905" y="592"/>
                  </a:lnTo>
                  <a:lnTo>
                    <a:pt x="904" y="606"/>
                  </a:lnTo>
                  <a:lnTo>
                    <a:pt x="900" y="699"/>
                  </a:lnTo>
                  <a:lnTo>
                    <a:pt x="1430" y="699"/>
                  </a:lnTo>
                  <a:lnTo>
                    <a:pt x="1598" y="695"/>
                  </a:lnTo>
                  <a:lnTo>
                    <a:pt x="1590" y="875"/>
                  </a:lnTo>
                  <a:lnTo>
                    <a:pt x="1589" y="935"/>
                  </a:lnTo>
                  <a:lnTo>
                    <a:pt x="1588" y="991"/>
                  </a:lnTo>
                  <a:lnTo>
                    <a:pt x="1586" y="1042"/>
                  </a:lnTo>
                  <a:lnTo>
                    <a:pt x="1585" y="1089"/>
                  </a:lnTo>
                  <a:lnTo>
                    <a:pt x="1584" y="1131"/>
                  </a:lnTo>
                  <a:lnTo>
                    <a:pt x="1581" y="1169"/>
                  </a:lnTo>
                  <a:lnTo>
                    <a:pt x="1580" y="1201"/>
                  </a:lnTo>
                  <a:lnTo>
                    <a:pt x="1579" y="1228"/>
                  </a:lnTo>
                  <a:lnTo>
                    <a:pt x="1578" y="1253"/>
                  </a:lnTo>
                  <a:lnTo>
                    <a:pt x="1576" y="1277"/>
                  </a:lnTo>
                  <a:lnTo>
                    <a:pt x="1575" y="1300"/>
                  </a:lnTo>
                  <a:lnTo>
                    <a:pt x="1573" y="1322"/>
                  </a:lnTo>
                  <a:lnTo>
                    <a:pt x="1570" y="1344"/>
                  </a:lnTo>
                  <a:lnTo>
                    <a:pt x="1568" y="1363"/>
                  </a:lnTo>
                  <a:lnTo>
                    <a:pt x="1565" y="1382"/>
                  </a:lnTo>
                  <a:lnTo>
                    <a:pt x="1561" y="1401"/>
                  </a:lnTo>
                  <a:lnTo>
                    <a:pt x="1557" y="1419"/>
                  </a:lnTo>
                  <a:lnTo>
                    <a:pt x="1551" y="1435"/>
                  </a:lnTo>
                  <a:lnTo>
                    <a:pt x="1545" y="1452"/>
                  </a:lnTo>
                  <a:lnTo>
                    <a:pt x="1538" y="1468"/>
                  </a:lnTo>
                  <a:lnTo>
                    <a:pt x="1528" y="1483"/>
                  </a:lnTo>
                  <a:lnTo>
                    <a:pt x="1518" y="1498"/>
                  </a:lnTo>
                  <a:lnTo>
                    <a:pt x="1507" y="1513"/>
                  </a:lnTo>
                  <a:lnTo>
                    <a:pt x="1494" y="1526"/>
                  </a:lnTo>
                  <a:lnTo>
                    <a:pt x="1480" y="1539"/>
                  </a:lnTo>
                  <a:lnTo>
                    <a:pt x="1464" y="1551"/>
                  </a:lnTo>
                  <a:lnTo>
                    <a:pt x="1446" y="1564"/>
                  </a:lnTo>
                  <a:lnTo>
                    <a:pt x="1426" y="1574"/>
                  </a:lnTo>
                  <a:lnTo>
                    <a:pt x="1406" y="1584"/>
                  </a:lnTo>
                  <a:lnTo>
                    <a:pt x="1383" y="1595"/>
                  </a:lnTo>
                  <a:lnTo>
                    <a:pt x="1358" y="1603"/>
                  </a:lnTo>
                  <a:lnTo>
                    <a:pt x="1331" y="1612"/>
                  </a:lnTo>
                  <a:lnTo>
                    <a:pt x="1302" y="1620"/>
                  </a:lnTo>
                  <a:lnTo>
                    <a:pt x="1270" y="1627"/>
                  </a:lnTo>
                  <a:lnTo>
                    <a:pt x="1236" y="1633"/>
                  </a:lnTo>
                  <a:lnTo>
                    <a:pt x="1200" y="1640"/>
                  </a:lnTo>
                  <a:lnTo>
                    <a:pt x="1161" y="1646"/>
                  </a:lnTo>
                  <a:lnTo>
                    <a:pt x="1120" y="1650"/>
                  </a:lnTo>
                  <a:lnTo>
                    <a:pt x="1076" y="1654"/>
                  </a:lnTo>
                  <a:lnTo>
                    <a:pt x="1029" y="1658"/>
                  </a:lnTo>
                  <a:lnTo>
                    <a:pt x="1026" y="1643"/>
                  </a:lnTo>
                  <a:lnTo>
                    <a:pt x="1022" y="1624"/>
                  </a:lnTo>
                  <a:lnTo>
                    <a:pt x="1017" y="1602"/>
                  </a:lnTo>
                  <a:lnTo>
                    <a:pt x="1011" y="1579"/>
                  </a:lnTo>
                  <a:lnTo>
                    <a:pt x="1008" y="1567"/>
                  </a:lnTo>
                  <a:lnTo>
                    <a:pt x="1005" y="1554"/>
                  </a:lnTo>
                  <a:lnTo>
                    <a:pt x="1000" y="1543"/>
                  </a:lnTo>
                  <a:lnTo>
                    <a:pt x="996" y="1531"/>
                  </a:lnTo>
                  <a:lnTo>
                    <a:pt x="991" y="1520"/>
                  </a:lnTo>
                  <a:lnTo>
                    <a:pt x="984" y="1508"/>
                  </a:lnTo>
                  <a:lnTo>
                    <a:pt x="978" y="1498"/>
                  </a:lnTo>
                  <a:lnTo>
                    <a:pt x="972" y="1487"/>
                  </a:lnTo>
                  <a:lnTo>
                    <a:pt x="932" y="1427"/>
                  </a:lnTo>
                  <a:lnTo>
                    <a:pt x="953" y="1427"/>
                  </a:lnTo>
                  <a:lnTo>
                    <a:pt x="974" y="1428"/>
                  </a:lnTo>
                  <a:lnTo>
                    <a:pt x="996" y="1428"/>
                  </a:lnTo>
                  <a:lnTo>
                    <a:pt x="1018" y="1428"/>
                  </a:lnTo>
                  <a:lnTo>
                    <a:pt x="1039" y="1428"/>
                  </a:lnTo>
                  <a:lnTo>
                    <a:pt x="1062" y="1428"/>
                  </a:lnTo>
                  <a:lnTo>
                    <a:pt x="1086" y="1427"/>
                  </a:lnTo>
                  <a:lnTo>
                    <a:pt x="1110" y="1427"/>
                  </a:lnTo>
                  <a:lnTo>
                    <a:pt x="1133" y="1426"/>
                  </a:lnTo>
                  <a:lnTo>
                    <a:pt x="1155" y="1424"/>
                  </a:lnTo>
                  <a:lnTo>
                    <a:pt x="1175" y="1421"/>
                  </a:lnTo>
                  <a:lnTo>
                    <a:pt x="1192" y="1417"/>
                  </a:lnTo>
                  <a:lnTo>
                    <a:pt x="1209" y="1411"/>
                  </a:lnTo>
                  <a:lnTo>
                    <a:pt x="1224" y="1406"/>
                  </a:lnTo>
                  <a:lnTo>
                    <a:pt x="1237" y="1399"/>
                  </a:lnTo>
                  <a:lnTo>
                    <a:pt x="1249" y="1392"/>
                  </a:lnTo>
                  <a:lnTo>
                    <a:pt x="1259" y="1383"/>
                  </a:lnTo>
                  <a:lnTo>
                    <a:pt x="1268" y="1375"/>
                  </a:lnTo>
                  <a:lnTo>
                    <a:pt x="1277" y="1367"/>
                  </a:lnTo>
                  <a:lnTo>
                    <a:pt x="1284" y="1358"/>
                  </a:lnTo>
                  <a:lnTo>
                    <a:pt x="1291" y="1350"/>
                  </a:lnTo>
                  <a:lnTo>
                    <a:pt x="1296" y="1342"/>
                  </a:lnTo>
                  <a:lnTo>
                    <a:pt x="1302" y="1333"/>
                  </a:lnTo>
                  <a:lnTo>
                    <a:pt x="1306" y="1324"/>
                  </a:lnTo>
                  <a:lnTo>
                    <a:pt x="1310" y="1314"/>
                  </a:lnTo>
                  <a:lnTo>
                    <a:pt x="1313" y="1304"/>
                  </a:lnTo>
                  <a:lnTo>
                    <a:pt x="1315" y="1293"/>
                  </a:lnTo>
                  <a:lnTo>
                    <a:pt x="1318" y="1279"/>
                  </a:lnTo>
                  <a:lnTo>
                    <a:pt x="1321" y="1248"/>
                  </a:lnTo>
                  <a:lnTo>
                    <a:pt x="1323" y="1211"/>
                  </a:lnTo>
                  <a:lnTo>
                    <a:pt x="1333" y="1005"/>
                  </a:lnTo>
                  <a:lnTo>
                    <a:pt x="1333" y="890"/>
                  </a:lnTo>
                  <a:lnTo>
                    <a:pt x="874" y="890"/>
                  </a:lnTo>
                  <a:lnTo>
                    <a:pt x="868" y="914"/>
                  </a:lnTo>
                  <a:lnTo>
                    <a:pt x="863" y="939"/>
                  </a:lnTo>
                  <a:lnTo>
                    <a:pt x="856" y="964"/>
                  </a:lnTo>
                  <a:lnTo>
                    <a:pt x="850" y="989"/>
                  </a:lnTo>
                  <a:lnTo>
                    <a:pt x="846" y="1003"/>
                  </a:lnTo>
                  <a:lnTo>
                    <a:pt x="841" y="1019"/>
                  </a:lnTo>
                  <a:lnTo>
                    <a:pt x="834" y="1038"/>
                  </a:lnTo>
                  <a:lnTo>
                    <a:pt x="826" y="1060"/>
                  </a:lnTo>
                  <a:lnTo>
                    <a:pt x="818" y="1084"/>
                  </a:lnTo>
                  <a:lnTo>
                    <a:pt x="807" y="1110"/>
                  </a:lnTo>
                  <a:lnTo>
                    <a:pt x="796" y="1139"/>
                  </a:lnTo>
                  <a:lnTo>
                    <a:pt x="782" y="1171"/>
                  </a:lnTo>
                  <a:lnTo>
                    <a:pt x="776" y="1187"/>
                  </a:lnTo>
                  <a:lnTo>
                    <a:pt x="768" y="1204"/>
                  </a:lnTo>
                  <a:lnTo>
                    <a:pt x="759" y="1220"/>
                  </a:lnTo>
                  <a:lnTo>
                    <a:pt x="749" y="1236"/>
                  </a:lnTo>
                  <a:lnTo>
                    <a:pt x="738" y="1252"/>
                  </a:lnTo>
                  <a:lnTo>
                    <a:pt x="726" y="1269"/>
                  </a:lnTo>
                  <a:lnTo>
                    <a:pt x="714" y="1284"/>
                  </a:lnTo>
                  <a:lnTo>
                    <a:pt x="700" y="1301"/>
                  </a:lnTo>
                  <a:lnTo>
                    <a:pt x="686" y="1317"/>
                  </a:lnTo>
                  <a:lnTo>
                    <a:pt x="670" y="1332"/>
                  </a:lnTo>
                  <a:lnTo>
                    <a:pt x="653" y="1349"/>
                  </a:lnTo>
                  <a:lnTo>
                    <a:pt x="636" y="1364"/>
                  </a:lnTo>
                  <a:lnTo>
                    <a:pt x="618" y="1380"/>
                  </a:lnTo>
                  <a:lnTo>
                    <a:pt x="598" y="1396"/>
                  </a:lnTo>
                  <a:lnTo>
                    <a:pt x="579" y="1412"/>
                  </a:lnTo>
                  <a:lnTo>
                    <a:pt x="558" y="1428"/>
                  </a:lnTo>
                  <a:lnTo>
                    <a:pt x="514" y="1458"/>
                  </a:lnTo>
                  <a:lnTo>
                    <a:pt x="469" y="1489"/>
                  </a:lnTo>
                  <a:lnTo>
                    <a:pt x="424" y="1517"/>
                  </a:lnTo>
                  <a:lnTo>
                    <a:pt x="377" y="1544"/>
                  </a:lnTo>
                  <a:lnTo>
                    <a:pt x="329" y="1570"/>
                  </a:lnTo>
                  <a:lnTo>
                    <a:pt x="279" y="1595"/>
                  </a:lnTo>
                  <a:lnTo>
                    <a:pt x="229" y="1619"/>
                  </a:lnTo>
                  <a:lnTo>
                    <a:pt x="178" y="1642"/>
                  </a:lnTo>
                  <a:lnTo>
                    <a:pt x="135" y="1585"/>
                  </a:lnTo>
                  <a:lnTo>
                    <a:pt x="101" y="1542"/>
                  </a:lnTo>
                  <a:lnTo>
                    <a:pt x="87" y="1525"/>
                  </a:lnTo>
                  <a:lnTo>
                    <a:pt x="75" y="1510"/>
                  </a:lnTo>
                  <a:lnTo>
                    <a:pt x="66" y="1499"/>
                  </a:lnTo>
                  <a:lnTo>
                    <a:pt x="57" y="1492"/>
                  </a:lnTo>
                  <a:lnTo>
                    <a:pt x="0" y="1440"/>
                  </a:lnTo>
                  <a:lnTo>
                    <a:pt x="41" y="1429"/>
                  </a:lnTo>
                  <a:lnTo>
                    <a:pt x="80" y="1418"/>
                  </a:lnTo>
                  <a:lnTo>
                    <a:pt x="117" y="1406"/>
                  </a:lnTo>
                  <a:lnTo>
                    <a:pt x="153" y="1394"/>
                  </a:lnTo>
                  <a:lnTo>
                    <a:pt x="187" y="1380"/>
                  </a:lnTo>
                  <a:lnTo>
                    <a:pt x="220" y="1367"/>
                  </a:lnTo>
                  <a:lnTo>
                    <a:pt x="251" y="1352"/>
                  </a:lnTo>
                  <a:lnTo>
                    <a:pt x="280" y="1337"/>
                  </a:lnTo>
                  <a:lnTo>
                    <a:pt x="308" y="1322"/>
                  </a:lnTo>
                  <a:lnTo>
                    <a:pt x="334" y="1306"/>
                  </a:lnTo>
                  <a:lnTo>
                    <a:pt x="359" y="1288"/>
                  </a:lnTo>
                  <a:lnTo>
                    <a:pt x="382" y="1272"/>
                  </a:lnTo>
                  <a:lnTo>
                    <a:pt x="403" y="1253"/>
                  </a:lnTo>
                  <a:lnTo>
                    <a:pt x="422" y="1234"/>
                  </a:lnTo>
                  <a:lnTo>
                    <a:pt x="441" y="1215"/>
                  </a:lnTo>
                  <a:lnTo>
                    <a:pt x="458" y="119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9" name="Freeform 32"/>
            <p:cNvSpPr>
              <a:spLocks noEditPoints="1"/>
            </p:cNvSpPr>
            <p:nvPr/>
          </p:nvSpPr>
          <p:spPr bwMode="auto">
            <a:xfrm>
              <a:off x="5320" y="198"/>
              <a:ext cx="127" cy="115"/>
            </a:xfrm>
            <a:custGeom>
              <a:avLst/>
              <a:gdLst>
                <a:gd name="T0" fmla="*/ 624 w 1778"/>
                <a:gd name="T1" fmla="*/ 618 h 1618"/>
                <a:gd name="T2" fmla="*/ 6 w 1778"/>
                <a:gd name="T3" fmla="*/ 374 h 1618"/>
                <a:gd name="T4" fmla="*/ 249 w 1778"/>
                <a:gd name="T5" fmla="*/ 1206 h 1618"/>
                <a:gd name="T6" fmla="*/ 624 w 1778"/>
                <a:gd name="T7" fmla="*/ 1426 h 1618"/>
                <a:gd name="T8" fmla="*/ 631 w 1778"/>
                <a:gd name="T9" fmla="*/ 1490 h 1618"/>
                <a:gd name="T10" fmla="*/ 639 w 1778"/>
                <a:gd name="T11" fmla="*/ 1519 h 1618"/>
                <a:gd name="T12" fmla="*/ 656 w 1778"/>
                <a:gd name="T13" fmla="*/ 1545 h 1618"/>
                <a:gd name="T14" fmla="*/ 684 w 1778"/>
                <a:gd name="T15" fmla="*/ 1569 h 1618"/>
                <a:gd name="T16" fmla="*/ 724 w 1778"/>
                <a:gd name="T17" fmla="*/ 1590 h 1618"/>
                <a:gd name="T18" fmla="*/ 779 w 1778"/>
                <a:gd name="T19" fmla="*/ 1604 h 1618"/>
                <a:gd name="T20" fmla="*/ 851 w 1778"/>
                <a:gd name="T21" fmla="*/ 1612 h 1618"/>
                <a:gd name="T22" fmla="*/ 941 w 1778"/>
                <a:gd name="T23" fmla="*/ 1613 h 1618"/>
                <a:gd name="T24" fmla="*/ 1049 w 1778"/>
                <a:gd name="T25" fmla="*/ 1614 h 1618"/>
                <a:gd name="T26" fmla="*/ 1176 w 1778"/>
                <a:gd name="T27" fmla="*/ 1616 h 1618"/>
                <a:gd name="T28" fmla="*/ 1304 w 1778"/>
                <a:gd name="T29" fmla="*/ 1618 h 1618"/>
                <a:gd name="T30" fmla="*/ 1405 w 1778"/>
                <a:gd name="T31" fmla="*/ 1618 h 1618"/>
                <a:gd name="T32" fmla="*/ 1499 w 1778"/>
                <a:gd name="T33" fmla="*/ 1614 h 1618"/>
                <a:gd name="T34" fmla="*/ 1568 w 1778"/>
                <a:gd name="T35" fmla="*/ 1604 h 1618"/>
                <a:gd name="T36" fmla="*/ 1605 w 1778"/>
                <a:gd name="T37" fmla="*/ 1593 h 1618"/>
                <a:gd name="T38" fmla="*/ 1638 w 1778"/>
                <a:gd name="T39" fmla="*/ 1576 h 1618"/>
                <a:gd name="T40" fmla="*/ 1669 w 1778"/>
                <a:gd name="T41" fmla="*/ 1553 h 1618"/>
                <a:gd name="T42" fmla="*/ 1689 w 1778"/>
                <a:gd name="T43" fmla="*/ 1533 h 1618"/>
                <a:gd name="T44" fmla="*/ 1711 w 1778"/>
                <a:gd name="T45" fmla="*/ 1497 h 1618"/>
                <a:gd name="T46" fmla="*/ 1749 w 1778"/>
                <a:gd name="T47" fmla="*/ 1411 h 1618"/>
                <a:gd name="T48" fmla="*/ 1751 w 1778"/>
                <a:gd name="T49" fmla="*/ 1324 h 1618"/>
                <a:gd name="T50" fmla="*/ 1666 w 1778"/>
                <a:gd name="T51" fmla="*/ 1293 h 1618"/>
                <a:gd name="T52" fmla="*/ 1572 w 1778"/>
                <a:gd name="T53" fmla="*/ 1251 h 1618"/>
                <a:gd name="T54" fmla="*/ 1524 w 1778"/>
                <a:gd name="T55" fmla="*/ 1317 h 1618"/>
                <a:gd name="T56" fmla="*/ 1510 w 1778"/>
                <a:gd name="T57" fmla="*/ 1356 h 1618"/>
                <a:gd name="T58" fmla="*/ 1489 w 1778"/>
                <a:gd name="T59" fmla="*/ 1384 h 1618"/>
                <a:gd name="T60" fmla="*/ 1460 w 1778"/>
                <a:gd name="T61" fmla="*/ 1403 h 1618"/>
                <a:gd name="T62" fmla="*/ 1424 w 1778"/>
                <a:gd name="T63" fmla="*/ 1416 h 1618"/>
                <a:gd name="T64" fmla="*/ 1383 w 1778"/>
                <a:gd name="T65" fmla="*/ 1423 h 1618"/>
                <a:gd name="T66" fmla="*/ 1327 w 1778"/>
                <a:gd name="T67" fmla="*/ 1426 h 1618"/>
                <a:gd name="T68" fmla="*/ 1248 w 1778"/>
                <a:gd name="T69" fmla="*/ 1426 h 1618"/>
                <a:gd name="T70" fmla="*/ 967 w 1778"/>
                <a:gd name="T71" fmla="*/ 1420 h 1618"/>
                <a:gd name="T72" fmla="*/ 922 w 1778"/>
                <a:gd name="T73" fmla="*/ 1417 h 1618"/>
                <a:gd name="T74" fmla="*/ 892 w 1778"/>
                <a:gd name="T75" fmla="*/ 1408 h 1618"/>
                <a:gd name="T76" fmla="*/ 873 w 1778"/>
                <a:gd name="T77" fmla="*/ 1391 h 1618"/>
                <a:gd name="T78" fmla="*/ 865 w 1778"/>
                <a:gd name="T79" fmla="*/ 1371 h 1618"/>
                <a:gd name="T80" fmla="*/ 865 w 1778"/>
                <a:gd name="T81" fmla="*/ 1180 h 1618"/>
                <a:gd name="T82" fmla="*/ 1541 w 1778"/>
                <a:gd name="T83" fmla="*/ 1211 h 1618"/>
                <a:gd name="T84" fmla="*/ 1541 w 1778"/>
                <a:gd name="T85" fmla="*/ 225 h 1618"/>
                <a:gd name="T86" fmla="*/ 865 w 1778"/>
                <a:gd name="T87" fmla="*/ 136 h 1618"/>
                <a:gd name="T88" fmla="*/ 624 w 1778"/>
                <a:gd name="T89" fmla="*/ 136 h 1618"/>
                <a:gd name="T90" fmla="*/ 0 w 1778"/>
                <a:gd name="T91" fmla="*/ 225 h 1618"/>
                <a:gd name="T92" fmla="*/ 624 w 1778"/>
                <a:gd name="T93" fmla="*/ 800 h 1618"/>
                <a:gd name="T94" fmla="*/ 249 w 1778"/>
                <a:gd name="T95" fmla="*/ 800 h 1618"/>
                <a:gd name="T96" fmla="*/ 1293 w 1778"/>
                <a:gd name="T97" fmla="*/ 618 h 1618"/>
                <a:gd name="T98" fmla="*/ 865 w 1778"/>
                <a:gd name="T99" fmla="*/ 800 h 1618"/>
                <a:gd name="T100" fmla="*/ 865 w 1778"/>
                <a:gd name="T101" fmla="*/ 993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8" h="1618">
                  <a:moveTo>
                    <a:pt x="249" y="421"/>
                  </a:moveTo>
                  <a:lnTo>
                    <a:pt x="624" y="421"/>
                  </a:lnTo>
                  <a:lnTo>
                    <a:pt x="624" y="618"/>
                  </a:lnTo>
                  <a:lnTo>
                    <a:pt x="249" y="618"/>
                  </a:lnTo>
                  <a:lnTo>
                    <a:pt x="249" y="421"/>
                  </a:lnTo>
                  <a:close/>
                  <a:moveTo>
                    <a:pt x="6" y="374"/>
                  </a:moveTo>
                  <a:lnTo>
                    <a:pt x="6" y="1030"/>
                  </a:lnTo>
                  <a:lnTo>
                    <a:pt x="0" y="1206"/>
                  </a:lnTo>
                  <a:lnTo>
                    <a:pt x="249" y="1206"/>
                  </a:lnTo>
                  <a:lnTo>
                    <a:pt x="249" y="1180"/>
                  </a:lnTo>
                  <a:lnTo>
                    <a:pt x="624" y="1180"/>
                  </a:lnTo>
                  <a:lnTo>
                    <a:pt x="624" y="1426"/>
                  </a:lnTo>
                  <a:lnTo>
                    <a:pt x="625" y="1454"/>
                  </a:lnTo>
                  <a:lnTo>
                    <a:pt x="629" y="1478"/>
                  </a:lnTo>
                  <a:lnTo>
                    <a:pt x="631" y="1490"/>
                  </a:lnTo>
                  <a:lnTo>
                    <a:pt x="633" y="1500"/>
                  </a:lnTo>
                  <a:lnTo>
                    <a:pt x="636" y="1510"/>
                  </a:lnTo>
                  <a:lnTo>
                    <a:pt x="639" y="1519"/>
                  </a:lnTo>
                  <a:lnTo>
                    <a:pt x="643" y="1528"/>
                  </a:lnTo>
                  <a:lnTo>
                    <a:pt x="648" y="1537"/>
                  </a:lnTo>
                  <a:lnTo>
                    <a:pt x="656" y="1545"/>
                  </a:lnTo>
                  <a:lnTo>
                    <a:pt x="663" y="1553"/>
                  </a:lnTo>
                  <a:lnTo>
                    <a:pt x="672" y="1561"/>
                  </a:lnTo>
                  <a:lnTo>
                    <a:pt x="684" y="1569"/>
                  </a:lnTo>
                  <a:lnTo>
                    <a:pt x="695" y="1576"/>
                  </a:lnTo>
                  <a:lnTo>
                    <a:pt x="709" y="1582"/>
                  </a:lnTo>
                  <a:lnTo>
                    <a:pt x="724" y="1590"/>
                  </a:lnTo>
                  <a:lnTo>
                    <a:pt x="741" y="1596"/>
                  </a:lnTo>
                  <a:lnTo>
                    <a:pt x="760" y="1600"/>
                  </a:lnTo>
                  <a:lnTo>
                    <a:pt x="779" y="1604"/>
                  </a:lnTo>
                  <a:lnTo>
                    <a:pt x="802" y="1607"/>
                  </a:lnTo>
                  <a:lnTo>
                    <a:pt x="826" y="1611"/>
                  </a:lnTo>
                  <a:lnTo>
                    <a:pt x="851" y="1612"/>
                  </a:lnTo>
                  <a:lnTo>
                    <a:pt x="879" y="1613"/>
                  </a:lnTo>
                  <a:lnTo>
                    <a:pt x="909" y="1613"/>
                  </a:lnTo>
                  <a:lnTo>
                    <a:pt x="941" y="1613"/>
                  </a:lnTo>
                  <a:lnTo>
                    <a:pt x="975" y="1613"/>
                  </a:lnTo>
                  <a:lnTo>
                    <a:pt x="1011" y="1614"/>
                  </a:lnTo>
                  <a:lnTo>
                    <a:pt x="1049" y="1614"/>
                  </a:lnTo>
                  <a:lnTo>
                    <a:pt x="1089" y="1615"/>
                  </a:lnTo>
                  <a:lnTo>
                    <a:pt x="1132" y="1615"/>
                  </a:lnTo>
                  <a:lnTo>
                    <a:pt x="1176" y="1616"/>
                  </a:lnTo>
                  <a:lnTo>
                    <a:pt x="1222" y="1617"/>
                  </a:lnTo>
                  <a:lnTo>
                    <a:pt x="1264" y="1618"/>
                  </a:lnTo>
                  <a:lnTo>
                    <a:pt x="1304" y="1618"/>
                  </a:lnTo>
                  <a:lnTo>
                    <a:pt x="1341" y="1618"/>
                  </a:lnTo>
                  <a:lnTo>
                    <a:pt x="1375" y="1618"/>
                  </a:lnTo>
                  <a:lnTo>
                    <a:pt x="1405" y="1618"/>
                  </a:lnTo>
                  <a:lnTo>
                    <a:pt x="1433" y="1618"/>
                  </a:lnTo>
                  <a:lnTo>
                    <a:pt x="1457" y="1617"/>
                  </a:lnTo>
                  <a:lnTo>
                    <a:pt x="1499" y="1614"/>
                  </a:lnTo>
                  <a:lnTo>
                    <a:pt x="1537" y="1610"/>
                  </a:lnTo>
                  <a:lnTo>
                    <a:pt x="1553" y="1607"/>
                  </a:lnTo>
                  <a:lnTo>
                    <a:pt x="1568" y="1604"/>
                  </a:lnTo>
                  <a:lnTo>
                    <a:pt x="1582" y="1601"/>
                  </a:lnTo>
                  <a:lnTo>
                    <a:pt x="1594" y="1597"/>
                  </a:lnTo>
                  <a:lnTo>
                    <a:pt x="1605" y="1593"/>
                  </a:lnTo>
                  <a:lnTo>
                    <a:pt x="1616" y="1588"/>
                  </a:lnTo>
                  <a:lnTo>
                    <a:pt x="1627" y="1582"/>
                  </a:lnTo>
                  <a:lnTo>
                    <a:pt x="1638" y="1576"/>
                  </a:lnTo>
                  <a:lnTo>
                    <a:pt x="1648" y="1569"/>
                  </a:lnTo>
                  <a:lnTo>
                    <a:pt x="1659" y="1562"/>
                  </a:lnTo>
                  <a:lnTo>
                    <a:pt x="1669" y="1553"/>
                  </a:lnTo>
                  <a:lnTo>
                    <a:pt x="1678" y="1544"/>
                  </a:lnTo>
                  <a:lnTo>
                    <a:pt x="1684" y="1540"/>
                  </a:lnTo>
                  <a:lnTo>
                    <a:pt x="1689" y="1533"/>
                  </a:lnTo>
                  <a:lnTo>
                    <a:pt x="1694" y="1526"/>
                  </a:lnTo>
                  <a:lnTo>
                    <a:pt x="1699" y="1517"/>
                  </a:lnTo>
                  <a:lnTo>
                    <a:pt x="1711" y="1497"/>
                  </a:lnTo>
                  <a:lnTo>
                    <a:pt x="1723" y="1473"/>
                  </a:lnTo>
                  <a:lnTo>
                    <a:pt x="1736" y="1444"/>
                  </a:lnTo>
                  <a:lnTo>
                    <a:pt x="1749" y="1411"/>
                  </a:lnTo>
                  <a:lnTo>
                    <a:pt x="1764" y="1374"/>
                  </a:lnTo>
                  <a:lnTo>
                    <a:pt x="1778" y="1332"/>
                  </a:lnTo>
                  <a:lnTo>
                    <a:pt x="1751" y="1324"/>
                  </a:lnTo>
                  <a:lnTo>
                    <a:pt x="1724" y="1315"/>
                  </a:lnTo>
                  <a:lnTo>
                    <a:pt x="1695" y="1304"/>
                  </a:lnTo>
                  <a:lnTo>
                    <a:pt x="1666" y="1293"/>
                  </a:lnTo>
                  <a:lnTo>
                    <a:pt x="1636" y="1280"/>
                  </a:lnTo>
                  <a:lnTo>
                    <a:pt x="1604" y="1266"/>
                  </a:lnTo>
                  <a:lnTo>
                    <a:pt x="1572" y="1251"/>
                  </a:lnTo>
                  <a:lnTo>
                    <a:pt x="1540" y="1234"/>
                  </a:lnTo>
                  <a:lnTo>
                    <a:pt x="1527" y="1301"/>
                  </a:lnTo>
                  <a:lnTo>
                    <a:pt x="1524" y="1317"/>
                  </a:lnTo>
                  <a:lnTo>
                    <a:pt x="1520" y="1331"/>
                  </a:lnTo>
                  <a:lnTo>
                    <a:pt x="1516" y="1344"/>
                  </a:lnTo>
                  <a:lnTo>
                    <a:pt x="1510" y="1356"/>
                  </a:lnTo>
                  <a:lnTo>
                    <a:pt x="1504" y="1367"/>
                  </a:lnTo>
                  <a:lnTo>
                    <a:pt x="1496" y="1376"/>
                  </a:lnTo>
                  <a:lnTo>
                    <a:pt x="1489" y="1384"/>
                  </a:lnTo>
                  <a:lnTo>
                    <a:pt x="1480" y="1392"/>
                  </a:lnTo>
                  <a:lnTo>
                    <a:pt x="1470" y="1398"/>
                  </a:lnTo>
                  <a:lnTo>
                    <a:pt x="1460" y="1403"/>
                  </a:lnTo>
                  <a:lnTo>
                    <a:pt x="1448" y="1408"/>
                  </a:lnTo>
                  <a:lnTo>
                    <a:pt x="1437" y="1413"/>
                  </a:lnTo>
                  <a:lnTo>
                    <a:pt x="1424" y="1416"/>
                  </a:lnTo>
                  <a:lnTo>
                    <a:pt x="1411" y="1419"/>
                  </a:lnTo>
                  <a:lnTo>
                    <a:pt x="1397" y="1421"/>
                  </a:lnTo>
                  <a:lnTo>
                    <a:pt x="1383" y="1423"/>
                  </a:lnTo>
                  <a:lnTo>
                    <a:pt x="1366" y="1424"/>
                  </a:lnTo>
                  <a:lnTo>
                    <a:pt x="1347" y="1425"/>
                  </a:lnTo>
                  <a:lnTo>
                    <a:pt x="1327" y="1426"/>
                  </a:lnTo>
                  <a:lnTo>
                    <a:pt x="1303" y="1426"/>
                  </a:lnTo>
                  <a:lnTo>
                    <a:pt x="1277" y="1426"/>
                  </a:lnTo>
                  <a:lnTo>
                    <a:pt x="1248" y="1426"/>
                  </a:lnTo>
                  <a:lnTo>
                    <a:pt x="1216" y="1426"/>
                  </a:lnTo>
                  <a:lnTo>
                    <a:pt x="1183" y="1425"/>
                  </a:lnTo>
                  <a:lnTo>
                    <a:pt x="967" y="1420"/>
                  </a:lnTo>
                  <a:lnTo>
                    <a:pt x="950" y="1420"/>
                  </a:lnTo>
                  <a:lnTo>
                    <a:pt x="935" y="1419"/>
                  </a:lnTo>
                  <a:lnTo>
                    <a:pt x="922" y="1417"/>
                  </a:lnTo>
                  <a:lnTo>
                    <a:pt x="911" y="1415"/>
                  </a:lnTo>
                  <a:lnTo>
                    <a:pt x="900" y="1411"/>
                  </a:lnTo>
                  <a:lnTo>
                    <a:pt x="892" y="1408"/>
                  </a:lnTo>
                  <a:lnTo>
                    <a:pt x="886" y="1404"/>
                  </a:lnTo>
                  <a:lnTo>
                    <a:pt x="880" y="1400"/>
                  </a:lnTo>
                  <a:lnTo>
                    <a:pt x="873" y="1391"/>
                  </a:lnTo>
                  <a:lnTo>
                    <a:pt x="868" y="1381"/>
                  </a:lnTo>
                  <a:lnTo>
                    <a:pt x="867" y="1376"/>
                  </a:lnTo>
                  <a:lnTo>
                    <a:pt x="865" y="1371"/>
                  </a:lnTo>
                  <a:lnTo>
                    <a:pt x="865" y="1366"/>
                  </a:lnTo>
                  <a:lnTo>
                    <a:pt x="865" y="1360"/>
                  </a:lnTo>
                  <a:lnTo>
                    <a:pt x="865" y="1180"/>
                  </a:lnTo>
                  <a:lnTo>
                    <a:pt x="1293" y="1180"/>
                  </a:lnTo>
                  <a:lnTo>
                    <a:pt x="1293" y="1211"/>
                  </a:lnTo>
                  <a:lnTo>
                    <a:pt x="1541" y="1211"/>
                  </a:lnTo>
                  <a:lnTo>
                    <a:pt x="1535" y="1044"/>
                  </a:lnTo>
                  <a:lnTo>
                    <a:pt x="1535" y="374"/>
                  </a:lnTo>
                  <a:lnTo>
                    <a:pt x="1541" y="225"/>
                  </a:lnTo>
                  <a:lnTo>
                    <a:pt x="1382" y="232"/>
                  </a:lnTo>
                  <a:lnTo>
                    <a:pt x="865" y="232"/>
                  </a:lnTo>
                  <a:lnTo>
                    <a:pt x="865" y="136"/>
                  </a:lnTo>
                  <a:lnTo>
                    <a:pt x="869" y="0"/>
                  </a:lnTo>
                  <a:lnTo>
                    <a:pt x="620" y="0"/>
                  </a:lnTo>
                  <a:lnTo>
                    <a:pt x="624" y="136"/>
                  </a:lnTo>
                  <a:lnTo>
                    <a:pt x="624" y="232"/>
                  </a:lnTo>
                  <a:lnTo>
                    <a:pt x="186" y="232"/>
                  </a:lnTo>
                  <a:lnTo>
                    <a:pt x="0" y="225"/>
                  </a:lnTo>
                  <a:lnTo>
                    <a:pt x="6" y="374"/>
                  </a:lnTo>
                  <a:close/>
                  <a:moveTo>
                    <a:pt x="249" y="800"/>
                  </a:moveTo>
                  <a:lnTo>
                    <a:pt x="624" y="800"/>
                  </a:lnTo>
                  <a:lnTo>
                    <a:pt x="624" y="993"/>
                  </a:lnTo>
                  <a:lnTo>
                    <a:pt x="249" y="993"/>
                  </a:lnTo>
                  <a:lnTo>
                    <a:pt x="249" y="800"/>
                  </a:lnTo>
                  <a:close/>
                  <a:moveTo>
                    <a:pt x="865" y="421"/>
                  </a:moveTo>
                  <a:lnTo>
                    <a:pt x="1293" y="421"/>
                  </a:lnTo>
                  <a:lnTo>
                    <a:pt x="1293" y="618"/>
                  </a:lnTo>
                  <a:lnTo>
                    <a:pt x="865" y="618"/>
                  </a:lnTo>
                  <a:lnTo>
                    <a:pt x="865" y="421"/>
                  </a:lnTo>
                  <a:close/>
                  <a:moveTo>
                    <a:pt x="865" y="800"/>
                  </a:moveTo>
                  <a:lnTo>
                    <a:pt x="1293" y="800"/>
                  </a:lnTo>
                  <a:lnTo>
                    <a:pt x="1293" y="993"/>
                  </a:lnTo>
                  <a:lnTo>
                    <a:pt x="865" y="993"/>
                  </a:lnTo>
                  <a:lnTo>
                    <a:pt x="865" y="80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0" name="Freeform 33"/>
            <p:cNvSpPr>
              <a:spLocks noEditPoints="1"/>
            </p:cNvSpPr>
            <p:nvPr/>
          </p:nvSpPr>
          <p:spPr bwMode="auto">
            <a:xfrm>
              <a:off x="5467" y="206"/>
              <a:ext cx="116" cy="106"/>
            </a:xfrm>
            <a:custGeom>
              <a:avLst/>
              <a:gdLst>
                <a:gd name="T0" fmla="*/ 335 w 1623"/>
                <a:gd name="T1" fmla="*/ 566 h 1494"/>
                <a:gd name="T2" fmla="*/ 442 w 1623"/>
                <a:gd name="T3" fmla="*/ 708 h 1494"/>
                <a:gd name="T4" fmla="*/ 393 w 1623"/>
                <a:gd name="T5" fmla="*/ 822 h 1494"/>
                <a:gd name="T6" fmla="*/ 315 w 1623"/>
                <a:gd name="T7" fmla="*/ 930 h 1494"/>
                <a:gd name="T8" fmla="*/ 257 w 1623"/>
                <a:gd name="T9" fmla="*/ 1227 h 1494"/>
                <a:gd name="T10" fmla="*/ 358 w 1623"/>
                <a:gd name="T11" fmla="*/ 1112 h 1494"/>
                <a:gd name="T12" fmla="*/ 432 w 1623"/>
                <a:gd name="T13" fmla="*/ 1137 h 1494"/>
                <a:gd name="T14" fmla="*/ 522 w 1623"/>
                <a:gd name="T15" fmla="*/ 1025 h 1494"/>
                <a:gd name="T16" fmla="*/ 576 w 1623"/>
                <a:gd name="T17" fmla="*/ 943 h 1494"/>
                <a:gd name="T18" fmla="*/ 628 w 1623"/>
                <a:gd name="T19" fmla="*/ 1016 h 1494"/>
                <a:gd name="T20" fmla="*/ 723 w 1623"/>
                <a:gd name="T21" fmla="*/ 977 h 1494"/>
                <a:gd name="T22" fmla="*/ 797 w 1623"/>
                <a:gd name="T23" fmla="*/ 858 h 1494"/>
                <a:gd name="T24" fmla="*/ 705 w 1623"/>
                <a:gd name="T25" fmla="*/ 714 h 1494"/>
                <a:gd name="T26" fmla="*/ 732 w 1623"/>
                <a:gd name="T27" fmla="*/ 540 h 1494"/>
                <a:gd name="T28" fmla="*/ 862 w 1623"/>
                <a:gd name="T29" fmla="*/ 620 h 1494"/>
                <a:gd name="T30" fmla="*/ 913 w 1623"/>
                <a:gd name="T31" fmla="*/ 816 h 1494"/>
                <a:gd name="T32" fmla="*/ 864 w 1623"/>
                <a:gd name="T33" fmla="*/ 910 h 1494"/>
                <a:gd name="T34" fmla="*/ 796 w 1623"/>
                <a:gd name="T35" fmla="*/ 1004 h 1494"/>
                <a:gd name="T36" fmla="*/ 695 w 1623"/>
                <a:gd name="T37" fmla="*/ 1103 h 1494"/>
                <a:gd name="T38" fmla="*/ 802 w 1623"/>
                <a:gd name="T39" fmla="*/ 1193 h 1494"/>
                <a:gd name="T40" fmla="*/ 897 w 1623"/>
                <a:gd name="T41" fmla="*/ 1218 h 1494"/>
                <a:gd name="T42" fmla="*/ 981 w 1623"/>
                <a:gd name="T43" fmla="*/ 1122 h 1494"/>
                <a:gd name="T44" fmla="*/ 1072 w 1623"/>
                <a:gd name="T45" fmla="*/ 992 h 1494"/>
                <a:gd name="T46" fmla="*/ 1173 w 1623"/>
                <a:gd name="T47" fmla="*/ 1101 h 1494"/>
                <a:gd name="T48" fmla="*/ 1284 w 1623"/>
                <a:gd name="T49" fmla="*/ 1053 h 1494"/>
                <a:gd name="T50" fmla="*/ 1339 w 1623"/>
                <a:gd name="T51" fmla="*/ 932 h 1494"/>
                <a:gd name="T52" fmla="*/ 1280 w 1623"/>
                <a:gd name="T53" fmla="*/ 846 h 1494"/>
                <a:gd name="T54" fmla="*/ 1223 w 1623"/>
                <a:gd name="T55" fmla="*/ 596 h 1494"/>
                <a:gd name="T56" fmla="*/ 1245 w 1623"/>
                <a:gd name="T57" fmla="*/ 499 h 1494"/>
                <a:gd name="T58" fmla="*/ 1276 w 1623"/>
                <a:gd name="T59" fmla="*/ 327 h 1494"/>
                <a:gd name="T60" fmla="*/ 1191 w 1623"/>
                <a:gd name="T61" fmla="*/ 289 h 1494"/>
                <a:gd name="T62" fmla="*/ 1036 w 1623"/>
                <a:gd name="T63" fmla="*/ 268 h 1494"/>
                <a:gd name="T64" fmla="*/ 1032 w 1623"/>
                <a:gd name="T65" fmla="*/ 386 h 1494"/>
                <a:gd name="T66" fmla="*/ 990 w 1623"/>
                <a:gd name="T67" fmla="*/ 462 h 1494"/>
                <a:gd name="T68" fmla="*/ 869 w 1623"/>
                <a:gd name="T69" fmla="*/ 422 h 1494"/>
                <a:gd name="T70" fmla="*/ 750 w 1623"/>
                <a:gd name="T71" fmla="*/ 479 h 1494"/>
                <a:gd name="T72" fmla="*/ 779 w 1623"/>
                <a:gd name="T73" fmla="*/ 347 h 1494"/>
                <a:gd name="T74" fmla="*/ 757 w 1623"/>
                <a:gd name="T75" fmla="*/ 275 h 1494"/>
                <a:gd name="T76" fmla="*/ 603 w 1623"/>
                <a:gd name="T77" fmla="*/ 253 h 1494"/>
                <a:gd name="T78" fmla="*/ 544 w 1623"/>
                <a:gd name="T79" fmla="*/ 353 h 1494"/>
                <a:gd name="T80" fmla="*/ 527 w 1623"/>
                <a:gd name="T81" fmla="*/ 453 h 1494"/>
                <a:gd name="T82" fmla="*/ 418 w 1623"/>
                <a:gd name="T83" fmla="*/ 345 h 1494"/>
                <a:gd name="T84" fmla="*/ 299 w 1623"/>
                <a:gd name="T85" fmla="*/ 418 h 1494"/>
                <a:gd name="T86" fmla="*/ 1377 w 1623"/>
                <a:gd name="T87" fmla="*/ 201 h 1494"/>
                <a:gd name="T88" fmla="*/ 1369 w 1623"/>
                <a:gd name="T89" fmla="*/ 1241 h 1494"/>
                <a:gd name="T90" fmla="*/ 1345 w 1623"/>
                <a:gd name="T91" fmla="*/ 1261 h 1494"/>
                <a:gd name="T92" fmla="*/ 1276 w 1623"/>
                <a:gd name="T93" fmla="*/ 1266 h 1494"/>
                <a:gd name="T94" fmla="*/ 1173 w 1623"/>
                <a:gd name="T95" fmla="*/ 1311 h 1494"/>
                <a:gd name="T96" fmla="*/ 1219 w 1623"/>
                <a:gd name="T97" fmla="*/ 1419 h 1494"/>
                <a:gd name="T98" fmla="*/ 1230 w 1623"/>
                <a:gd name="T99" fmla="*/ 1494 h 1494"/>
                <a:gd name="T100" fmla="*/ 1426 w 1623"/>
                <a:gd name="T101" fmla="*/ 1475 h 1494"/>
                <a:gd name="T102" fmla="*/ 1543 w 1623"/>
                <a:gd name="T103" fmla="*/ 1445 h 1494"/>
                <a:gd name="T104" fmla="*/ 1596 w 1623"/>
                <a:gd name="T105" fmla="*/ 1403 h 1494"/>
                <a:gd name="T106" fmla="*/ 1615 w 1623"/>
                <a:gd name="T107" fmla="*/ 1339 h 1494"/>
                <a:gd name="T108" fmla="*/ 1386 w 1623"/>
                <a:gd name="T109" fmla="*/ 6 h 1494"/>
                <a:gd name="T110" fmla="*/ 0 w 1623"/>
                <a:gd name="T111" fmla="*/ 1450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23" h="1494">
                  <a:moveTo>
                    <a:pt x="257" y="471"/>
                  </a:moveTo>
                  <a:lnTo>
                    <a:pt x="307" y="529"/>
                  </a:lnTo>
                  <a:lnTo>
                    <a:pt x="313" y="537"/>
                  </a:lnTo>
                  <a:lnTo>
                    <a:pt x="322" y="550"/>
                  </a:lnTo>
                  <a:lnTo>
                    <a:pt x="335" y="566"/>
                  </a:lnTo>
                  <a:lnTo>
                    <a:pt x="351" y="586"/>
                  </a:lnTo>
                  <a:lnTo>
                    <a:pt x="369" y="610"/>
                  </a:lnTo>
                  <a:lnTo>
                    <a:pt x="391" y="639"/>
                  </a:lnTo>
                  <a:lnTo>
                    <a:pt x="415" y="672"/>
                  </a:lnTo>
                  <a:lnTo>
                    <a:pt x="442" y="708"/>
                  </a:lnTo>
                  <a:lnTo>
                    <a:pt x="433" y="733"/>
                  </a:lnTo>
                  <a:lnTo>
                    <a:pt x="423" y="758"/>
                  </a:lnTo>
                  <a:lnTo>
                    <a:pt x="414" y="780"/>
                  </a:lnTo>
                  <a:lnTo>
                    <a:pt x="404" y="802"/>
                  </a:lnTo>
                  <a:lnTo>
                    <a:pt x="393" y="822"/>
                  </a:lnTo>
                  <a:lnTo>
                    <a:pt x="384" y="840"/>
                  </a:lnTo>
                  <a:lnTo>
                    <a:pt x="373" y="856"/>
                  </a:lnTo>
                  <a:lnTo>
                    <a:pt x="362" y="871"/>
                  </a:lnTo>
                  <a:lnTo>
                    <a:pt x="340" y="900"/>
                  </a:lnTo>
                  <a:lnTo>
                    <a:pt x="315" y="930"/>
                  </a:lnTo>
                  <a:lnTo>
                    <a:pt x="287" y="960"/>
                  </a:lnTo>
                  <a:lnTo>
                    <a:pt x="257" y="993"/>
                  </a:lnTo>
                  <a:lnTo>
                    <a:pt x="257" y="471"/>
                  </a:lnTo>
                  <a:close/>
                  <a:moveTo>
                    <a:pt x="260" y="1450"/>
                  </a:moveTo>
                  <a:lnTo>
                    <a:pt x="257" y="1227"/>
                  </a:lnTo>
                  <a:lnTo>
                    <a:pt x="257" y="1019"/>
                  </a:lnTo>
                  <a:lnTo>
                    <a:pt x="292" y="1049"/>
                  </a:lnTo>
                  <a:lnTo>
                    <a:pt x="320" y="1074"/>
                  </a:lnTo>
                  <a:lnTo>
                    <a:pt x="342" y="1095"/>
                  </a:lnTo>
                  <a:lnTo>
                    <a:pt x="358" y="1112"/>
                  </a:lnTo>
                  <a:lnTo>
                    <a:pt x="370" y="1125"/>
                  </a:lnTo>
                  <a:lnTo>
                    <a:pt x="383" y="1139"/>
                  </a:lnTo>
                  <a:lnTo>
                    <a:pt x="394" y="1153"/>
                  </a:lnTo>
                  <a:lnTo>
                    <a:pt x="407" y="1167"/>
                  </a:lnTo>
                  <a:lnTo>
                    <a:pt x="432" y="1137"/>
                  </a:lnTo>
                  <a:lnTo>
                    <a:pt x="455" y="1109"/>
                  </a:lnTo>
                  <a:lnTo>
                    <a:pt x="475" y="1084"/>
                  </a:lnTo>
                  <a:lnTo>
                    <a:pt x="493" y="1063"/>
                  </a:lnTo>
                  <a:lnTo>
                    <a:pt x="509" y="1043"/>
                  </a:lnTo>
                  <a:lnTo>
                    <a:pt x="522" y="1025"/>
                  </a:lnTo>
                  <a:lnTo>
                    <a:pt x="533" y="1012"/>
                  </a:lnTo>
                  <a:lnTo>
                    <a:pt x="540" y="999"/>
                  </a:lnTo>
                  <a:lnTo>
                    <a:pt x="553" y="979"/>
                  </a:lnTo>
                  <a:lnTo>
                    <a:pt x="565" y="960"/>
                  </a:lnTo>
                  <a:lnTo>
                    <a:pt x="576" y="943"/>
                  </a:lnTo>
                  <a:lnTo>
                    <a:pt x="586" y="926"/>
                  </a:lnTo>
                  <a:lnTo>
                    <a:pt x="612" y="972"/>
                  </a:lnTo>
                  <a:lnTo>
                    <a:pt x="616" y="981"/>
                  </a:lnTo>
                  <a:lnTo>
                    <a:pt x="621" y="996"/>
                  </a:lnTo>
                  <a:lnTo>
                    <a:pt x="628" y="1016"/>
                  </a:lnTo>
                  <a:lnTo>
                    <a:pt x="637" y="1042"/>
                  </a:lnTo>
                  <a:lnTo>
                    <a:pt x="682" y="1004"/>
                  </a:lnTo>
                  <a:lnTo>
                    <a:pt x="694" y="996"/>
                  </a:lnTo>
                  <a:lnTo>
                    <a:pt x="707" y="987"/>
                  </a:lnTo>
                  <a:lnTo>
                    <a:pt x="723" y="977"/>
                  </a:lnTo>
                  <a:lnTo>
                    <a:pt x="741" y="967"/>
                  </a:lnTo>
                  <a:lnTo>
                    <a:pt x="783" y="944"/>
                  </a:lnTo>
                  <a:lnTo>
                    <a:pt x="834" y="919"/>
                  </a:lnTo>
                  <a:lnTo>
                    <a:pt x="816" y="889"/>
                  </a:lnTo>
                  <a:lnTo>
                    <a:pt x="797" y="858"/>
                  </a:lnTo>
                  <a:lnTo>
                    <a:pt x="779" y="829"/>
                  </a:lnTo>
                  <a:lnTo>
                    <a:pt x="760" y="800"/>
                  </a:lnTo>
                  <a:lnTo>
                    <a:pt x="742" y="771"/>
                  </a:lnTo>
                  <a:lnTo>
                    <a:pt x="723" y="743"/>
                  </a:lnTo>
                  <a:lnTo>
                    <a:pt x="705" y="714"/>
                  </a:lnTo>
                  <a:lnTo>
                    <a:pt x="687" y="686"/>
                  </a:lnTo>
                  <a:lnTo>
                    <a:pt x="707" y="629"/>
                  </a:lnTo>
                  <a:lnTo>
                    <a:pt x="714" y="608"/>
                  </a:lnTo>
                  <a:lnTo>
                    <a:pt x="722" y="579"/>
                  </a:lnTo>
                  <a:lnTo>
                    <a:pt x="732" y="540"/>
                  </a:lnTo>
                  <a:lnTo>
                    <a:pt x="745" y="491"/>
                  </a:lnTo>
                  <a:lnTo>
                    <a:pt x="787" y="537"/>
                  </a:lnTo>
                  <a:lnTo>
                    <a:pt x="822" y="574"/>
                  </a:lnTo>
                  <a:lnTo>
                    <a:pt x="847" y="602"/>
                  </a:lnTo>
                  <a:lnTo>
                    <a:pt x="862" y="620"/>
                  </a:lnTo>
                  <a:lnTo>
                    <a:pt x="876" y="637"/>
                  </a:lnTo>
                  <a:lnTo>
                    <a:pt x="895" y="664"/>
                  </a:lnTo>
                  <a:lnTo>
                    <a:pt x="918" y="700"/>
                  </a:lnTo>
                  <a:lnTo>
                    <a:pt x="945" y="744"/>
                  </a:lnTo>
                  <a:lnTo>
                    <a:pt x="913" y="816"/>
                  </a:lnTo>
                  <a:lnTo>
                    <a:pt x="905" y="835"/>
                  </a:lnTo>
                  <a:lnTo>
                    <a:pt x="897" y="854"/>
                  </a:lnTo>
                  <a:lnTo>
                    <a:pt x="886" y="873"/>
                  </a:lnTo>
                  <a:lnTo>
                    <a:pt x="876" y="892"/>
                  </a:lnTo>
                  <a:lnTo>
                    <a:pt x="864" y="910"/>
                  </a:lnTo>
                  <a:lnTo>
                    <a:pt x="853" y="929"/>
                  </a:lnTo>
                  <a:lnTo>
                    <a:pt x="840" y="948"/>
                  </a:lnTo>
                  <a:lnTo>
                    <a:pt x="826" y="967"/>
                  </a:lnTo>
                  <a:lnTo>
                    <a:pt x="812" y="985"/>
                  </a:lnTo>
                  <a:lnTo>
                    <a:pt x="796" y="1004"/>
                  </a:lnTo>
                  <a:lnTo>
                    <a:pt x="779" y="1024"/>
                  </a:lnTo>
                  <a:lnTo>
                    <a:pt x="760" y="1044"/>
                  </a:lnTo>
                  <a:lnTo>
                    <a:pt x="740" y="1063"/>
                  </a:lnTo>
                  <a:lnTo>
                    <a:pt x="719" y="1083"/>
                  </a:lnTo>
                  <a:lnTo>
                    <a:pt x="695" y="1103"/>
                  </a:lnTo>
                  <a:lnTo>
                    <a:pt x="671" y="1124"/>
                  </a:lnTo>
                  <a:lnTo>
                    <a:pt x="717" y="1146"/>
                  </a:lnTo>
                  <a:lnTo>
                    <a:pt x="753" y="1165"/>
                  </a:lnTo>
                  <a:lnTo>
                    <a:pt x="782" y="1180"/>
                  </a:lnTo>
                  <a:lnTo>
                    <a:pt x="802" y="1193"/>
                  </a:lnTo>
                  <a:lnTo>
                    <a:pt x="818" y="1204"/>
                  </a:lnTo>
                  <a:lnTo>
                    <a:pt x="834" y="1217"/>
                  </a:lnTo>
                  <a:lnTo>
                    <a:pt x="852" y="1229"/>
                  </a:lnTo>
                  <a:lnTo>
                    <a:pt x="871" y="1243"/>
                  </a:lnTo>
                  <a:lnTo>
                    <a:pt x="897" y="1218"/>
                  </a:lnTo>
                  <a:lnTo>
                    <a:pt x="921" y="1194"/>
                  </a:lnTo>
                  <a:lnTo>
                    <a:pt x="941" y="1171"/>
                  </a:lnTo>
                  <a:lnTo>
                    <a:pt x="960" y="1149"/>
                  </a:lnTo>
                  <a:lnTo>
                    <a:pt x="970" y="1138"/>
                  </a:lnTo>
                  <a:lnTo>
                    <a:pt x="981" y="1122"/>
                  </a:lnTo>
                  <a:lnTo>
                    <a:pt x="996" y="1103"/>
                  </a:lnTo>
                  <a:lnTo>
                    <a:pt x="1011" y="1080"/>
                  </a:lnTo>
                  <a:lnTo>
                    <a:pt x="1029" y="1054"/>
                  </a:lnTo>
                  <a:lnTo>
                    <a:pt x="1050" y="1025"/>
                  </a:lnTo>
                  <a:lnTo>
                    <a:pt x="1072" y="992"/>
                  </a:lnTo>
                  <a:lnTo>
                    <a:pt x="1095" y="955"/>
                  </a:lnTo>
                  <a:lnTo>
                    <a:pt x="1150" y="1049"/>
                  </a:lnTo>
                  <a:lnTo>
                    <a:pt x="1154" y="1058"/>
                  </a:lnTo>
                  <a:lnTo>
                    <a:pt x="1162" y="1076"/>
                  </a:lnTo>
                  <a:lnTo>
                    <a:pt x="1173" y="1101"/>
                  </a:lnTo>
                  <a:lnTo>
                    <a:pt x="1187" y="1133"/>
                  </a:lnTo>
                  <a:lnTo>
                    <a:pt x="1212" y="1113"/>
                  </a:lnTo>
                  <a:lnTo>
                    <a:pt x="1237" y="1092"/>
                  </a:lnTo>
                  <a:lnTo>
                    <a:pt x="1261" y="1072"/>
                  </a:lnTo>
                  <a:lnTo>
                    <a:pt x="1284" y="1053"/>
                  </a:lnTo>
                  <a:lnTo>
                    <a:pt x="1307" y="1035"/>
                  </a:lnTo>
                  <a:lnTo>
                    <a:pt x="1330" y="1019"/>
                  </a:lnTo>
                  <a:lnTo>
                    <a:pt x="1351" y="1003"/>
                  </a:lnTo>
                  <a:lnTo>
                    <a:pt x="1373" y="989"/>
                  </a:lnTo>
                  <a:lnTo>
                    <a:pt x="1339" y="932"/>
                  </a:lnTo>
                  <a:lnTo>
                    <a:pt x="1336" y="927"/>
                  </a:lnTo>
                  <a:lnTo>
                    <a:pt x="1327" y="917"/>
                  </a:lnTo>
                  <a:lnTo>
                    <a:pt x="1316" y="899"/>
                  </a:lnTo>
                  <a:lnTo>
                    <a:pt x="1299" y="876"/>
                  </a:lnTo>
                  <a:lnTo>
                    <a:pt x="1280" y="846"/>
                  </a:lnTo>
                  <a:lnTo>
                    <a:pt x="1255" y="809"/>
                  </a:lnTo>
                  <a:lnTo>
                    <a:pt x="1225" y="767"/>
                  </a:lnTo>
                  <a:lnTo>
                    <a:pt x="1192" y="718"/>
                  </a:lnTo>
                  <a:lnTo>
                    <a:pt x="1220" y="610"/>
                  </a:lnTo>
                  <a:lnTo>
                    <a:pt x="1223" y="596"/>
                  </a:lnTo>
                  <a:lnTo>
                    <a:pt x="1228" y="579"/>
                  </a:lnTo>
                  <a:lnTo>
                    <a:pt x="1232" y="560"/>
                  </a:lnTo>
                  <a:lnTo>
                    <a:pt x="1236" y="541"/>
                  </a:lnTo>
                  <a:lnTo>
                    <a:pt x="1240" y="521"/>
                  </a:lnTo>
                  <a:lnTo>
                    <a:pt x="1245" y="499"/>
                  </a:lnTo>
                  <a:lnTo>
                    <a:pt x="1249" y="476"/>
                  </a:lnTo>
                  <a:lnTo>
                    <a:pt x="1254" y="451"/>
                  </a:lnTo>
                  <a:lnTo>
                    <a:pt x="1272" y="348"/>
                  </a:lnTo>
                  <a:lnTo>
                    <a:pt x="1273" y="338"/>
                  </a:lnTo>
                  <a:lnTo>
                    <a:pt x="1276" y="327"/>
                  </a:lnTo>
                  <a:lnTo>
                    <a:pt x="1279" y="313"/>
                  </a:lnTo>
                  <a:lnTo>
                    <a:pt x="1282" y="296"/>
                  </a:lnTo>
                  <a:lnTo>
                    <a:pt x="1252" y="294"/>
                  </a:lnTo>
                  <a:lnTo>
                    <a:pt x="1221" y="292"/>
                  </a:lnTo>
                  <a:lnTo>
                    <a:pt x="1191" y="289"/>
                  </a:lnTo>
                  <a:lnTo>
                    <a:pt x="1161" y="286"/>
                  </a:lnTo>
                  <a:lnTo>
                    <a:pt x="1130" y="283"/>
                  </a:lnTo>
                  <a:lnTo>
                    <a:pt x="1100" y="279"/>
                  </a:lnTo>
                  <a:lnTo>
                    <a:pt x="1068" y="274"/>
                  </a:lnTo>
                  <a:lnTo>
                    <a:pt x="1036" y="268"/>
                  </a:lnTo>
                  <a:lnTo>
                    <a:pt x="1036" y="323"/>
                  </a:lnTo>
                  <a:lnTo>
                    <a:pt x="1036" y="335"/>
                  </a:lnTo>
                  <a:lnTo>
                    <a:pt x="1035" y="350"/>
                  </a:lnTo>
                  <a:lnTo>
                    <a:pt x="1034" y="366"/>
                  </a:lnTo>
                  <a:lnTo>
                    <a:pt x="1032" y="386"/>
                  </a:lnTo>
                  <a:lnTo>
                    <a:pt x="1029" y="409"/>
                  </a:lnTo>
                  <a:lnTo>
                    <a:pt x="1025" y="434"/>
                  </a:lnTo>
                  <a:lnTo>
                    <a:pt x="1021" y="461"/>
                  </a:lnTo>
                  <a:lnTo>
                    <a:pt x="1015" y="491"/>
                  </a:lnTo>
                  <a:lnTo>
                    <a:pt x="990" y="462"/>
                  </a:lnTo>
                  <a:lnTo>
                    <a:pt x="966" y="433"/>
                  </a:lnTo>
                  <a:lnTo>
                    <a:pt x="944" y="407"/>
                  </a:lnTo>
                  <a:lnTo>
                    <a:pt x="922" y="382"/>
                  </a:lnTo>
                  <a:lnTo>
                    <a:pt x="879" y="413"/>
                  </a:lnTo>
                  <a:lnTo>
                    <a:pt x="869" y="422"/>
                  </a:lnTo>
                  <a:lnTo>
                    <a:pt x="857" y="429"/>
                  </a:lnTo>
                  <a:lnTo>
                    <a:pt x="844" y="437"/>
                  </a:lnTo>
                  <a:lnTo>
                    <a:pt x="828" y="444"/>
                  </a:lnTo>
                  <a:lnTo>
                    <a:pt x="793" y="461"/>
                  </a:lnTo>
                  <a:lnTo>
                    <a:pt x="750" y="479"/>
                  </a:lnTo>
                  <a:lnTo>
                    <a:pt x="771" y="389"/>
                  </a:lnTo>
                  <a:lnTo>
                    <a:pt x="771" y="385"/>
                  </a:lnTo>
                  <a:lnTo>
                    <a:pt x="773" y="377"/>
                  </a:lnTo>
                  <a:lnTo>
                    <a:pt x="775" y="364"/>
                  </a:lnTo>
                  <a:lnTo>
                    <a:pt x="779" y="347"/>
                  </a:lnTo>
                  <a:lnTo>
                    <a:pt x="782" y="327"/>
                  </a:lnTo>
                  <a:lnTo>
                    <a:pt x="786" y="309"/>
                  </a:lnTo>
                  <a:lnTo>
                    <a:pt x="790" y="292"/>
                  </a:lnTo>
                  <a:lnTo>
                    <a:pt x="793" y="278"/>
                  </a:lnTo>
                  <a:lnTo>
                    <a:pt x="757" y="275"/>
                  </a:lnTo>
                  <a:lnTo>
                    <a:pt x="724" y="271"/>
                  </a:lnTo>
                  <a:lnTo>
                    <a:pt x="692" y="267"/>
                  </a:lnTo>
                  <a:lnTo>
                    <a:pt x="661" y="263"/>
                  </a:lnTo>
                  <a:lnTo>
                    <a:pt x="631" y="258"/>
                  </a:lnTo>
                  <a:lnTo>
                    <a:pt x="603" y="253"/>
                  </a:lnTo>
                  <a:lnTo>
                    <a:pt x="576" y="246"/>
                  </a:lnTo>
                  <a:lnTo>
                    <a:pt x="550" y="240"/>
                  </a:lnTo>
                  <a:lnTo>
                    <a:pt x="547" y="310"/>
                  </a:lnTo>
                  <a:lnTo>
                    <a:pt x="546" y="332"/>
                  </a:lnTo>
                  <a:lnTo>
                    <a:pt x="544" y="353"/>
                  </a:lnTo>
                  <a:lnTo>
                    <a:pt x="542" y="373"/>
                  </a:lnTo>
                  <a:lnTo>
                    <a:pt x="539" y="392"/>
                  </a:lnTo>
                  <a:lnTo>
                    <a:pt x="536" y="412"/>
                  </a:lnTo>
                  <a:lnTo>
                    <a:pt x="532" y="432"/>
                  </a:lnTo>
                  <a:lnTo>
                    <a:pt x="527" y="453"/>
                  </a:lnTo>
                  <a:lnTo>
                    <a:pt x="522" y="475"/>
                  </a:lnTo>
                  <a:lnTo>
                    <a:pt x="494" y="440"/>
                  </a:lnTo>
                  <a:lnTo>
                    <a:pt x="467" y="408"/>
                  </a:lnTo>
                  <a:lnTo>
                    <a:pt x="442" y="376"/>
                  </a:lnTo>
                  <a:lnTo>
                    <a:pt x="418" y="345"/>
                  </a:lnTo>
                  <a:lnTo>
                    <a:pt x="383" y="369"/>
                  </a:lnTo>
                  <a:lnTo>
                    <a:pt x="354" y="389"/>
                  </a:lnTo>
                  <a:lnTo>
                    <a:pt x="330" y="404"/>
                  </a:lnTo>
                  <a:lnTo>
                    <a:pt x="313" y="412"/>
                  </a:lnTo>
                  <a:lnTo>
                    <a:pt x="299" y="418"/>
                  </a:lnTo>
                  <a:lnTo>
                    <a:pt x="285" y="424"/>
                  </a:lnTo>
                  <a:lnTo>
                    <a:pt x="270" y="430"/>
                  </a:lnTo>
                  <a:lnTo>
                    <a:pt x="257" y="435"/>
                  </a:lnTo>
                  <a:lnTo>
                    <a:pt x="257" y="201"/>
                  </a:lnTo>
                  <a:lnTo>
                    <a:pt x="1377" y="201"/>
                  </a:lnTo>
                  <a:lnTo>
                    <a:pt x="1377" y="1204"/>
                  </a:lnTo>
                  <a:lnTo>
                    <a:pt x="1376" y="1218"/>
                  </a:lnTo>
                  <a:lnTo>
                    <a:pt x="1373" y="1230"/>
                  </a:lnTo>
                  <a:lnTo>
                    <a:pt x="1372" y="1236"/>
                  </a:lnTo>
                  <a:lnTo>
                    <a:pt x="1369" y="1241"/>
                  </a:lnTo>
                  <a:lnTo>
                    <a:pt x="1367" y="1246"/>
                  </a:lnTo>
                  <a:lnTo>
                    <a:pt x="1364" y="1250"/>
                  </a:lnTo>
                  <a:lnTo>
                    <a:pt x="1360" y="1254"/>
                  </a:lnTo>
                  <a:lnTo>
                    <a:pt x="1353" y="1258"/>
                  </a:lnTo>
                  <a:lnTo>
                    <a:pt x="1345" y="1261"/>
                  </a:lnTo>
                  <a:lnTo>
                    <a:pt x="1335" y="1263"/>
                  </a:lnTo>
                  <a:lnTo>
                    <a:pt x="1323" y="1265"/>
                  </a:lnTo>
                  <a:lnTo>
                    <a:pt x="1310" y="1266"/>
                  </a:lnTo>
                  <a:lnTo>
                    <a:pt x="1294" y="1266"/>
                  </a:lnTo>
                  <a:lnTo>
                    <a:pt x="1276" y="1266"/>
                  </a:lnTo>
                  <a:lnTo>
                    <a:pt x="1244" y="1265"/>
                  </a:lnTo>
                  <a:lnTo>
                    <a:pt x="1212" y="1263"/>
                  </a:lnTo>
                  <a:lnTo>
                    <a:pt x="1179" y="1260"/>
                  </a:lnTo>
                  <a:lnTo>
                    <a:pt x="1144" y="1256"/>
                  </a:lnTo>
                  <a:lnTo>
                    <a:pt x="1173" y="1311"/>
                  </a:lnTo>
                  <a:lnTo>
                    <a:pt x="1192" y="1347"/>
                  </a:lnTo>
                  <a:lnTo>
                    <a:pt x="1206" y="1379"/>
                  </a:lnTo>
                  <a:lnTo>
                    <a:pt x="1211" y="1394"/>
                  </a:lnTo>
                  <a:lnTo>
                    <a:pt x="1216" y="1408"/>
                  </a:lnTo>
                  <a:lnTo>
                    <a:pt x="1219" y="1419"/>
                  </a:lnTo>
                  <a:lnTo>
                    <a:pt x="1221" y="1429"/>
                  </a:lnTo>
                  <a:lnTo>
                    <a:pt x="1224" y="1449"/>
                  </a:lnTo>
                  <a:lnTo>
                    <a:pt x="1227" y="1466"/>
                  </a:lnTo>
                  <a:lnTo>
                    <a:pt x="1229" y="1482"/>
                  </a:lnTo>
                  <a:lnTo>
                    <a:pt x="1230" y="1494"/>
                  </a:lnTo>
                  <a:lnTo>
                    <a:pt x="1276" y="1492"/>
                  </a:lnTo>
                  <a:lnTo>
                    <a:pt x="1318" y="1488"/>
                  </a:lnTo>
                  <a:lnTo>
                    <a:pt x="1358" y="1485"/>
                  </a:lnTo>
                  <a:lnTo>
                    <a:pt x="1394" y="1481"/>
                  </a:lnTo>
                  <a:lnTo>
                    <a:pt x="1426" y="1475"/>
                  </a:lnTo>
                  <a:lnTo>
                    <a:pt x="1455" y="1470"/>
                  </a:lnTo>
                  <a:lnTo>
                    <a:pt x="1481" y="1465"/>
                  </a:lnTo>
                  <a:lnTo>
                    <a:pt x="1504" y="1459"/>
                  </a:lnTo>
                  <a:lnTo>
                    <a:pt x="1525" y="1452"/>
                  </a:lnTo>
                  <a:lnTo>
                    <a:pt x="1543" y="1445"/>
                  </a:lnTo>
                  <a:lnTo>
                    <a:pt x="1558" y="1437"/>
                  </a:lnTo>
                  <a:lnTo>
                    <a:pt x="1572" y="1428"/>
                  </a:lnTo>
                  <a:lnTo>
                    <a:pt x="1583" y="1419"/>
                  </a:lnTo>
                  <a:lnTo>
                    <a:pt x="1592" y="1409"/>
                  </a:lnTo>
                  <a:lnTo>
                    <a:pt x="1596" y="1403"/>
                  </a:lnTo>
                  <a:lnTo>
                    <a:pt x="1599" y="1398"/>
                  </a:lnTo>
                  <a:lnTo>
                    <a:pt x="1601" y="1393"/>
                  </a:lnTo>
                  <a:lnTo>
                    <a:pt x="1603" y="1387"/>
                  </a:lnTo>
                  <a:lnTo>
                    <a:pt x="1610" y="1364"/>
                  </a:lnTo>
                  <a:lnTo>
                    <a:pt x="1615" y="1339"/>
                  </a:lnTo>
                  <a:lnTo>
                    <a:pt x="1617" y="1314"/>
                  </a:lnTo>
                  <a:lnTo>
                    <a:pt x="1618" y="1288"/>
                  </a:lnTo>
                  <a:lnTo>
                    <a:pt x="1618" y="208"/>
                  </a:lnTo>
                  <a:lnTo>
                    <a:pt x="1623" y="0"/>
                  </a:lnTo>
                  <a:lnTo>
                    <a:pt x="1386" y="6"/>
                  </a:lnTo>
                  <a:lnTo>
                    <a:pt x="243" y="6"/>
                  </a:lnTo>
                  <a:lnTo>
                    <a:pt x="0" y="0"/>
                  </a:lnTo>
                  <a:lnTo>
                    <a:pt x="6" y="208"/>
                  </a:lnTo>
                  <a:lnTo>
                    <a:pt x="6" y="1227"/>
                  </a:lnTo>
                  <a:lnTo>
                    <a:pt x="0" y="1450"/>
                  </a:lnTo>
                  <a:lnTo>
                    <a:pt x="260" y="145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128498" y="2171717"/>
            <a:ext cx="6359433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ln w="6350">
                  <a:noFill/>
                </a:ln>
                <a:solidFill>
                  <a:srgbClr val="063B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  <a:endParaRPr lang="en-US" altLang="zh-CN" sz="6600" b="1" dirty="0">
              <a:ln w="6350">
                <a:noFill/>
              </a:ln>
              <a:solidFill>
                <a:srgbClr val="063B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ln w="6350">
                  <a:noFill/>
                </a:ln>
                <a:solidFill>
                  <a:srgbClr val="063B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获奖框架完整南方电网模板</a:t>
            </a:r>
            <a:endParaRPr lang="en-US" altLang="zh-CN" sz="4000" b="1" dirty="0">
              <a:ln w="6350">
                <a:noFill/>
              </a:ln>
              <a:solidFill>
                <a:srgbClr val="063B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313293" y="3903216"/>
            <a:ext cx="5973500" cy="299373"/>
            <a:chOff x="4977421" y="4236221"/>
            <a:chExt cx="5759016" cy="299373"/>
          </a:xfrm>
        </p:grpSpPr>
        <p:sp>
          <p:nvSpPr>
            <p:cNvPr id="40" name="任意多边形: 形状 39"/>
            <p:cNvSpPr/>
            <p:nvPr/>
          </p:nvSpPr>
          <p:spPr>
            <a:xfrm>
              <a:off x="5042541" y="4319272"/>
              <a:ext cx="5652195" cy="149126"/>
            </a:xfrm>
            <a:custGeom>
              <a:avLst/>
              <a:gdLst/>
              <a:ahLst/>
              <a:cxnLst/>
              <a:rect l="l" t="t" r="r" b="b"/>
              <a:pathLst>
                <a:path w="5652195" h="149126">
                  <a:moveTo>
                    <a:pt x="3310682" y="120402"/>
                  </a:moveTo>
                  <a:cubicBezTo>
                    <a:pt x="3325763" y="124966"/>
                    <a:pt x="3343176" y="130771"/>
                    <a:pt x="3362921" y="137815"/>
                  </a:cubicBezTo>
                  <a:lnTo>
                    <a:pt x="3357563" y="148382"/>
                  </a:lnTo>
                  <a:cubicBezTo>
                    <a:pt x="3339703" y="141437"/>
                    <a:pt x="3322241" y="135186"/>
                    <a:pt x="3305175" y="129630"/>
                  </a:cubicBezTo>
                  <a:close/>
                  <a:moveTo>
                    <a:pt x="3272433" y="119956"/>
                  </a:moveTo>
                  <a:lnTo>
                    <a:pt x="3279428" y="128886"/>
                  </a:lnTo>
                  <a:cubicBezTo>
                    <a:pt x="3263454" y="136228"/>
                    <a:pt x="3246140" y="142975"/>
                    <a:pt x="3227487" y="149126"/>
                  </a:cubicBezTo>
                  <a:cubicBezTo>
                    <a:pt x="3225999" y="145951"/>
                    <a:pt x="3224213" y="142479"/>
                    <a:pt x="3222129" y="138708"/>
                  </a:cubicBezTo>
                  <a:cubicBezTo>
                    <a:pt x="3237409" y="134243"/>
                    <a:pt x="3254177" y="127993"/>
                    <a:pt x="3272433" y="119956"/>
                  </a:cubicBezTo>
                  <a:close/>
                  <a:moveTo>
                    <a:pt x="3008114" y="105668"/>
                  </a:moveTo>
                  <a:lnTo>
                    <a:pt x="3008114" y="130969"/>
                  </a:lnTo>
                  <a:lnTo>
                    <a:pt x="3080891" y="130969"/>
                  </a:lnTo>
                  <a:lnTo>
                    <a:pt x="3080891" y="105668"/>
                  </a:lnTo>
                  <a:close/>
                  <a:moveTo>
                    <a:pt x="510332" y="103882"/>
                  </a:moveTo>
                  <a:cubicBezTo>
                    <a:pt x="521345" y="112515"/>
                    <a:pt x="529580" y="119311"/>
                    <a:pt x="535037" y="124272"/>
                  </a:cubicBezTo>
                  <a:lnTo>
                    <a:pt x="526405" y="133053"/>
                  </a:lnTo>
                  <a:cubicBezTo>
                    <a:pt x="517277" y="124322"/>
                    <a:pt x="509489" y="117178"/>
                    <a:pt x="503039" y="111622"/>
                  </a:cubicBezTo>
                  <a:close/>
                  <a:moveTo>
                    <a:pt x="5294709" y="101650"/>
                  </a:moveTo>
                  <a:cubicBezTo>
                    <a:pt x="5319514" y="104924"/>
                    <a:pt x="5343376" y="108744"/>
                    <a:pt x="5366295" y="113110"/>
                  </a:cubicBezTo>
                  <a:lnTo>
                    <a:pt x="5362277" y="124421"/>
                  </a:lnTo>
                  <a:cubicBezTo>
                    <a:pt x="5340350" y="119559"/>
                    <a:pt x="5316785" y="115392"/>
                    <a:pt x="5291584" y="111919"/>
                  </a:cubicBezTo>
                  <a:close/>
                  <a:moveTo>
                    <a:pt x="1291828" y="101501"/>
                  </a:moveTo>
                  <a:lnTo>
                    <a:pt x="1291828" y="130523"/>
                  </a:lnTo>
                  <a:lnTo>
                    <a:pt x="1342430" y="130523"/>
                  </a:lnTo>
                  <a:lnTo>
                    <a:pt x="1342430" y="101501"/>
                  </a:lnTo>
                  <a:close/>
                  <a:moveTo>
                    <a:pt x="4127153" y="101055"/>
                  </a:moveTo>
                  <a:lnTo>
                    <a:pt x="4127153" y="128737"/>
                  </a:lnTo>
                  <a:lnTo>
                    <a:pt x="4210199" y="128737"/>
                  </a:lnTo>
                  <a:lnTo>
                    <a:pt x="4210199" y="101055"/>
                  </a:lnTo>
                  <a:close/>
                  <a:moveTo>
                    <a:pt x="290513" y="100608"/>
                  </a:moveTo>
                  <a:cubicBezTo>
                    <a:pt x="291307" y="104974"/>
                    <a:pt x="292051" y="108744"/>
                    <a:pt x="292745" y="111919"/>
                  </a:cubicBezTo>
                  <a:cubicBezTo>
                    <a:pt x="273001" y="118765"/>
                    <a:pt x="252710" y="125959"/>
                    <a:pt x="231875" y="133499"/>
                  </a:cubicBezTo>
                  <a:lnTo>
                    <a:pt x="227261" y="122188"/>
                  </a:lnTo>
                  <a:cubicBezTo>
                    <a:pt x="246708" y="116136"/>
                    <a:pt x="267792" y="108943"/>
                    <a:pt x="290513" y="100608"/>
                  </a:cubicBezTo>
                  <a:close/>
                  <a:moveTo>
                    <a:pt x="3252490" y="99120"/>
                  </a:moveTo>
                  <a:lnTo>
                    <a:pt x="3252490" y="109389"/>
                  </a:lnTo>
                  <a:lnTo>
                    <a:pt x="3331964" y="109389"/>
                  </a:lnTo>
                  <a:lnTo>
                    <a:pt x="3331964" y="99120"/>
                  </a:lnTo>
                  <a:close/>
                  <a:moveTo>
                    <a:pt x="12651" y="95995"/>
                  </a:moveTo>
                  <a:lnTo>
                    <a:pt x="12651" y="124123"/>
                  </a:lnTo>
                  <a:lnTo>
                    <a:pt x="95101" y="124123"/>
                  </a:lnTo>
                  <a:lnTo>
                    <a:pt x="95101" y="95995"/>
                  </a:lnTo>
                  <a:close/>
                  <a:moveTo>
                    <a:pt x="1280369" y="90786"/>
                  </a:moveTo>
                  <a:lnTo>
                    <a:pt x="1353890" y="90786"/>
                  </a:lnTo>
                  <a:lnTo>
                    <a:pt x="1353890" y="148680"/>
                  </a:lnTo>
                  <a:lnTo>
                    <a:pt x="1342430" y="148680"/>
                  </a:lnTo>
                  <a:lnTo>
                    <a:pt x="1342430" y="141238"/>
                  </a:lnTo>
                  <a:lnTo>
                    <a:pt x="1291828" y="141238"/>
                  </a:lnTo>
                  <a:lnTo>
                    <a:pt x="1291828" y="148680"/>
                  </a:lnTo>
                  <a:lnTo>
                    <a:pt x="1280369" y="148680"/>
                  </a:lnTo>
                  <a:close/>
                  <a:moveTo>
                    <a:pt x="4115544" y="90488"/>
                  </a:moveTo>
                  <a:lnTo>
                    <a:pt x="4221807" y="90488"/>
                  </a:lnTo>
                  <a:lnTo>
                    <a:pt x="4221807" y="147489"/>
                  </a:lnTo>
                  <a:lnTo>
                    <a:pt x="4210199" y="147489"/>
                  </a:lnTo>
                  <a:lnTo>
                    <a:pt x="4210199" y="139304"/>
                  </a:lnTo>
                  <a:lnTo>
                    <a:pt x="4127153" y="139304"/>
                  </a:lnTo>
                  <a:lnTo>
                    <a:pt x="4127153" y="147787"/>
                  </a:lnTo>
                  <a:lnTo>
                    <a:pt x="4115544" y="147787"/>
                  </a:lnTo>
                  <a:close/>
                  <a:moveTo>
                    <a:pt x="2352824" y="90339"/>
                  </a:moveTo>
                  <a:lnTo>
                    <a:pt x="2477840" y="90339"/>
                  </a:lnTo>
                  <a:lnTo>
                    <a:pt x="2477840" y="99864"/>
                  </a:lnTo>
                  <a:lnTo>
                    <a:pt x="2422476" y="99864"/>
                  </a:lnTo>
                  <a:lnTo>
                    <a:pt x="2422476" y="111324"/>
                  </a:lnTo>
                  <a:lnTo>
                    <a:pt x="2471291" y="111324"/>
                  </a:lnTo>
                  <a:lnTo>
                    <a:pt x="2471291" y="120849"/>
                  </a:lnTo>
                  <a:lnTo>
                    <a:pt x="2422476" y="120849"/>
                  </a:lnTo>
                  <a:lnTo>
                    <a:pt x="2422476" y="133499"/>
                  </a:lnTo>
                  <a:lnTo>
                    <a:pt x="2488704" y="133499"/>
                  </a:lnTo>
                  <a:lnTo>
                    <a:pt x="2488704" y="143024"/>
                  </a:lnTo>
                  <a:lnTo>
                    <a:pt x="2343001" y="143024"/>
                  </a:lnTo>
                  <a:lnTo>
                    <a:pt x="2343001" y="133499"/>
                  </a:lnTo>
                  <a:lnTo>
                    <a:pt x="2369790" y="133499"/>
                  </a:lnTo>
                  <a:lnTo>
                    <a:pt x="2369790" y="106710"/>
                  </a:lnTo>
                  <a:lnTo>
                    <a:pt x="2380506" y="106710"/>
                  </a:lnTo>
                  <a:lnTo>
                    <a:pt x="2380506" y="133499"/>
                  </a:lnTo>
                  <a:lnTo>
                    <a:pt x="2411760" y="133499"/>
                  </a:lnTo>
                  <a:lnTo>
                    <a:pt x="2411760" y="99864"/>
                  </a:lnTo>
                  <a:lnTo>
                    <a:pt x="2352824" y="99864"/>
                  </a:lnTo>
                  <a:close/>
                  <a:moveTo>
                    <a:pt x="756047" y="87363"/>
                  </a:moveTo>
                  <a:cubicBezTo>
                    <a:pt x="759123" y="94804"/>
                    <a:pt x="762248" y="103486"/>
                    <a:pt x="765423" y="113407"/>
                  </a:cubicBezTo>
                  <a:lnTo>
                    <a:pt x="756196" y="116831"/>
                  </a:lnTo>
                  <a:cubicBezTo>
                    <a:pt x="753616" y="108000"/>
                    <a:pt x="750590" y="99318"/>
                    <a:pt x="747117" y="90786"/>
                  </a:cubicBezTo>
                  <a:close/>
                  <a:moveTo>
                    <a:pt x="5310187" y="82154"/>
                  </a:moveTo>
                  <a:cubicBezTo>
                    <a:pt x="5324773" y="84336"/>
                    <a:pt x="5340102" y="86817"/>
                    <a:pt x="5356175" y="89595"/>
                  </a:cubicBezTo>
                  <a:lnTo>
                    <a:pt x="5353050" y="100013"/>
                  </a:lnTo>
                  <a:cubicBezTo>
                    <a:pt x="5336778" y="96739"/>
                    <a:pt x="5321499" y="94109"/>
                    <a:pt x="5307211" y="92125"/>
                  </a:cubicBezTo>
                  <a:close/>
                  <a:moveTo>
                    <a:pt x="578942" y="82005"/>
                  </a:moveTo>
                  <a:lnTo>
                    <a:pt x="590997" y="82005"/>
                  </a:lnTo>
                  <a:lnTo>
                    <a:pt x="590997" y="92869"/>
                  </a:lnTo>
                  <a:lnTo>
                    <a:pt x="623144" y="92869"/>
                  </a:lnTo>
                  <a:lnTo>
                    <a:pt x="623144" y="103436"/>
                  </a:lnTo>
                  <a:lnTo>
                    <a:pt x="590997" y="103436"/>
                  </a:lnTo>
                  <a:lnTo>
                    <a:pt x="590997" y="127695"/>
                  </a:lnTo>
                  <a:cubicBezTo>
                    <a:pt x="590997" y="139502"/>
                    <a:pt x="584548" y="145406"/>
                    <a:pt x="571649" y="145406"/>
                  </a:cubicBezTo>
                  <a:cubicBezTo>
                    <a:pt x="566787" y="145406"/>
                    <a:pt x="558850" y="145356"/>
                    <a:pt x="547837" y="145257"/>
                  </a:cubicBezTo>
                  <a:cubicBezTo>
                    <a:pt x="547341" y="141586"/>
                    <a:pt x="546596" y="137319"/>
                    <a:pt x="545604" y="132457"/>
                  </a:cubicBezTo>
                  <a:cubicBezTo>
                    <a:pt x="554732" y="133152"/>
                    <a:pt x="562273" y="133499"/>
                    <a:pt x="568226" y="133499"/>
                  </a:cubicBezTo>
                  <a:cubicBezTo>
                    <a:pt x="575370" y="133499"/>
                    <a:pt x="578942" y="130424"/>
                    <a:pt x="578942" y="124272"/>
                  </a:cubicBezTo>
                  <a:lnTo>
                    <a:pt x="578942" y="103436"/>
                  </a:lnTo>
                  <a:lnTo>
                    <a:pt x="475060" y="103436"/>
                  </a:lnTo>
                  <a:lnTo>
                    <a:pt x="475060" y="92869"/>
                  </a:lnTo>
                  <a:lnTo>
                    <a:pt x="578942" y="92869"/>
                  </a:lnTo>
                  <a:close/>
                  <a:moveTo>
                    <a:pt x="2098626" y="81261"/>
                  </a:moveTo>
                  <a:lnTo>
                    <a:pt x="2238524" y="81261"/>
                  </a:lnTo>
                  <a:lnTo>
                    <a:pt x="2238524" y="91827"/>
                  </a:lnTo>
                  <a:lnTo>
                    <a:pt x="2190453" y="91827"/>
                  </a:lnTo>
                  <a:lnTo>
                    <a:pt x="2190453" y="123379"/>
                  </a:lnTo>
                  <a:cubicBezTo>
                    <a:pt x="2190453" y="129927"/>
                    <a:pt x="2193677" y="133202"/>
                    <a:pt x="2200126" y="133202"/>
                  </a:cubicBezTo>
                  <a:lnTo>
                    <a:pt x="2215902" y="133202"/>
                  </a:lnTo>
                  <a:cubicBezTo>
                    <a:pt x="2222649" y="133202"/>
                    <a:pt x="2226419" y="130920"/>
                    <a:pt x="2227213" y="126356"/>
                  </a:cubicBezTo>
                  <a:cubicBezTo>
                    <a:pt x="2228007" y="121791"/>
                    <a:pt x="2228553" y="115293"/>
                    <a:pt x="2228850" y="106859"/>
                  </a:cubicBezTo>
                  <a:cubicBezTo>
                    <a:pt x="2232422" y="108248"/>
                    <a:pt x="2236788" y="109736"/>
                    <a:pt x="2241947" y="111324"/>
                  </a:cubicBezTo>
                  <a:cubicBezTo>
                    <a:pt x="2241253" y="119460"/>
                    <a:pt x="2240360" y="126107"/>
                    <a:pt x="2239268" y="131267"/>
                  </a:cubicBezTo>
                  <a:cubicBezTo>
                    <a:pt x="2237879" y="139800"/>
                    <a:pt x="2231876" y="144066"/>
                    <a:pt x="2221260" y="144066"/>
                  </a:cubicBezTo>
                  <a:lnTo>
                    <a:pt x="2197001" y="144066"/>
                  </a:lnTo>
                  <a:cubicBezTo>
                    <a:pt x="2184599" y="144066"/>
                    <a:pt x="2178397" y="137716"/>
                    <a:pt x="2178397" y="125016"/>
                  </a:cubicBezTo>
                  <a:lnTo>
                    <a:pt x="2178397" y="91827"/>
                  </a:lnTo>
                  <a:lnTo>
                    <a:pt x="2151683" y="91827"/>
                  </a:lnTo>
                  <a:cubicBezTo>
                    <a:pt x="2151435" y="119807"/>
                    <a:pt x="2135039" y="138460"/>
                    <a:pt x="2102495" y="147787"/>
                  </a:cubicBezTo>
                  <a:cubicBezTo>
                    <a:pt x="2100511" y="144513"/>
                    <a:pt x="2098030" y="140841"/>
                    <a:pt x="2095054" y="136774"/>
                  </a:cubicBezTo>
                  <a:cubicBezTo>
                    <a:pt x="2124422" y="129630"/>
                    <a:pt x="2139355" y="114648"/>
                    <a:pt x="2139851" y="91827"/>
                  </a:cubicBezTo>
                  <a:lnTo>
                    <a:pt x="2098626" y="91827"/>
                  </a:lnTo>
                  <a:close/>
                  <a:moveTo>
                    <a:pt x="3252490" y="80219"/>
                  </a:moveTo>
                  <a:lnTo>
                    <a:pt x="3252490" y="90339"/>
                  </a:lnTo>
                  <a:lnTo>
                    <a:pt x="3331964" y="90339"/>
                  </a:lnTo>
                  <a:lnTo>
                    <a:pt x="3331964" y="80219"/>
                  </a:lnTo>
                  <a:close/>
                  <a:moveTo>
                    <a:pt x="247948" y="75159"/>
                  </a:moveTo>
                  <a:cubicBezTo>
                    <a:pt x="257473" y="80913"/>
                    <a:pt x="267147" y="87164"/>
                    <a:pt x="276969" y="93911"/>
                  </a:cubicBezTo>
                  <a:lnTo>
                    <a:pt x="269677" y="103734"/>
                  </a:lnTo>
                  <a:cubicBezTo>
                    <a:pt x="260648" y="96888"/>
                    <a:pt x="251123" y="90240"/>
                    <a:pt x="241102" y="83791"/>
                  </a:cubicBezTo>
                  <a:close/>
                  <a:moveTo>
                    <a:pt x="1914972" y="72033"/>
                  </a:moveTo>
                  <a:lnTo>
                    <a:pt x="1926283" y="72033"/>
                  </a:lnTo>
                  <a:lnTo>
                    <a:pt x="1926283" y="88702"/>
                  </a:lnTo>
                  <a:lnTo>
                    <a:pt x="1992809" y="88702"/>
                  </a:lnTo>
                  <a:lnTo>
                    <a:pt x="1992809" y="99120"/>
                  </a:lnTo>
                  <a:lnTo>
                    <a:pt x="1934245" y="99120"/>
                  </a:lnTo>
                  <a:cubicBezTo>
                    <a:pt x="1950269" y="114648"/>
                    <a:pt x="1970435" y="124966"/>
                    <a:pt x="1994744" y="130076"/>
                  </a:cubicBezTo>
                  <a:cubicBezTo>
                    <a:pt x="1991072" y="134144"/>
                    <a:pt x="1987997" y="137915"/>
                    <a:pt x="1985516" y="141387"/>
                  </a:cubicBezTo>
                  <a:cubicBezTo>
                    <a:pt x="1960811" y="132954"/>
                    <a:pt x="1941066" y="119782"/>
                    <a:pt x="1926283" y="101873"/>
                  </a:cubicBezTo>
                  <a:lnTo>
                    <a:pt x="1926283" y="148382"/>
                  </a:lnTo>
                  <a:lnTo>
                    <a:pt x="1914972" y="148382"/>
                  </a:lnTo>
                  <a:lnTo>
                    <a:pt x="1914972" y="101650"/>
                  </a:lnTo>
                  <a:cubicBezTo>
                    <a:pt x="1898303" y="119807"/>
                    <a:pt x="1878360" y="133648"/>
                    <a:pt x="1855143" y="143173"/>
                  </a:cubicBezTo>
                  <a:cubicBezTo>
                    <a:pt x="1852861" y="140197"/>
                    <a:pt x="1849983" y="136823"/>
                    <a:pt x="1846511" y="133053"/>
                  </a:cubicBezTo>
                  <a:cubicBezTo>
                    <a:pt x="1869083" y="125363"/>
                    <a:pt x="1889076" y="114052"/>
                    <a:pt x="1906489" y="99120"/>
                  </a:cubicBezTo>
                  <a:lnTo>
                    <a:pt x="1849190" y="99120"/>
                  </a:lnTo>
                  <a:lnTo>
                    <a:pt x="1849190" y="88702"/>
                  </a:lnTo>
                  <a:lnTo>
                    <a:pt x="1914972" y="88702"/>
                  </a:lnTo>
                  <a:close/>
                  <a:moveTo>
                    <a:pt x="3729782" y="68089"/>
                  </a:moveTo>
                  <a:cubicBezTo>
                    <a:pt x="3732411" y="68089"/>
                    <a:pt x="3734681" y="69007"/>
                    <a:pt x="3736591" y="70843"/>
                  </a:cubicBezTo>
                  <a:cubicBezTo>
                    <a:pt x="3738501" y="72678"/>
                    <a:pt x="3739455" y="74935"/>
                    <a:pt x="3739455" y="77614"/>
                  </a:cubicBezTo>
                  <a:cubicBezTo>
                    <a:pt x="3739455" y="80194"/>
                    <a:pt x="3738525" y="82426"/>
                    <a:pt x="3736665" y="84312"/>
                  </a:cubicBezTo>
                  <a:cubicBezTo>
                    <a:pt x="3734805" y="86197"/>
                    <a:pt x="3732485" y="87139"/>
                    <a:pt x="3729707" y="87139"/>
                  </a:cubicBezTo>
                  <a:cubicBezTo>
                    <a:pt x="3726979" y="87139"/>
                    <a:pt x="3724709" y="86197"/>
                    <a:pt x="3722899" y="84312"/>
                  </a:cubicBezTo>
                  <a:cubicBezTo>
                    <a:pt x="3721087" y="82426"/>
                    <a:pt x="3720182" y="80194"/>
                    <a:pt x="3720182" y="77614"/>
                  </a:cubicBezTo>
                  <a:cubicBezTo>
                    <a:pt x="3720182" y="74985"/>
                    <a:pt x="3721125" y="72740"/>
                    <a:pt x="3723010" y="70880"/>
                  </a:cubicBezTo>
                  <a:cubicBezTo>
                    <a:pt x="3724895" y="69020"/>
                    <a:pt x="3727152" y="68089"/>
                    <a:pt x="3729782" y="68089"/>
                  </a:cubicBezTo>
                  <a:close/>
                  <a:moveTo>
                    <a:pt x="2605832" y="68089"/>
                  </a:moveTo>
                  <a:cubicBezTo>
                    <a:pt x="2608461" y="68089"/>
                    <a:pt x="2610731" y="69007"/>
                    <a:pt x="2612641" y="70843"/>
                  </a:cubicBezTo>
                  <a:cubicBezTo>
                    <a:pt x="2614551" y="72678"/>
                    <a:pt x="2615506" y="74935"/>
                    <a:pt x="2615506" y="77614"/>
                  </a:cubicBezTo>
                  <a:cubicBezTo>
                    <a:pt x="2615506" y="80194"/>
                    <a:pt x="2614576" y="82426"/>
                    <a:pt x="2612715" y="84312"/>
                  </a:cubicBezTo>
                  <a:cubicBezTo>
                    <a:pt x="2610855" y="86197"/>
                    <a:pt x="2608535" y="87139"/>
                    <a:pt x="2605757" y="87139"/>
                  </a:cubicBezTo>
                  <a:cubicBezTo>
                    <a:pt x="2603029" y="87139"/>
                    <a:pt x="2600759" y="86197"/>
                    <a:pt x="2598949" y="84312"/>
                  </a:cubicBezTo>
                  <a:cubicBezTo>
                    <a:pt x="2597138" y="82426"/>
                    <a:pt x="2596232" y="80194"/>
                    <a:pt x="2596232" y="77614"/>
                  </a:cubicBezTo>
                  <a:cubicBezTo>
                    <a:pt x="2596232" y="74985"/>
                    <a:pt x="2597175" y="72740"/>
                    <a:pt x="2599060" y="70880"/>
                  </a:cubicBezTo>
                  <a:cubicBezTo>
                    <a:pt x="2600945" y="69020"/>
                    <a:pt x="2603202" y="68089"/>
                    <a:pt x="2605832" y="68089"/>
                  </a:cubicBezTo>
                  <a:close/>
                  <a:moveTo>
                    <a:pt x="1481882" y="68089"/>
                  </a:moveTo>
                  <a:cubicBezTo>
                    <a:pt x="1484511" y="68089"/>
                    <a:pt x="1486781" y="69007"/>
                    <a:pt x="1488691" y="70843"/>
                  </a:cubicBezTo>
                  <a:cubicBezTo>
                    <a:pt x="1490601" y="72678"/>
                    <a:pt x="1491556" y="74935"/>
                    <a:pt x="1491556" y="77614"/>
                  </a:cubicBezTo>
                  <a:cubicBezTo>
                    <a:pt x="1491556" y="80194"/>
                    <a:pt x="1490626" y="82426"/>
                    <a:pt x="1488765" y="84312"/>
                  </a:cubicBezTo>
                  <a:cubicBezTo>
                    <a:pt x="1486905" y="86197"/>
                    <a:pt x="1484586" y="87139"/>
                    <a:pt x="1481808" y="87139"/>
                  </a:cubicBezTo>
                  <a:cubicBezTo>
                    <a:pt x="1479079" y="87139"/>
                    <a:pt x="1476809" y="86197"/>
                    <a:pt x="1474999" y="84312"/>
                  </a:cubicBezTo>
                  <a:cubicBezTo>
                    <a:pt x="1473188" y="82426"/>
                    <a:pt x="1472283" y="80194"/>
                    <a:pt x="1472283" y="77614"/>
                  </a:cubicBezTo>
                  <a:cubicBezTo>
                    <a:pt x="1472283" y="74985"/>
                    <a:pt x="1473225" y="72740"/>
                    <a:pt x="1475110" y="70880"/>
                  </a:cubicBezTo>
                  <a:cubicBezTo>
                    <a:pt x="1476995" y="69020"/>
                    <a:pt x="1479253" y="68089"/>
                    <a:pt x="1481882" y="68089"/>
                  </a:cubicBezTo>
                  <a:close/>
                  <a:moveTo>
                    <a:pt x="3043684" y="63997"/>
                  </a:moveTo>
                  <a:cubicBezTo>
                    <a:pt x="3031480" y="76002"/>
                    <a:pt x="3018235" y="86321"/>
                    <a:pt x="3003947" y="94953"/>
                  </a:cubicBezTo>
                  <a:lnTo>
                    <a:pt x="3086249" y="94953"/>
                  </a:lnTo>
                  <a:cubicBezTo>
                    <a:pt x="3069084" y="85924"/>
                    <a:pt x="3054896" y="75605"/>
                    <a:pt x="3043684" y="63997"/>
                  </a:cubicBezTo>
                  <a:close/>
                  <a:moveTo>
                    <a:pt x="3489871" y="62806"/>
                  </a:moveTo>
                  <a:cubicBezTo>
                    <a:pt x="3501281" y="67965"/>
                    <a:pt x="3511997" y="73373"/>
                    <a:pt x="3522018" y="79028"/>
                  </a:cubicBezTo>
                  <a:lnTo>
                    <a:pt x="3515618" y="89297"/>
                  </a:lnTo>
                  <a:cubicBezTo>
                    <a:pt x="3505696" y="83245"/>
                    <a:pt x="3495229" y="77590"/>
                    <a:pt x="3484215" y="72331"/>
                  </a:cubicBezTo>
                  <a:close/>
                  <a:moveTo>
                    <a:pt x="3252490" y="61318"/>
                  </a:moveTo>
                  <a:lnTo>
                    <a:pt x="3252490" y="71438"/>
                  </a:lnTo>
                  <a:lnTo>
                    <a:pt x="3331964" y="71438"/>
                  </a:lnTo>
                  <a:lnTo>
                    <a:pt x="3331964" y="61318"/>
                  </a:lnTo>
                  <a:close/>
                  <a:moveTo>
                    <a:pt x="12651" y="57746"/>
                  </a:moveTo>
                  <a:lnTo>
                    <a:pt x="12651" y="85577"/>
                  </a:lnTo>
                  <a:lnTo>
                    <a:pt x="95101" y="85577"/>
                  </a:lnTo>
                  <a:lnTo>
                    <a:pt x="95101" y="57746"/>
                  </a:lnTo>
                  <a:close/>
                  <a:moveTo>
                    <a:pt x="4120605" y="55216"/>
                  </a:moveTo>
                  <a:lnTo>
                    <a:pt x="4210199" y="55216"/>
                  </a:lnTo>
                  <a:lnTo>
                    <a:pt x="4210199" y="65485"/>
                  </a:lnTo>
                  <a:cubicBezTo>
                    <a:pt x="4203849" y="73025"/>
                    <a:pt x="4196159" y="80913"/>
                    <a:pt x="4187131" y="89149"/>
                  </a:cubicBezTo>
                  <a:cubicBezTo>
                    <a:pt x="4184253" y="86668"/>
                    <a:pt x="4181177" y="84336"/>
                    <a:pt x="4177903" y="82154"/>
                  </a:cubicBezTo>
                  <a:cubicBezTo>
                    <a:pt x="4184055" y="77292"/>
                    <a:pt x="4190057" y="71736"/>
                    <a:pt x="4195911" y="65485"/>
                  </a:cubicBezTo>
                  <a:lnTo>
                    <a:pt x="4120605" y="65485"/>
                  </a:lnTo>
                  <a:close/>
                  <a:moveTo>
                    <a:pt x="798612" y="55067"/>
                  </a:moveTo>
                  <a:lnTo>
                    <a:pt x="845493" y="55067"/>
                  </a:lnTo>
                  <a:lnTo>
                    <a:pt x="845493" y="126207"/>
                  </a:lnTo>
                  <a:cubicBezTo>
                    <a:pt x="845493" y="129779"/>
                    <a:pt x="847080" y="131565"/>
                    <a:pt x="850255" y="131565"/>
                  </a:cubicBezTo>
                  <a:lnTo>
                    <a:pt x="853083" y="131565"/>
                  </a:lnTo>
                  <a:cubicBezTo>
                    <a:pt x="856060" y="131565"/>
                    <a:pt x="857647" y="128886"/>
                    <a:pt x="857846" y="123528"/>
                  </a:cubicBezTo>
                  <a:cubicBezTo>
                    <a:pt x="858242" y="118368"/>
                    <a:pt x="858689" y="109836"/>
                    <a:pt x="859185" y="97929"/>
                  </a:cubicBezTo>
                  <a:cubicBezTo>
                    <a:pt x="862856" y="99616"/>
                    <a:pt x="866775" y="101253"/>
                    <a:pt x="870942" y="102841"/>
                  </a:cubicBezTo>
                  <a:cubicBezTo>
                    <a:pt x="870248" y="112763"/>
                    <a:pt x="869603" y="121147"/>
                    <a:pt x="869008" y="127993"/>
                  </a:cubicBezTo>
                  <a:cubicBezTo>
                    <a:pt x="868016" y="138212"/>
                    <a:pt x="863402" y="143322"/>
                    <a:pt x="855167" y="143322"/>
                  </a:cubicBezTo>
                  <a:lnTo>
                    <a:pt x="847130" y="143322"/>
                  </a:lnTo>
                  <a:cubicBezTo>
                    <a:pt x="838895" y="143322"/>
                    <a:pt x="834777" y="138460"/>
                    <a:pt x="834777" y="128737"/>
                  </a:cubicBezTo>
                  <a:lnTo>
                    <a:pt x="834777" y="65783"/>
                  </a:lnTo>
                  <a:lnTo>
                    <a:pt x="809328" y="65783"/>
                  </a:lnTo>
                  <a:cubicBezTo>
                    <a:pt x="809328" y="91282"/>
                    <a:pt x="808087" y="108943"/>
                    <a:pt x="805607" y="118765"/>
                  </a:cubicBezTo>
                  <a:cubicBezTo>
                    <a:pt x="803027" y="130175"/>
                    <a:pt x="798165" y="139949"/>
                    <a:pt x="791022" y="148084"/>
                  </a:cubicBezTo>
                  <a:cubicBezTo>
                    <a:pt x="788045" y="144314"/>
                    <a:pt x="785118" y="140990"/>
                    <a:pt x="782241" y="138113"/>
                  </a:cubicBezTo>
                  <a:cubicBezTo>
                    <a:pt x="788591" y="131366"/>
                    <a:pt x="792907" y="122932"/>
                    <a:pt x="795189" y="112812"/>
                  </a:cubicBezTo>
                  <a:cubicBezTo>
                    <a:pt x="797471" y="102890"/>
                    <a:pt x="798612" y="88057"/>
                    <a:pt x="798612" y="68313"/>
                  </a:cubicBezTo>
                  <a:close/>
                  <a:moveTo>
                    <a:pt x="3040410" y="51049"/>
                  </a:moveTo>
                  <a:lnTo>
                    <a:pt x="3052912" y="52983"/>
                  </a:lnTo>
                  <a:cubicBezTo>
                    <a:pt x="3052118" y="53876"/>
                    <a:pt x="3051274" y="54868"/>
                    <a:pt x="3050381" y="55960"/>
                  </a:cubicBezTo>
                  <a:cubicBezTo>
                    <a:pt x="3069431" y="74216"/>
                    <a:pt x="3092202" y="86718"/>
                    <a:pt x="3118694" y="93465"/>
                  </a:cubicBezTo>
                  <a:cubicBezTo>
                    <a:pt x="3115419" y="98425"/>
                    <a:pt x="3112988" y="102642"/>
                    <a:pt x="3111401" y="106115"/>
                  </a:cubicBezTo>
                  <a:cubicBezTo>
                    <a:pt x="3104853" y="103734"/>
                    <a:pt x="3098651" y="101104"/>
                    <a:pt x="3092797" y="98227"/>
                  </a:cubicBezTo>
                  <a:lnTo>
                    <a:pt x="3092797" y="148382"/>
                  </a:lnTo>
                  <a:lnTo>
                    <a:pt x="3080891" y="148382"/>
                  </a:lnTo>
                  <a:lnTo>
                    <a:pt x="3080891" y="141685"/>
                  </a:lnTo>
                  <a:lnTo>
                    <a:pt x="3008114" y="141685"/>
                  </a:lnTo>
                  <a:lnTo>
                    <a:pt x="3008114" y="148382"/>
                  </a:lnTo>
                  <a:lnTo>
                    <a:pt x="2996208" y="148382"/>
                  </a:lnTo>
                  <a:lnTo>
                    <a:pt x="2996208" y="99566"/>
                  </a:lnTo>
                  <a:cubicBezTo>
                    <a:pt x="2989759" y="103039"/>
                    <a:pt x="2983161" y="106165"/>
                    <a:pt x="2976414" y="108943"/>
                  </a:cubicBezTo>
                  <a:cubicBezTo>
                    <a:pt x="2974628" y="105272"/>
                    <a:pt x="2972445" y="101749"/>
                    <a:pt x="2969865" y="98376"/>
                  </a:cubicBezTo>
                  <a:cubicBezTo>
                    <a:pt x="3000623" y="85378"/>
                    <a:pt x="3024138" y="69602"/>
                    <a:pt x="3040410" y="51049"/>
                  </a:cubicBezTo>
                  <a:close/>
                  <a:moveTo>
                    <a:pt x="2117080" y="50453"/>
                  </a:moveTo>
                  <a:lnTo>
                    <a:pt x="2221855" y="50453"/>
                  </a:lnTo>
                  <a:lnTo>
                    <a:pt x="2221855" y="60871"/>
                  </a:lnTo>
                  <a:lnTo>
                    <a:pt x="2117080" y="60871"/>
                  </a:lnTo>
                  <a:close/>
                  <a:moveTo>
                    <a:pt x="3252490" y="42416"/>
                  </a:moveTo>
                  <a:lnTo>
                    <a:pt x="3252490" y="52537"/>
                  </a:lnTo>
                  <a:lnTo>
                    <a:pt x="3331964" y="52537"/>
                  </a:lnTo>
                  <a:lnTo>
                    <a:pt x="3331964" y="42416"/>
                  </a:lnTo>
                  <a:close/>
                  <a:moveTo>
                    <a:pt x="5310261" y="41524"/>
                  </a:moveTo>
                  <a:cubicBezTo>
                    <a:pt x="5310113" y="41722"/>
                    <a:pt x="5309964" y="41896"/>
                    <a:pt x="5309815" y="42044"/>
                  </a:cubicBezTo>
                  <a:cubicBezTo>
                    <a:pt x="5315570" y="49436"/>
                    <a:pt x="5322837" y="55513"/>
                    <a:pt x="5331619" y="60276"/>
                  </a:cubicBezTo>
                  <a:cubicBezTo>
                    <a:pt x="5341887" y="54769"/>
                    <a:pt x="5350073" y="48518"/>
                    <a:pt x="5356175" y="41524"/>
                  </a:cubicBezTo>
                  <a:close/>
                  <a:moveTo>
                    <a:pt x="3503265" y="40035"/>
                  </a:moveTo>
                  <a:cubicBezTo>
                    <a:pt x="3514775" y="45591"/>
                    <a:pt x="3525242" y="51197"/>
                    <a:pt x="3534668" y="56853"/>
                  </a:cubicBezTo>
                  <a:lnTo>
                    <a:pt x="3527971" y="66973"/>
                  </a:lnTo>
                  <a:cubicBezTo>
                    <a:pt x="3518743" y="61020"/>
                    <a:pt x="3508573" y="54968"/>
                    <a:pt x="3497461" y="48816"/>
                  </a:cubicBezTo>
                  <a:close/>
                  <a:moveTo>
                    <a:pt x="3547170" y="39738"/>
                  </a:moveTo>
                  <a:lnTo>
                    <a:pt x="3559671" y="39738"/>
                  </a:lnTo>
                  <a:cubicBezTo>
                    <a:pt x="3559671" y="65237"/>
                    <a:pt x="3558282" y="83245"/>
                    <a:pt x="3555504" y="93762"/>
                  </a:cubicBezTo>
                  <a:lnTo>
                    <a:pt x="3611910" y="93762"/>
                  </a:lnTo>
                  <a:lnTo>
                    <a:pt x="3611910" y="104775"/>
                  </a:lnTo>
                  <a:lnTo>
                    <a:pt x="3551337" y="104775"/>
                  </a:lnTo>
                  <a:cubicBezTo>
                    <a:pt x="3550543" y="106363"/>
                    <a:pt x="3549601" y="108050"/>
                    <a:pt x="3548509" y="109836"/>
                  </a:cubicBezTo>
                  <a:cubicBezTo>
                    <a:pt x="3569742" y="118765"/>
                    <a:pt x="3590528" y="127993"/>
                    <a:pt x="3610868" y="137518"/>
                  </a:cubicBezTo>
                  <a:lnTo>
                    <a:pt x="3604320" y="148829"/>
                  </a:lnTo>
                  <a:cubicBezTo>
                    <a:pt x="3583087" y="138014"/>
                    <a:pt x="3562102" y="127943"/>
                    <a:pt x="3541365" y="118616"/>
                  </a:cubicBezTo>
                  <a:cubicBezTo>
                    <a:pt x="3527872" y="131813"/>
                    <a:pt x="3505250" y="141982"/>
                    <a:pt x="3473500" y="149126"/>
                  </a:cubicBezTo>
                  <a:cubicBezTo>
                    <a:pt x="3471217" y="144761"/>
                    <a:pt x="3468836" y="140841"/>
                    <a:pt x="3466356" y="137369"/>
                  </a:cubicBezTo>
                  <a:cubicBezTo>
                    <a:pt x="3502968" y="130523"/>
                    <a:pt x="3526532" y="119658"/>
                    <a:pt x="3537049" y="104775"/>
                  </a:cubicBezTo>
                  <a:lnTo>
                    <a:pt x="3468737" y="104775"/>
                  </a:lnTo>
                  <a:lnTo>
                    <a:pt x="3468737" y="93762"/>
                  </a:lnTo>
                  <a:lnTo>
                    <a:pt x="3542556" y="93762"/>
                  </a:lnTo>
                  <a:cubicBezTo>
                    <a:pt x="3545929" y="83443"/>
                    <a:pt x="3547467" y="65435"/>
                    <a:pt x="3547170" y="39738"/>
                  </a:cubicBezTo>
                  <a:close/>
                  <a:moveTo>
                    <a:pt x="2388989" y="38398"/>
                  </a:moveTo>
                  <a:lnTo>
                    <a:pt x="2388989" y="50156"/>
                  </a:lnTo>
                  <a:lnTo>
                    <a:pt x="2406551" y="50156"/>
                  </a:lnTo>
                  <a:lnTo>
                    <a:pt x="2406551" y="38398"/>
                  </a:lnTo>
                  <a:close/>
                  <a:moveTo>
                    <a:pt x="2361456" y="38398"/>
                  </a:moveTo>
                  <a:lnTo>
                    <a:pt x="2361456" y="50156"/>
                  </a:lnTo>
                  <a:lnTo>
                    <a:pt x="2379018" y="50156"/>
                  </a:lnTo>
                  <a:lnTo>
                    <a:pt x="2379018" y="38398"/>
                  </a:lnTo>
                  <a:close/>
                  <a:moveTo>
                    <a:pt x="1675656" y="37654"/>
                  </a:moveTo>
                  <a:lnTo>
                    <a:pt x="1740248" y="37654"/>
                  </a:lnTo>
                  <a:lnTo>
                    <a:pt x="1740248" y="47774"/>
                  </a:lnTo>
                  <a:lnTo>
                    <a:pt x="1713161" y="47774"/>
                  </a:lnTo>
                  <a:lnTo>
                    <a:pt x="1713161" y="69206"/>
                  </a:lnTo>
                  <a:lnTo>
                    <a:pt x="1736973" y="69206"/>
                  </a:lnTo>
                  <a:lnTo>
                    <a:pt x="1736973" y="79326"/>
                  </a:lnTo>
                  <a:lnTo>
                    <a:pt x="1713161" y="79326"/>
                  </a:lnTo>
                  <a:lnTo>
                    <a:pt x="1713161" y="102245"/>
                  </a:lnTo>
                  <a:lnTo>
                    <a:pt x="1743373" y="102245"/>
                  </a:lnTo>
                  <a:lnTo>
                    <a:pt x="1743373" y="112366"/>
                  </a:lnTo>
                  <a:lnTo>
                    <a:pt x="1671935" y="112366"/>
                  </a:lnTo>
                  <a:lnTo>
                    <a:pt x="1671935" y="102245"/>
                  </a:lnTo>
                  <a:lnTo>
                    <a:pt x="1702148" y="102245"/>
                  </a:lnTo>
                  <a:lnTo>
                    <a:pt x="1702148" y="79326"/>
                  </a:lnTo>
                  <a:lnTo>
                    <a:pt x="1678335" y="79326"/>
                  </a:lnTo>
                  <a:lnTo>
                    <a:pt x="1678335" y="69206"/>
                  </a:lnTo>
                  <a:lnTo>
                    <a:pt x="1702148" y="69206"/>
                  </a:lnTo>
                  <a:lnTo>
                    <a:pt x="1702148" y="47774"/>
                  </a:lnTo>
                  <a:lnTo>
                    <a:pt x="1675656" y="47774"/>
                  </a:lnTo>
                  <a:close/>
                  <a:moveTo>
                    <a:pt x="3063776" y="36463"/>
                  </a:moveTo>
                  <a:cubicBezTo>
                    <a:pt x="3078659" y="43309"/>
                    <a:pt x="3093988" y="51098"/>
                    <a:pt x="3109764" y="59829"/>
                  </a:cubicBezTo>
                  <a:lnTo>
                    <a:pt x="3102918" y="70396"/>
                  </a:lnTo>
                  <a:cubicBezTo>
                    <a:pt x="3090614" y="62856"/>
                    <a:pt x="3075484" y="54620"/>
                    <a:pt x="3057525" y="45691"/>
                  </a:cubicBezTo>
                  <a:close/>
                  <a:moveTo>
                    <a:pt x="3024039" y="36315"/>
                  </a:moveTo>
                  <a:lnTo>
                    <a:pt x="3031183" y="45988"/>
                  </a:lnTo>
                  <a:cubicBezTo>
                    <a:pt x="3012926" y="57200"/>
                    <a:pt x="2997597" y="65783"/>
                    <a:pt x="2985195" y="71736"/>
                  </a:cubicBezTo>
                  <a:cubicBezTo>
                    <a:pt x="2983409" y="68461"/>
                    <a:pt x="2981127" y="65038"/>
                    <a:pt x="2978349" y="61466"/>
                  </a:cubicBezTo>
                  <a:cubicBezTo>
                    <a:pt x="2995414" y="54025"/>
                    <a:pt x="3010644" y="45641"/>
                    <a:pt x="3024039" y="36315"/>
                  </a:cubicBezTo>
                  <a:close/>
                  <a:moveTo>
                    <a:pt x="756047" y="35570"/>
                  </a:moveTo>
                  <a:cubicBezTo>
                    <a:pt x="758528" y="40928"/>
                    <a:pt x="761405" y="48072"/>
                    <a:pt x="764679" y="57002"/>
                  </a:cubicBezTo>
                  <a:lnTo>
                    <a:pt x="755452" y="60425"/>
                  </a:lnTo>
                  <a:cubicBezTo>
                    <a:pt x="753071" y="52686"/>
                    <a:pt x="750292" y="45542"/>
                    <a:pt x="747117" y="38993"/>
                  </a:cubicBezTo>
                  <a:close/>
                  <a:moveTo>
                    <a:pt x="4719637" y="34380"/>
                  </a:moveTo>
                  <a:lnTo>
                    <a:pt x="4731693" y="39142"/>
                  </a:lnTo>
                  <a:cubicBezTo>
                    <a:pt x="4722465" y="62856"/>
                    <a:pt x="4713685" y="83245"/>
                    <a:pt x="4705350" y="100311"/>
                  </a:cubicBezTo>
                  <a:lnTo>
                    <a:pt x="4694635" y="95399"/>
                  </a:lnTo>
                  <a:cubicBezTo>
                    <a:pt x="4704557" y="74365"/>
                    <a:pt x="4712891" y="54025"/>
                    <a:pt x="4719637" y="34380"/>
                  </a:cubicBezTo>
                  <a:close/>
                  <a:moveTo>
                    <a:pt x="4607719" y="33040"/>
                  </a:moveTo>
                  <a:cubicBezTo>
                    <a:pt x="4615855" y="52190"/>
                    <a:pt x="4623743" y="72529"/>
                    <a:pt x="4631383" y="94060"/>
                  </a:cubicBezTo>
                  <a:lnTo>
                    <a:pt x="4619179" y="99566"/>
                  </a:lnTo>
                  <a:cubicBezTo>
                    <a:pt x="4612531" y="78631"/>
                    <a:pt x="4605089" y="58043"/>
                    <a:pt x="4596855" y="37803"/>
                  </a:cubicBezTo>
                  <a:close/>
                  <a:moveTo>
                    <a:pt x="4163169" y="29468"/>
                  </a:moveTo>
                  <a:cubicBezTo>
                    <a:pt x="4168130" y="34628"/>
                    <a:pt x="4173240" y="40283"/>
                    <a:pt x="4178499" y="46435"/>
                  </a:cubicBezTo>
                  <a:lnTo>
                    <a:pt x="4169569" y="53430"/>
                  </a:lnTo>
                  <a:cubicBezTo>
                    <a:pt x="4165303" y="47774"/>
                    <a:pt x="4160441" y="41871"/>
                    <a:pt x="4154983" y="35719"/>
                  </a:cubicBezTo>
                  <a:close/>
                  <a:moveTo>
                    <a:pt x="1061889" y="29171"/>
                  </a:moveTo>
                  <a:lnTo>
                    <a:pt x="1072009" y="34082"/>
                  </a:lnTo>
                  <a:cubicBezTo>
                    <a:pt x="1064617" y="49163"/>
                    <a:pt x="1056531" y="63798"/>
                    <a:pt x="1047750" y="77986"/>
                  </a:cubicBezTo>
                  <a:cubicBezTo>
                    <a:pt x="1057474" y="92125"/>
                    <a:pt x="1067445" y="106909"/>
                    <a:pt x="1077665" y="122337"/>
                  </a:cubicBezTo>
                  <a:lnTo>
                    <a:pt x="1067247" y="129481"/>
                  </a:lnTo>
                  <a:cubicBezTo>
                    <a:pt x="1058069" y="115193"/>
                    <a:pt x="1049239" y="101700"/>
                    <a:pt x="1040755" y="89000"/>
                  </a:cubicBezTo>
                  <a:cubicBezTo>
                    <a:pt x="1031032" y="103783"/>
                    <a:pt x="1020564" y="118071"/>
                    <a:pt x="1009353" y="131862"/>
                  </a:cubicBezTo>
                  <a:cubicBezTo>
                    <a:pt x="1006872" y="129679"/>
                    <a:pt x="1003647" y="127249"/>
                    <a:pt x="999679" y="124570"/>
                  </a:cubicBezTo>
                  <a:cubicBezTo>
                    <a:pt x="1011734" y="110084"/>
                    <a:pt x="1023045" y="94705"/>
                    <a:pt x="1033612" y="78433"/>
                  </a:cubicBezTo>
                  <a:cubicBezTo>
                    <a:pt x="1023938" y="64195"/>
                    <a:pt x="1014760" y="51049"/>
                    <a:pt x="1006078" y="38993"/>
                  </a:cubicBezTo>
                  <a:lnTo>
                    <a:pt x="1015306" y="32147"/>
                  </a:lnTo>
                  <a:cubicBezTo>
                    <a:pt x="1023491" y="43409"/>
                    <a:pt x="1031875" y="55216"/>
                    <a:pt x="1040458" y="67568"/>
                  </a:cubicBezTo>
                  <a:cubicBezTo>
                    <a:pt x="1047998" y="55265"/>
                    <a:pt x="1055142" y="42466"/>
                    <a:pt x="1061889" y="29171"/>
                  </a:cubicBezTo>
                  <a:close/>
                  <a:moveTo>
                    <a:pt x="2440186" y="28575"/>
                  </a:moveTo>
                  <a:cubicBezTo>
                    <a:pt x="2442964" y="39490"/>
                    <a:pt x="2447876" y="48618"/>
                    <a:pt x="2454920" y="55960"/>
                  </a:cubicBezTo>
                  <a:cubicBezTo>
                    <a:pt x="2461369" y="48320"/>
                    <a:pt x="2465834" y="39192"/>
                    <a:pt x="2468315" y="28575"/>
                  </a:cubicBezTo>
                  <a:close/>
                  <a:moveTo>
                    <a:pt x="1297037" y="27831"/>
                  </a:moveTo>
                  <a:cubicBezTo>
                    <a:pt x="1302792" y="39142"/>
                    <a:pt x="1309837" y="48072"/>
                    <a:pt x="1318171" y="54620"/>
                  </a:cubicBezTo>
                  <a:cubicBezTo>
                    <a:pt x="1328291" y="46881"/>
                    <a:pt x="1336526" y="37952"/>
                    <a:pt x="1342876" y="27831"/>
                  </a:cubicBezTo>
                  <a:close/>
                  <a:moveTo>
                    <a:pt x="742653" y="27534"/>
                  </a:moveTo>
                  <a:lnTo>
                    <a:pt x="742653" y="67568"/>
                  </a:lnTo>
                  <a:lnTo>
                    <a:pt x="769442" y="67568"/>
                  </a:lnTo>
                  <a:lnTo>
                    <a:pt x="769442" y="27534"/>
                  </a:lnTo>
                  <a:close/>
                  <a:moveTo>
                    <a:pt x="784920" y="24408"/>
                  </a:moveTo>
                  <a:lnTo>
                    <a:pt x="866180" y="24408"/>
                  </a:lnTo>
                  <a:lnTo>
                    <a:pt x="866180" y="35422"/>
                  </a:lnTo>
                  <a:lnTo>
                    <a:pt x="784920" y="35422"/>
                  </a:lnTo>
                  <a:close/>
                  <a:moveTo>
                    <a:pt x="4897859" y="24111"/>
                  </a:moveTo>
                  <a:cubicBezTo>
                    <a:pt x="4886101" y="24111"/>
                    <a:pt x="4876577" y="28377"/>
                    <a:pt x="4869284" y="36910"/>
                  </a:cubicBezTo>
                  <a:cubicBezTo>
                    <a:pt x="4861991" y="45443"/>
                    <a:pt x="4858345" y="56630"/>
                    <a:pt x="4858345" y="70471"/>
                  </a:cubicBezTo>
                  <a:cubicBezTo>
                    <a:pt x="4858345" y="84411"/>
                    <a:pt x="4861905" y="95585"/>
                    <a:pt x="4869023" y="103994"/>
                  </a:cubicBezTo>
                  <a:cubicBezTo>
                    <a:pt x="4876143" y="112403"/>
                    <a:pt x="4885432" y="116607"/>
                    <a:pt x="4896891" y="116607"/>
                  </a:cubicBezTo>
                  <a:cubicBezTo>
                    <a:pt x="4909195" y="116607"/>
                    <a:pt x="4918857" y="112577"/>
                    <a:pt x="4925876" y="104515"/>
                  </a:cubicBezTo>
                  <a:cubicBezTo>
                    <a:pt x="4932896" y="96453"/>
                    <a:pt x="4936405" y="85180"/>
                    <a:pt x="4936405" y="70694"/>
                  </a:cubicBezTo>
                  <a:cubicBezTo>
                    <a:pt x="4936405" y="55811"/>
                    <a:pt x="4932970" y="44326"/>
                    <a:pt x="4926099" y="36240"/>
                  </a:cubicBezTo>
                  <a:cubicBezTo>
                    <a:pt x="4919229" y="28154"/>
                    <a:pt x="4909815" y="24111"/>
                    <a:pt x="4897859" y="24111"/>
                  </a:cubicBezTo>
                  <a:close/>
                  <a:moveTo>
                    <a:pt x="1940868" y="23813"/>
                  </a:moveTo>
                  <a:lnTo>
                    <a:pt x="1940868" y="54620"/>
                  </a:lnTo>
                  <a:lnTo>
                    <a:pt x="1973015" y="54620"/>
                  </a:lnTo>
                  <a:lnTo>
                    <a:pt x="1973015" y="23813"/>
                  </a:lnTo>
                  <a:close/>
                  <a:moveTo>
                    <a:pt x="5314355" y="19646"/>
                  </a:moveTo>
                  <a:lnTo>
                    <a:pt x="5324177" y="24259"/>
                  </a:lnTo>
                  <a:cubicBezTo>
                    <a:pt x="5322342" y="26988"/>
                    <a:pt x="5320357" y="29667"/>
                    <a:pt x="5318224" y="32296"/>
                  </a:cubicBezTo>
                  <a:lnTo>
                    <a:pt x="5370909" y="32296"/>
                  </a:lnTo>
                  <a:lnTo>
                    <a:pt x="5370909" y="41077"/>
                  </a:lnTo>
                  <a:cubicBezTo>
                    <a:pt x="5363617" y="49908"/>
                    <a:pt x="5354315" y="57870"/>
                    <a:pt x="5343004" y="64964"/>
                  </a:cubicBezTo>
                  <a:cubicBezTo>
                    <a:pt x="5353472" y="68486"/>
                    <a:pt x="5366295" y="71240"/>
                    <a:pt x="5381476" y="73224"/>
                  </a:cubicBezTo>
                  <a:cubicBezTo>
                    <a:pt x="5379194" y="77689"/>
                    <a:pt x="5377557" y="81409"/>
                    <a:pt x="5376565" y="84386"/>
                  </a:cubicBezTo>
                  <a:cubicBezTo>
                    <a:pt x="5358953" y="80368"/>
                    <a:pt x="5344071" y="75828"/>
                    <a:pt x="5331916" y="70768"/>
                  </a:cubicBezTo>
                  <a:cubicBezTo>
                    <a:pt x="5319763" y="76225"/>
                    <a:pt x="5303639" y="81558"/>
                    <a:pt x="5283547" y="86767"/>
                  </a:cubicBezTo>
                  <a:cubicBezTo>
                    <a:pt x="5282158" y="83493"/>
                    <a:pt x="5280471" y="80318"/>
                    <a:pt x="5278487" y="77242"/>
                  </a:cubicBezTo>
                  <a:cubicBezTo>
                    <a:pt x="5295900" y="73670"/>
                    <a:pt x="5310287" y="69578"/>
                    <a:pt x="5321647" y="64964"/>
                  </a:cubicBezTo>
                  <a:cubicBezTo>
                    <a:pt x="5314652" y="60152"/>
                    <a:pt x="5308625" y="54620"/>
                    <a:pt x="5303565" y="48370"/>
                  </a:cubicBezTo>
                  <a:cubicBezTo>
                    <a:pt x="5298852" y="52884"/>
                    <a:pt x="5293717" y="57299"/>
                    <a:pt x="5288161" y="61615"/>
                  </a:cubicBezTo>
                  <a:cubicBezTo>
                    <a:pt x="5286177" y="59532"/>
                    <a:pt x="5283746" y="57101"/>
                    <a:pt x="5280868" y="54323"/>
                  </a:cubicBezTo>
                  <a:cubicBezTo>
                    <a:pt x="5294461" y="44500"/>
                    <a:pt x="5305623" y="32941"/>
                    <a:pt x="5314355" y="19646"/>
                  </a:cubicBezTo>
                  <a:close/>
                  <a:moveTo>
                    <a:pt x="12651" y="19497"/>
                  </a:moveTo>
                  <a:lnTo>
                    <a:pt x="12651" y="47328"/>
                  </a:lnTo>
                  <a:lnTo>
                    <a:pt x="95101" y="47328"/>
                  </a:lnTo>
                  <a:lnTo>
                    <a:pt x="95101" y="19497"/>
                  </a:lnTo>
                  <a:close/>
                  <a:moveTo>
                    <a:pt x="503783" y="18753"/>
                  </a:moveTo>
                  <a:lnTo>
                    <a:pt x="503783" y="38398"/>
                  </a:lnTo>
                  <a:lnTo>
                    <a:pt x="587723" y="38398"/>
                  </a:lnTo>
                  <a:lnTo>
                    <a:pt x="587723" y="18753"/>
                  </a:lnTo>
                  <a:close/>
                  <a:moveTo>
                    <a:pt x="5275808" y="17860"/>
                  </a:moveTo>
                  <a:lnTo>
                    <a:pt x="5275808" y="129332"/>
                  </a:lnTo>
                  <a:lnTo>
                    <a:pt x="5384750" y="129332"/>
                  </a:lnTo>
                  <a:lnTo>
                    <a:pt x="5384750" y="17860"/>
                  </a:lnTo>
                  <a:close/>
                  <a:moveTo>
                    <a:pt x="1929855" y="13693"/>
                  </a:moveTo>
                  <a:lnTo>
                    <a:pt x="1984028" y="13693"/>
                  </a:lnTo>
                  <a:lnTo>
                    <a:pt x="1984028" y="72331"/>
                  </a:lnTo>
                  <a:lnTo>
                    <a:pt x="1973015" y="72331"/>
                  </a:lnTo>
                  <a:lnTo>
                    <a:pt x="1973015" y="64741"/>
                  </a:lnTo>
                  <a:lnTo>
                    <a:pt x="1940868" y="64741"/>
                  </a:lnTo>
                  <a:lnTo>
                    <a:pt x="1940868" y="72777"/>
                  </a:lnTo>
                  <a:lnTo>
                    <a:pt x="1929855" y="72777"/>
                  </a:lnTo>
                  <a:close/>
                  <a:moveTo>
                    <a:pt x="5120803" y="10716"/>
                  </a:moveTo>
                  <a:cubicBezTo>
                    <a:pt x="5131817" y="10716"/>
                    <a:pt x="5140921" y="12279"/>
                    <a:pt x="5148113" y="15404"/>
                  </a:cubicBezTo>
                  <a:lnTo>
                    <a:pt x="5148113" y="30957"/>
                  </a:lnTo>
                  <a:cubicBezTo>
                    <a:pt x="5139879" y="26393"/>
                    <a:pt x="5130825" y="24111"/>
                    <a:pt x="5120953" y="24111"/>
                  </a:cubicBezTo>
                  <a:cubicBezTo>
                    <a:pt x="5108103" y="24111"/>
                    <a:pt x="5097637" y="28389"/>
                    <a:pt x="5089549" y="36947"/>
                  </a:cubicBezTo>
                  <a:cubicBezTo>
                    <a:pt x="5081463" y="45505"/>
                    <a:pt x="5077420" y="57051"/>
                    <a:pt x="5077420" y="71587"/>
                  </a:cubicBezTo>
                  <a:cubicBezTo>
                    <a:pt x="5077420" y="85378"/>
                    <a:pt x="5081191" y="96329"/>
                    <a:pt x="5088731" y="104441"/>
                  </a:cubicBezTo>
                  <a:cubicBezTo>
                    <a:pt x="5096272" y="112552"/>
                    <a:pt x="5106144" y="116607"/>
                    <a:pt x="5118348" y="116607"/>
                  </a:cubicBezTo>
                  <a:cubicBezTo>
                    <a:pt x="5129758" y="116607"/>
                    <a:pt x="5139681" y="114028"/>
                    <a:pt x="5148113" y="108868"/>
                  </a:cubicBezTo>
                  <a:lnTo>
                    <a:pt x="5148113" y="123156"/>
                  </a:lnTo>
                  <a:cubicBezTo>
                    <a:pt x="5139631" y="127621"/>
                    <a:pt x="5128989" y="129853"/>
                    <a:pt x="5116190" y="129853"/>
                  </a:cubicBezTo>
                  <a:cubicBezTo>
                    <a:pt x="5099670" y="129853"/>
                    <a:pt x="5086474" y="124607"/>
                    <a:pt x="5076601" y="114114"/>
                  </a:cubicBezTo>
                  <a:cubicBezTo>
                    <a:pt x="5066729" y="103622"/>
                    <a:pt x="5061793" y="89744"/>
                    <a:pt x="5061793" y="72480"/>
                  </a:cubicBezTo>
                  <a:cubicBezTo>
                    <a:pt x="5061793" y="53926"/>
                    <a:pt x="5067350" y="38993"/>
                    <a:pt x="5078462" y="27683"/>
                  </a:cubicBezTo>
                  <a:cubicBezTo>
                    <a:pt x="5089575" y="16372"/>
                    <a:pt x="5103689" y="10716"/>
                    <a:pt x="5120803" y="10716"/>
                  </a:cubicBezTo>
                  <a:close/>
                  <a:moveTo>
                    <a:pt x="4898752" y="10716"/>
                  </a:moveTo>
                  <a:cubicBezTo>
                    <a:pt x="4914776" y="10716"/>
                    <a:pt x="4927675" y="16099"/>
                    <a:pt x="4937447" y="26864"/>
                  </a:cubicBezTo>
                  <a:cubicBezTo>
                    <a:pt x="4947221" y="37629"/>
                    <a:pt x="4952107" y="51644"/>
                    <a:pt x="4952107" y="68908"/>
                  </a:cubicBezTo>
                  <a:cubicBezTo>
                    <a:pt x="4952107" y="87611"/>
                    <a:pt x="4947097" y="102444"/>
                    <a:pt x="4937075" y="113407"/>
                  </a:cubicBezTo>
                  <a:cubicBezTo>
                    <a:pt x="4934694" y="115987"/>
                    <a:pt x="4932139" y="118269"/>
                    <a:pt x="4929411" y="120254"/>
                  </a:cubicBezTo>
                  <a:lnTo>
                    <a:pt x="4961781" y="143471"/>
                  </a:lnTo>
                  <a:lnTo>
                    <a:pt x="4937299" y="143471"/>
                  </a:lnTo>
                  <a:lnTo>
                    <a:pt x="4915421" y="127249"/>
                  </a:lnTo>
                  <a:cubicBezTo>
                    <a:pt x="4909765" y="128985"/>
                    <a:pt x="4903589" y="129853"/>
                    <a:pt x="4896891" y="129853"/>
                  </a:cubicBezTo>
                  <a:cubicBezTo>
                    <a:pt x="4880521" y="129853"/>
                    <a:pt x="4867399" y="124470"/>
                    <a:pt x="4857527" y="113705"/>
                  </a:cubicBezTo>
                  <a:cubicBezTo>
                    <a:pt x="4847655" y="102940"/>
                    <a:pt x="4842718" y="88925"/>
                    <a:pt x="4842718" y="71661"/>
                  </a:cubicBezTo>
                  <a:cubicBezTo>
                    <a:pt x="4842718" y="53058"/>
                    <a:pt x="4847754" y="38249"/>
                    <a:pt x="4857824" y="27236"/>
                  </a:cubicBezTo>
                  <a:cubicBezTo>
                    <a:pt x="4867895" y="16223"/>
                    <a:pt x="4881538" y="10716"/>
                    <a:pt x="4898752" y="10716"/>
                  </a:cubicBezTo>
                  <a:close/>
                  <a:moveTo>
                    <a:pt x="984796" y="10567"/>
                  </a:moveTo>
                  <a:lnTo>
                    <a:pt x="1094929" y="10567"/>
                  </a:lnTo>
                  <a:lnTo>
                    <a:pt x="1094929" y="91827"/>
                  </a:lnTo>
                  <a:cubicBezTo>
                    <a:pt x="1094929" y="109687"/>
                    <a:pt x="1096070" y="122139"/>
                    <a:pt x="1098352" y="129183"/>
                  </a:cubicBezTo>
                  <a:cubicBezTo>
                    <a:pt x="1099344" y="131465"/>
                    <a:pt x="1100584" y="132606"/>
                    <a:pt x="1102072" y="132606"/>
                  </a:cubicBezTo>
                  <a:cubicBezTo>
                    <a:pt x="1103660" y="132606"/>
                    <a:pt x="1104702" y="130870"/>
                    <a:pt x="1105198" y="127397"/>
                  </a:cubicBezTo>
                  <a:cubicBezTo>
                    <a:pt x="1105992" y="122139"/>
                    <a:pt x="1106686" y="113755"/>
                    <a:pt x="1107282" y="102245"/>
                  </a:cubicBezTo>
                  <a:cubicBezTo>
                    <a:pt x="1111846" y="104031"/>
                    <a:pt x="1115616" y="105371"/>
                    <a:pt x="1118592" y="106264"/>
                  </a:cubicBezTo>
                  <a:cubicBezTo>
                    <a:pt x="1117600" y="116682"/>
                    <a:pt x="1116558" y="125066"/>
                    <a:pt x="1115467" y="131416"/>
                  </a:cubicBezTo>
                  <a:cubicBezTo>
                    <a:pt x="1113681" y="141238"/>
                    <a:pt x="1109067" y="146150"/>
                    <a:pt x="1101626" y="146150"/>
                  </a:cubicBezTo>
                  <a:cubicBezTo>
                    <a:pt x="1096070" y="146150"/>
                    <a:pt x="1091456" y="142429"/>
                    <a:pt x="1087785" y="134988"/>
                  </a:cubicBezTo>
                  <a:cubicBezTo>
                    <a:pt x="1084511" y="128141"/>
                    <a:pt x="1082874" y="113854"/>
                    <a:pt x="1082874" y="92125"/>
                  </a:cubicBezTo>
                  <a:lnTo>
                    <a:pt x="1082874" y="21581"/>
                  </a:lnTo>
                  <a:lnTo>
                    <a:pt x="996851" y="21581"/>
                  </a:lnTo>
                  <a:lnTo>
                    <a:pt x="996851" y="63401"/>
                  </a:lnTo>
                  <a:cubicBezTo>
                    <a:pt x="996851" y="85825"/>
                    <a:pt x="995660" y="102791"/>
                    <a:pt x="993279" y="114300"/>
                  </a:cubicBezTo>
                  <a:cubicBezTo>
                    <a:pt x="990799" y="126207"/>
                    <a:pt x="985987" y="137518"/>
                    <a:pt x="978843" y="148233"/>
                  </a:cubicBezTo>
                  <a:cubicBezTo>
                    <a:pt x="974874" y="143570"/>
                    <a:pt x="971898" y="140147"/>
                    <a:pt x="969913" y="137964"/>
                  </a:cubicBezTo>
                  <a:cubicBezTo>
                    <a:pt x="975469" y="129034"/>
                    <a:pt x="979388" y="119212"/>
                    <a:pt x="981671" y="108496"/>
                  </a:cubicBezTo>
                  <a:cubicBezTo>
                    <a:pt x="983754" y="98475"/>
                    <a:pt x="984796" y="83642"/>
                    <a:pt x="984796" y="63997"/>
                  </a:cubicBezTo>
                  <a:close/>
                  <a:moveTo>
                    <a:pt x="1655713" y="10270"/>
                  </a:moveTo>
                  <a:lnTo>
                    <a:pt x="1743522" y="10270"/>
                  </a:lnTo>
                  <a:lnTo>
                    <a:pt x="1743522" y="20985"/>
                  </a:lnTo>
                  <a:lnTo>
                    <a:pt x="1666875" y="20985"/>
                  </a:lnTo>
                  <a:lnTo>
                    <a:pt x="1666875" y="130820"/>
                  </a:lnTo>
                  <a:lnTo>
                    <a:pt x="1745605" y="130820"/>
                  </a:lnTo>
                  <a:lnTo>
                    <a:pt x="1745605" y="141536"/>
                  </a:lnTo>
                  <a:lnTo>
                    <a:pt x="1655713" y="141536"/>
                  </a:lnTo>
                  <a:close/>
                  <a:moveTo>
                    <a:pt x="245269" y="9972"/>
                  </a:moveTo>
                  <a:lnTo>
                    <a:pt x="351532" y="9972"/>
                  </a:lnTo>
                  <a:lnTo>
                    <a:pt x="351532" y="61169"/>
                  </a:lnTo>
                  <a:lnTo>
                    <a:pt x="374601" y="61169"/>
                  </a:lnTo>
                  <a:lnTo>
                    <a:pt x="374601" y="71140"/>
                  </a:lnTo>
                  <a:lnTo>
                    <a:pt x="307926" y="71140"/>
                  </a:lnTo>
                  <a:lnTo>
                    <a:pt x="307926" y="74563"/>
                  </a:lnTo>
                  <a:cubicBezTo>
                    <a:pt x="311994" y="83493"/>
                    <a:pt x="317252" y="91331"/>
                    <a:pt x="323701" y="98078"/>
                  </a:cubicBezTo>
                  <a:cubicBezTo>
                    <a:pt x="335211" y="90637"/>
                    <a:pt x="345629" y="83344"/>
                    <a:pt x="354955" y="76200"/>
                  </a:cubicBezTo>
                  <a:lnTo>
                    <a:pt x="363587" y="86023"/>
                  </a:lnTo>
                  <a:cubicBezTo>
                    <a:pt x="355154" y="91579"/>
                    <a:pt x="344686" y="98128"/>
                    <a:pt x="332185" y="105668"/>
                  </a:cubicBezTo>
                  <a:cubicBezTo>
                    <a:pt x="343793" y="114697"/>
                    <a:pt x="358279" y="121196"/>
                    <a:pt x="375642" y="125165"/>
                  </a:cubicBezTo>
                  <a:cubicBezTo>
                    <a:pt x="372567" y="129431"/>
                    <a:pt x="369838" y="133499"/>
                    <a:pt x="367457" y="137369"/>
                  </a:cubicBezTo>
                  <a:cubicBezTo>
                    <a:pt x="340469" y="129134"/>
                    <a:pt x="320626" y="115144"/>
                    <a:pt x="307926" y="95399"/>
                  </a:cubicBezTo>
                  <a:lnTo>
                    <a:pt x="307926" y="127695"/>
                  </a:lnTo>
                  <a:cubicBezTo>
                    <a:pt x="307926" y="139700"/>
                    <a:pt x="301774" y="145703"/>
                    <a:pt x="289471" y="145703"/>
                  </a:cubicBezTo>
                  <a:cubicBezTo>
                    <a:pt x="283617" y="145703"/>
                    <a:pt x="276672" y="145604"/>
                    <a:pt x="268635" y="145406"/>
                  </a:cubicBezTo>
                  <a:cubicBezTo>
                    <a:pt x="268040" y="141734"/>
                    <a:pt x="267345" y="137468"/>
                    <a:pt x="266551" y="132606"/>
                  </a:cubicBezTo>
                  <a:cubicBezTo>
                    <a:pt x="273695" y="133400"/>
                    <a:pt x="280095" y="133847"/>
                    <a:pt x="285750" y="133946"/>
                  </a:cubicBezTo>
                  <a:cubicBezTo>
                    <a:pt x="292795" y="133946"/>
                    <a:pt x="296317" y="130771"/>
                    <a:pt x="296317" y="124421"/>
                  </a:cubicBezTo>
                  <a:lnTo>
                    <a:pt x="296317" y="71140"/>
                  </a:lnTo>
                  <a:lnTo>
                    <a:pt x="229344" y="71140"/>
                  </a:lnTo>
                  <a:lnTo>
                    <a:pt x="229344" y="61169"/>
                  </a:lnTo>
                  <a:lnTo>
                    <a:pt x="340370" y="61169"/>
                  </a:lnTo>
                  <a:lnTo>
                    <a:pt x="340370" y="45244"/>
                  </a:lnTo>
                  <a:lnTo>
                    <a:pt x="248097" y="45244"/>
                  </a:lnTo>
                  <a:lnTo>
                    <a:pt x="248097" y="35719"/>
                  </a:lnTo>
                  <a:lnTo>
                    <a:pt x="340370" y="35719"/>
                  </a:lnTo>
                  <a:lnTo>
                    <a:pt x="340370" y="19943"/>
                  </a:lnTo>
                  <a:lnTo>
                    <a:pt x="245269" y="19943"/>
                  </a:lnTo>
                  <a:close/>
                  <a:moveTo>
                    <a:pt x="492324" y="8484"/>
                  </a:moveTo>
                  <a:lnTo>
                    <a:pt x="599182" y="8484"/>
                  </a:lnTo>
                  <a:lnTo>
                    <a:pt x="599182" y="53727"/>
                  </a:lnTo>
                  <a:lnTo>
                    <a:pt x="587723" y="53727"/>
                  </a:lnTo>
                  <a:lnTo>
                    <a:pt x="587723" y="48667"/>
                  </a:lnTo>
                  <a:lnTo>
                    <a:pt x="503783" y="48667"/>
                  </a:lnTo>
                  <a:lnTo>
                    <a:pt x="503783" y="57299"/>
                  </a:lnTo>
                  <a:cubicBezTo>
                    <a:pt x="503783" y="63947"/>
                    <a:pt x="507355" y="67271"/>
                    <a:pt x="514499" y="67271"/>
                  </a:cubicBezTo>
                  <a:lnTo>
                    <a:pt x="592485" y="67271"/>
                  </a:lnTo>
                  <a:cubicBezTo>
                    <a:pt x="600522" y="67271"/>
                    <a:pt x="605135" y="64741"/>
                    <a:pt x="606326" y="59681"/>
                  </a:cubicBezTo>
                  <a:cubicBezTo>
                    <a:pt x="607517" y="55513"/>
                    <a:pt x="608608" y="50007"/>
                    <a:pt x="609600" y="43161"/>
                  </a:cubicBezTo>
                  <a:cubicBezTo>
                    <a:pt x="612874" y="44649"/>
                    <a:pt x="616794" y="46187"/>
                    <a:pt x="621358" y="47774"/>
                  </a:cubicBezTo>
                  <a:cubicBezTo>
                    <a:pt x="619869" y="54521"/>
                    <a:pt x="618480" y="60028"/>
                    <a:pt x="617190" y="64294"/>
                  </a:cubicBezTo>
                  <a:cubicBezTo>
                    <a:pt x="614611" y="73224"/>
                    <a:pt x="607318" y="77689"/>
                    <a:pt x="595313" y="77689"/>
                  </a:cubicBezTo>
                  <a:lnTo>
                    <a:pt x="512118" y="77689"/>
                  </a:lnTo>
                  <a:cubicBezTo>
                    <a:pt x="498922" y="77689"/>
                    <a:pt x="492324" y="71289"/>
                    <a:pt x="492324" y="58490"/>
                  </a:cubicBezTo>
                  <a:close/>
                  <a:moveTo>
                    <a:pt x="0" y="8484"/>
                  </a:moveTo>
                  <a:lnTo>
                    <a:pt x="107752" y="8484"/>
                  </a:lnTo>
                  <a:lnTo>
                    <a:pt x="107752" y="146299"/>
                  </a:lnTo>
                  <a:lnTo>
                    <a:pt x="95101" y="146299"/>
                  </a:lnTo>
                  <a:lnTo>
                    <a:pt x="95101" y="135136"/>
                  </a:lnTo>
                  <a:lnTo>
                    <a:pt x="12651" y="135136"/>
                  </a:lnTo>
                  <a:lnTo>
                    <a:pt x="12651" y="146299"/>
                  </a:lnTo>
                  <a:lnTo>
                    <a:pt x="0" y="146299"/>
                  </a:lnTo>
                  <a:close/>
                  <a:moveTo>
                    <a:pt x="5264646" y="7144"/>
                  </a:moveTo>
                  <a:lnTo>
                    <a:pt x="5395913" y="7144"/>
                  </a:lnTo>
                  <a:lnTo>
                    <a:pt x="5395913" y="147191"/>
                  </a:lnTo>
                  <a:lnTo>
                    <a:pt x="5384750" y="147191"/>
                  </a:lnTo>
                  <a:lnTo>
                    <a:pt x="5384750" y="140048"/>
                  </a:lnTo>
                  <a:lnTo>
                    <a:pt x="5275808" y="140048"/>
                  </a:lnTo>
                  <a:lnTo>
                    <a:pt x="5275808" y="147191"/>
                  </a:lnTo>
                  <a:lnTo>
                    <a:pt x="5264646" y="147191"/>
                  </a:lnTo>
                  <a:close/>
                  <a:moveTo>
                    <a:pt x="4638229" y="3870"/>
                  </a:moveTo>
                  <a:lnTo>
                    <a:pt x="4650730" y="3870"/>
                  </a:lnTo>
                  <a:lnTo>
                    <a:pt x="4650730" y="126802"/>
                  </a:lnTo>
                  <a:lnTo>
                    <a:pt x="4676775" y="126802"/>
                  </a:lnTo>
                  <a:lnTo>
                    <a:pt x="4676775" y="3870"/>
                  </a:lnTo>
                  <a:lnTo>
                    <a:pt x="4689277" y="3870"/>
                  </a:lnTo>
                  <a:lnTo>
                    <a:pt x="4689277" y="126802"/>
                  </a:lnTo>
                  <a:lnTo>
                    <a:pt x="4737497" y="126802"/>
                  </a:lnTo>
                  <a:lnTo>
                    <a:pt x="4737497" y="137815"/>
                  </a:lnTo>
                  <a:lnTo>
                    <a:pt x="4590455" y="137815"/>
                  </a:lnTo>
                  <a:lnTo>
                    <a:pt x="4590455" y="126802"/>
                  </a:lnTo>
                  <a:lnTo>
                    <a:pt x="4638229" y="126802"/>
                  </a:lnTo>
                  <a:close/>
                  <a:moveTo>
                    <a:pt x="3914775" y="2679"/>
                  </a:moveTo>
                  <a:lnTo>
                    <a:pt x="3926979" y="2679"/>
                  </a:lnTo>
                  <a:lnTo>
                    <a:pt x="3926979" y="28278"/>
                  </a:lnTo>
                  <a:lnTo>
                    <a:pt x="3981599" y="28278"/>
                  </a:lnTo>
                  <a:lnTo>
                    <a:pt x="3981599" y="126504"/>
                  </a:lnTo>
                  <a:cubicBezTo>
                    <a:pt x="3981599" y="139105"/>
                    <a:pt x="3975398" y="145356"/>
                    <a:pt x="3962995" y="145257"/>
                  </a:cubicBezTo>
                  <a:cubicBezTo>
                    <a:pt x="3956447" y="145257"/>
                    <a:pt x="3948410" y="145157"/>
                    <a:pt x="3938885" y="144959"/>
                  </a:cubicBezTo>
                  <a:cubicBezTo>
                    <a:pt x="3938587" y="141586"/>
                    <a:pt x="3937843" y="137270"/>
                    <a:pt x="3936653" y="132011"/>
                  </a:cubicBezTo>
                  <a:cubicBezTo>
                    <a:pt x="3946079" y="132805"/>
                    <a:pt x="3953917" y="133251"/>
                    <a:pt x="3960168" y="133350"/>
                  </a:cubicBezTo>
                  <a:cubicBezTo>
                    <a:pt x="3966419" y="133549"/>
                    <a:pt x="3969544" y="130424"/>
                    <a:pt x="3969544" y="123974"/>
                  </a:cubicBezTo>
                  <a:lnTo>
                    <a:pt x="3969544" y="39589"/>
                  </a:lnTo>
                  <a:lnTo>
                    <a:pt x="3926681" y="39589"/>
                  </a:lnTo>
                  <a:cubicBezTo>
                    <a:pt x="3926284" y="48618"/>
                    <a:pt x="3925193" y="56654"/>
                    <a:pt x="3923407" y="63699"/>
                  </a:cubicBezTo>
                  <a:cubicBezTo>
                    <a:pt x="3940969" y="77788"/>
                    <a:pt x="3955157" y="90190"/>
                    <a:pt x="3965972" y="100906"/>
                  </a:cubicBezTo>
                  <a:lnTo>
                    <a:pt x="3956893" y="110580"/>
                  </a:lnTo>
                  <a:cubicBezTo>
                    <a:pt x="3946277" y="98971"/>
                    <a:pt x="3933924" y="86916"/>
                    <a:pt x="3919835" y="74415"/>
                  </a:cubicBezTo>
                  <a:cubicBezTo>
                    <a:pt x="3913088" y="89000"/>
                    <a:pt x="3900240" y="101700"/>
                    <a:pt x="3881289" y="112515"/>
                  </a:cubicBezTo>
                  <a:cubicBezTo>
                    <a:pt x="3877121" y="106760"/>
                    <a:pt x="3874343" y="103188"/>
                    <a:pt x="3872955" y="101799"/>
                  </a:cubicBezTo>
                  <a:cubicBezTo>
                    <a:pt x="3889127" y="93266"/>
                    <a:pt x="3900190" y="83791"/>
                    <a:pt x="3906143" y="73373"/>
                  </a:cubicBezTo>
                  <a:cubicBezTo>
                    <a:pt x="3910905" y="65733"/>
                    <a:pt x="3913683" y="54472"/>
                    <a:pt x="3914477" y="39589"/>
                  </a:cubicBezTo>
                  <a:lnTo>
                    <a:pt x="3871913" y="39589"/>
                  </a:lnTo>
                  <a:lnTo>
                    <a:pt x="3871913" y="146596"/>
                  </a:lnTo>
                  <a:lnTo>
                    <a:pt x="3859857" y="146596"/>
                  </a:lnTo>
                  <a:lnTo>
                    <a:pt x="3859857" y="28278"/>
                  </a:lnTo>
                  <a:lnTo>
                    <a:pt x="3914775" y="28278"/>
                  </a:lnTo>
                  <a:close/>
                  <a:moveTo>
                    <a:pt x="2790825" y="2679"/>
                  </a:moveTo>
                  <a:lnTo>
                    <a:pt x="2803029" y="2679"/>
                  </a:lnTo>
                  <a:lnTo>
                    <a:pt x="2803029" y="28278"/>
                  </a:lnTo>
                  <a:lnTo>
                    <a:pt x="2857649" y="28278"/>
                  </a:lnTo>
                  <a:lnTo>
                    <a:pt x="2857649" y="126504"/>
                  </a:lnTo>
                  <a:cubicBezTo>
                    <a:pt x="2857649" y="139105"/>
                    <a:pt x="2851448" y="145356"/>
                    <a:pt x="2839046" y="145257"/>
                  </a:cubicBezTo>
                  <a:cubicBezTo>
                    <a:pt x="2832497" y="145257"/>
                    <a:pt x="2824460" y="145157"/>
                    <a:pt x="2814935" y="144959"/>
                  </a:cubicBezTo>
                  <a:cubicBezTo>
                    <a:pt x="2814638" y="141586"/>
                    <a:pt x="2813894" y="137270"/>
                    <a:pt x="2812703" y="132011"/>
                  </a:cubicBezTo>
                  <a:cubicBezTo>
                    <a:pt x="2822129" y="132805"/>
                    <a:pt x="2829967" y="133251"/>
                    <a:pt x="2836218" y="133350"/>
                  </a:cubicBezTo>
                  <a:cubicBezTo>
                    <a:pt x="2842469" y="133549"/>
                    <a:pt x="2845594" y="130424"/>
                    <a:pt x="2845594" y="123974"/>
                  </a:cubicBezTo>
                  <a:lnTo>
                    <a:pt x="2845594" y="39589"/>
                  </a:lnTo>
                  <a:lnTo>
                    <a:pt x="2802731" y="39589"/>
                  </a:lnTo>
                  <a:cubicBezTo>
                    <a:pt x="2802334" y="48618"/>
                    <a:pt x="2801243" y="56654"/>
                    <a:pt x="2799457" y="63699"/>
                  </a:cubicBezTo>
                  <a:cubicBezTo>
                    <a:pt x="2817019" y="77788"/>
                    <a:pt x="2831207" y="90190"/>
                    <a:pt x="2842022" y="100906"/>
                  </a:cubicBezTo>
                  <a:lnTo>
                    <a:pt x="2832944" y="110580"/>
                  </a:lnTo>
                  <a:cubicBezTo>
                    <a:pt x="2822327" y="98971"/>
                    <a:pt x="2809974" y="86916"/>
                    <a:pt x="2795885" y="74415"/>
                  </a:cubicBezTo>
                  <a:cubicBezTo>
                    <a:pt x="2789138" y="89000"/>
                    <a:pt x="2776290" y="101700"/>
                    <a:pt x="2757339" y="112515"/>
                  </a:cubicBezTo>
                  <a:cubicBezTo>
                    <a:pt x="2753172" y="106760"/>
                    <a:pt x="2750394" y="103188"/>
                    <a:pt x="2749005" y="101799"/>
                  </a:cubicBezTo>
                  <a:cubicBezTo>
                    <a:pt x="2765177" y="93266"/>
                    <a:pt x="2776240" y="83791"/>
                    <a:pt x="2782193" y="73373"/>
                  </a:cubicBezTo>
                  <a:cubicBezTo>
                    <a:pt x="2786956" y="65733"/>
                    <a:pt x="2789734" y="54472"/>
                    <a:pt x="2790528" y="39589"/>
                  </a:cubicBezTo>
                  <a:lnTo>
                    <a:pt x="2747963" y="39589"/>
                  </a:lnTo>
                  <a:lnTo>
                    <a:pt x="2747963" y="146596"/>
                  </a:lnTo>
                  <a:lnTo>
                    <a:pt x="2735908" y="146596"/>
                  </a:lnTo>
                  <a:lnTo>
                    <a:pt x="2735908" y="28278"/>
                  </a:lnTo>
                  <a:lnTo>
                    <a:pt x="2790825" y="28278"/>
                  </a:lnTo>
                  <a:close/>
                  <a:moveTo>
                    <a:pt x="4163318" y="1935"/>
                  </a:moveTo>
                  <a:lnTo>
                    <a:pt x="4179541" y="1935"/>
                  </a:lnTo>
                  <a:lnTo>
                    <a:pt x="4176117" y="5656"/>
                  </a:lnTo>
                  <a:cubicBezTo>
                    <a:pt x="4192091" y="25103"/>
                    <a:pt x="4214267" y="39986"/>
                    <a:pt x="4242643" y="50304"/>
                  </a:cubicBezTo>
                  <a:cubicBezTo>
                    <a:pt x="4239270" y="54571"/>
                    <a:pt x="4236691" y="58391"/>
                    <a:pt x="4234905" y="61764"/>
                  </a:cubicBezTo>
                  <a:cubicBezTo>
                    <a:pt x="4204841" y="48370"/>
                    <a:pt x="4182765" y="32048"/>
                    <a:pt x="4168676" y="12800"/>
                  </a:cubicBezTo>
                  <a:cubicBezTo>
                    <a:pt x="4150321" y="33735"/>
                    <a:pt x="4127798" y="50900"/>
                    <a:pt x="4101108" y="64294"/>
                  </a:cubicBezTo>
                  <a:cubicBezTo>
                    <a:pt x="4099123" y="60623"/>
                    <a:pt x="4096841" y="57150"/>
                    <a:pt x="4094262" y="53876"/>
                  </a:cubicBezTo>
                  <a:cubicBezTo>
                    <a:pt x="4122143" y="40779"/>
                    <a:pt x="4145161" y="23466"/>
                    <a:pt x="4163318" y="1935"/>
                  </a:cubicBezTo>
                  <a:close/>
                  <a:moveTo>
                    <a:pt x="2379018" y="1935"/>
                  </a:moveTo>
                  <a:lnTo>
                    <a:pt x="2388989" y="1935"/>
                  </a:lnTo>
                  <a:lnTo>
                    <a:pt x="2388989" y="12056"/>
                  </a:lnTo>
                  <a:lnTo>
                    <a:pt x="2421285" y="12056"/>
                  </a:lnTo>
                  <a:lnTo>
                    <a:pt x="2421285" y="20985"/>
                  </a:lnTo>
                  <a:lnTo>
                    <a:pt x="2388989" y="20985"/>
                  </a:lnTo>
                  <a:lnTo>
                    <a:pt x="2388989" y="30064"/>
                  </a:lnTo>
                  <a:lnTo>
                    <a:pt x="2416225" y="30064"/>
                  </a:lnTo>
                  <a:lnTo>
                    <a:pt x="2416225" y="62211"/>
                  </a:lnTo>
                  <a:lnTo>
                    <a:pt x="2406551" y="62211"/>
                  </a:lnTo>
                  <a:lnTo>
                    <a:pt x="2406551" y="58490"/>
                  </a:lnTo>
                  <a:lnTo>
                    <a:pt x="2388989" y="58490"/>
                  </a:lnTo>
                  <a:lnTo>
                    <a:pt x="2388989" y="67420"/>
                  </a:lnTo>
                  <a:lnTo>
                    <a:pt x="2392710" y="62508"/>
                  </a:lnTo>
                  <a:cubicBezTo>
                    <a:pt x="2401541" y="66675"/>
                    <a:pt x="2409974" y="70892"/>
                    <a:pt x="2418011" y="75159"/>
                  </a:cubicBezTo>
                  <a:lnTo>
                    <a:pt x="2412951" y="83344"/>
                  </a:lnTo>
                  <a:cubicBezTo>
                    <a:pt x="2404616" y="78383"/>
                    <a:pt x="2396629" y="74216"/>
                    <a:pt x="2388989" y="70843"/>
                  </a:cubicBezTo>
                  <a:lnTo>
                    <a:pt x="2388989" y="86916"/>
                  </a:lnTo>
                  <a:lnTo>
                    <a:pt x="2379018" y="86916"/>
                  </a:lnTo>
                  <a:lnTo>
                    <a:pt x="2379018" y="64890"/>
                  </a:lnTo>
                  <a:cubicBezTo>
                    <a:pt x="2369890" y="73918"/>
                    <a:pt x="2359075" y="81856"/>
                    <a:pt x="2346573" y="88702"/>
                  </a:cubicBezTo>
                  <a:cubicBezTo>
                    <a:pt x="2344787" y="86222"/>
                    <a:pt x="2342704" y="83394"/>
                    <a:pt x="2340322" y="80219"/>
                  </a:cubicBezTo>
                  <a:cubicBezTo>
                    <a:pt x="2353023" y="74960"/>
                    <a:pt x="2364581" y="67717"/>
                    <a:pt x="2374999" y="58490"/>
                  </a:cubicBezTo>
                  <a:lnTo>
                    <a:pt x="2361456" y="58490"/>
                  </a:lnTo>
                  <a:lnTo>
                    <a:pt x="2361456" y="62211"/>
                  </a:lnTo>
                  <a:lnTo>
                    <a:pt x="2351782" y="62211"/>
                  </a:lnTo>
                  <a:lnTo>
                    <a:pt x="2351782" y="30064"/>
                  </a:lnTo>
                  <a:lnTo>
                    <a:pt x="2379018" y="30064"/>
                  </a:lnTo>
                  <a:lnTo>
                    <a:pt x="2379018" y="20985"/>
                  </a:lnTo>
                  <a:lnTo>
                    <a:pt x="2345680" y="20985"/>
                  </a:lnTo>
                  <a:lnTo>
                    <a:pt x="2345680" y="12056"/>
                  </a:lnTo>
                  <a:lnTo>
                    <a:pt x="2379018" y="12056"/>
                  </a:lnTo>
                  <a:close/>
                  <a:moveTo>
                    <a:pt x="1240334" y="1786"/>
                  </a:moveTo>
                  <a:lnTo>
                    <a:pt x="1251496" y="1786"/>
                  </a:lnTo>
                  <a:lnTo>
                    <a:pt x="1251496" y="30808"/>
                  </a:lnTo>
                  <a:lnTo>
                    <a:pt x="1270546" y="30808"/>
                  </a:lnTo>
                  <a:lnTo>
                    <a:pt x="1270546" y="41226"/>
                  </a:lnTo>
                  <a:lnTo>
                    <a:pt x="1251496" y="41226"/>
                  </a:lnTo>
                  <a:lnTo>
                    <a:pt x="1251496" y="57597"/>
                  </a:lnTo>
                  <a:lnTo>
                    <a:pt x="1255663" y="53579"/>
                  </a:lnTo>
                  <a:cubicBezTo>
                    <a:pt x="1261021" y="58738"/>
                    <a:pt x="1266925" y="64592"/>
                    <a:pt x="1273374" y="71140"/>
                  </a:cubicBezTo>
                  <a:lnTo>
                    <a:pt x="1265635" y="78433"/>
                  </a:lnTo>
                  <a:cubicBezTo>
                    <a:pt x="1260376" y="72281"/>
                    <a:pt x="1255663" y="66973"/>
                    <a:pt x="1251496" y="62508"/>
                  </a:cubicBezTo>
                  <a:lnTo>
                    <a:pt x="1251496" y="148531"/>
                  </a:lnTo>
                  <a:lnTo>
                    <a:pt x="1240334" y="148531"/>
                  </a:lnTo>
                  <a:lnTo>
                    <a:pt x="1240334" y="69503"/>
                  </a:lnTo>
                  <a:cubicBezTo>
                    <a:pt x="1235274" y="85874"/>
                    <a:pt x="1229370" y="98773"/>
                    <a:pt x="1222623" y="108199"/>
                  </a:cubicBezTo>
                  <a:cubicBezTo>
                    <a:pt x="1221333" y="103932"/>
                    <a:pt x="1219746" y="99566"/>
                    <a:pt x="1217861" y="95102"/>
                  </a:cubicBezTo>
                  <a:cubicBezTo>
                    <a:pt x="1228477" y="78532"/>
                    <a:pt x="1235919" y="60574"/>
                    <a:pt x="1240185" y="41226"/>
                  </a:cubicBezTo>
                  <a:lnTo>
                    <a:pt x="1218903" y="41226"/>
                  </a:lnTo>
                  <a:lnTo>
                    <a:pt x="1218903" y="30808"/>
                  </a:lnTo>
                  <a:lnTo>
                    <a:pt x="1240334" y="30808"/>
                  </a:lnTo>
                  <a:close/>
                  <a:moveTo>
                    <a:pt x="4403973" y="1340"/>
                  </a:moveTo>
                  <a:lnTo>
                    <a:pt x="4417517" y="1340"/>
                  </a:lnTo>
                  <a:lnTo>
                    <a:pt x="4409703" y="21134"/>
                  </a:lnTo>
                  <a:lnTo>
                    <a:pt x="4480173" y="21134"/>
                  </a:lnTo>
                  <a:lnTo>
                    <a:pt x="4480173" y="32445"/>
                  </a:lnTo>
                  <a:lnTo>
                    <a:pt x="4405238" y="32445"/>
                  </a:lnTo>
                  <a:lnTo>
                    <a:pt x="4397201" y="52834"/>
                  </a:lnTo>
                  <a:lnTo>
                    <a:pt x="4489698" y="52834"/>
                  </a:lnTo>
                  <a:lnTo>
                    <a:pt x="4489698" y="64145"/>
                  </a:lnTo>
                  <a:lnTo>
                    <a:pt x="4392737" y="64145"/>
                  </a:lnTo>
                  <a:lnTo>
                    <a:pt x="4385519" y="82451"/>
                  </a:lnTo>
                  <a:lnTo>
                    <a:pt x="4472285" y="82451"/>
                  </a:lnTo>
                  <a:lnTo>
                    <a:pt x="4472285" y="94060"/>
                  </a:lnTo>
                  <a:lnTo>
                    <a:pt x="4432697" y="127918"/>
                  </a:lnTo>
                  <a:cubicBezTo>
                    <a:pt x="4439345" y="131093"/>
                    <a:pt x="4446191" y="134392"/>
                    <a:pt x="4453235" y="137815"/>
                  </a:cubicBezTo>
                  <a:lnTo>
                    <a:pt x="4445943" y="149126"/>
                  </a:lnTo>
                  <a:cubicBezTo>
                    <a:pt x="4421039" y="136029"/>
                    <a:pt x="4396681" y="124024"/>
                    <a:pt x="4372868" y="113110"/>
                  </a:cubicBezTo>
                  <a:lnTo>
                    <a:pt x="4379119" y="103138"/>
                  </a:lnTo>
                  <a:cubicBezTo>
                    <a:pt x="4392265" y="108992"/>
                    <a:pt x="4406453" y="115516"/>
                    <a:pt x="4421683" y="122709"/>
                  </a:cubicBezTo>
                  <a:lnTo>
                    <a:pt x="4455319" y="93613"/>
                  </a:lnTo>
                  <a:lnTo>
                    <a:pt x="4371975" y="93613"/>
                  </a:lnTo>
                  <a:lnTo>
                    <a:pt x="4371975" y="82600"/>
                  </a:lnTo>
                  <a:lnTo>
                    <a:pt x="4379193" y="64145"/>
                  </a:lnTo>
                  <a:lnTo>
                    <a:pt x="4343698" y="64145"/>
                  </a:lnTo>
                  <a:lnTo>
                    <a:pt x="4343698" y="52834"/>
                  </a:lnTo>
                  <a:lnTo>
                    <a:pt x="4383658" y="52834"/>
                  </a:lnTo>
                  <a:lnTo>
                    <a:pt x="4391695" y="32445"/>
                  </a:lnTo>
                  <a:lnTo>
                    <a:pt x="4352777" y="32445"/>
                  </a:lnTo>
                  <a:lnTo>
                    <a:pt x="4352777" y="21134"/>
                  </a:lnTo>
                  <a:lnTo>
                    <a:pt x="4396159" y="21134"/>
                  </a:lnTo>
                  <a:close/>
                  <a:moveTo>
                    <a:pt x="2438847" y="1191"/>
                  </a:moveTo>
                  <a:lnTo>
                    <a:pt x="2449265" y="4316"/>
                  </a:lnTo>
                  <a:cubicBezTo>
                    <a:pt x="2447380" y="9377"/>
                    <a:pt x="2445445" y="14288"/>
                    <a:pt x="2443460" y="19050"/>
                  </a:cubicBezTo>
                  <a:lnTo>
                    <a:pt x="2488853" y="19050"/>
                  </a:lnTo>
                  <a:lnTo>
                    <a:pt x="2488853" y="28575"/>
                  </a:lnTo>
                  <a:lnTo>
                    <a:pt x="2479030" y="28575"/>
                  </a:lnTo>
                  <a:cubicBezTo>
                    <a:pt x="2475756" y="42168"/>
                    <a:pt x="2470448" y="53529"/>
                    <a:pt x="2463106" y="62657"/>
                  </a:cubicBezTo>
                  <a:cubicBezTo>
                    <a:pt x="2470349" y="67618"/>
                    <a:pt x="2479427" y="71537"/>
                    <a:pt x="2490341" y="74415"/>
                  </a:cubicBezTo>
                  <a:cubicBezTo>
                    <a:pt x="2487861" y="77590"/>
                    <a:pt x="2485380" y="81310"/>
                    <a:pt x="2482900" y="85577"/>
                  </a:cubicBezTo>
                  <a:cubicBezTo>
                    <a:pt x="2471887" y="81509"/>
                    <a:pt x="2462610" y="76548"/>
                    <a:pt x="2455069" y="70694"/>
                  </a:cubicBezTo>
                  <a:cubicBezTo>
                    <a:pt x="2447429" y="77341"/>
                    <a:pt x="2437954" y="83096"/>
                    <a:pt x="2426643" y="87958"/>
                  </a:cubicBezTo>
                  <a:cubicBezTo>
                    <a:pt x="2424658" y="85081"/>
                    <a:pt x="2422376" y="81906"/>
                    <a:pt x="2419797" y="78433"/>
                  </a:cubicBezTo>
                  <a:cubicBezTo>
                    <a:pt x="2430711" y="74266"/>
                    <a:pt x="2439889" y="69206"/>
                    <a:pt x="2447330" y="63252"/>
                  </a:cubicBezTo>
                  <a:cubicBezTo>
                    <a:pt x="2441377" y="56605"/>
                    <a:pt x="2436763" y="48667"/>
                    <a:pt x="2433489" y="39440"/>
                  </a:cubicBezTo>
                  <a:cubicBezTo>
                    <a:pt x="2431108" y="43706"/>
                    <a:pt x="2428677" y="47824"/>
                    <a:pt x="2426196" y="51793"/>
                  </a:cubicBezTo>
                  <a:lnTo>
                    <a:pt x="2417267" y="45542"/>
                  </a:lnTo>
                  <a:cubicBezTo>
                    <a:pt x="2426693" y="32941"/>
                    <a:pt x="2433886" y="18158"/>
                    <a:pt x="2438847" y="1191"/>
                  </a:cubicBezTo>
                  <a:close/>
                  <a:moveTo>
                    <a:pt x="1621334" y="1191"/>
                  </a:moveTo>
                  <a:lnTo>
                    <a:pt x="1632347" y="1191"/>
                  </a:lnTo>
                  <a:lnTo>
                    <a:pt x="1632347" y="30213"/>
                  </a:lnTo>
                  <a:lnTo>
                    <a:pt x="1650951" y="30213"/>
                  </a:lnTo>
                  <a:lnTo>
                    <a:pt x="1650951" y="40631"/>
                  </a:lnTo>
                  <a:lnTo>
                    <a:pt x="1632347" y="40631"/>
                  </a:lnTo>
                  <a:lnTo>
                    <a:pt x="1632347" y="64369"/>
                  </a:lnTo>
                  <a:lnTo>
                    <a:pt x="1638896" y="58341"/>
                  </a:lnTo>
                  <a:cubicBezTo>
                    <a:pt x="1643162" y="62707"/>
                    <a:pt x="1648321" y="68412"/>
                    <a:pt x="1654374" y="75456"/>
                  </a:cubicBezTo>
                  <a:lnTo>
                    <a:pt x="1646188" y="83047"/>
                  </a:lnTo>
                  <a:cubicBezTo>
                    <a:pt x="1642120" y="77590"/>
                    <a:pt x="1637506" y="71884"/>
                    <a:pt x="1632347" y="65931"/>
                  </a:cubicBezTo>
                  <a:lnTo>
                    <a:pt x="1632347" y="147936"/>
                  </a:lnTo>
                  <a:lnTo>
                    <a:pt x="1621334" y="147936"/>
                  </a:lnTo>
                  <a:lnTo>
                    <a:pt x="1621334" y="68238"/>
                  </a:lnTo>
                  <a:cubicBezTo>
                    <a:pt x="1616224" y="84907"/>
                    <a:pt x="1610321" y="98029"/>
                    <a:pt x="1603623" y="107603"/>
                  </a:cubicBezTo>
                  <a:cubicBezTo>
                    <a:pt x="1602333" y="103337"/>
                    <a:pt x="1600746" y="98971"/>
                    <a:pt x="1598861" y="94506"/>
                  </a:cubicBezTo>
                  <a:cubicBezTo>
                    <a:pt x="1609328" y="77937"/>
                    <a:pt x="1616795" y="59978"/>
                    <a:pt x="1621259" y="40631"/>
                  </a:cubicBezTo>
                  <a:lnTo>
                    <a:pt x="1599903" y="40631"/>
                  </a:lnTo>
                  <a:lnTo>
                    <a:pt x="1599903" y="30213"/>
                  </a:lnTo>
                  <a:lnTo>
                    <a:pt x="1621334" y="30213"/>
                  </a:lnTo>
                  <a:close/>
                  <a:moveTo>
                    <a:pt x="3284935" y="1042"/>
                  </a:moveTo>
                  <a:lnTo>
                    <a:pt x="3296543" y="1042"/>
                  </a:lnTo>
                  <a:lnTo>
                    <a:pt x="3296543" y="12949"/>
                  </a:lnTo>
                  <a:lnTo>
                    <a:pt x="3362325" y="12949"/>
                  </a:lnTo>
                  <a:lnTo>
                    <a:pt x="3362325" y="22474"/>
                  </a:lnTo>
                  <a:lnTo>
                    <a:pt x="3296543" y="22474"/>
                  </a:lnTo>
                  <a:lnTo>
                    <a:pt x="3296543" y="33189"/>
                  </a:lnTo>
                  <a:lnTo>
                    <a:pt x="3343275" y="33189"/>
                  </a:lnTo>
                  <a:lnTo>
                    <a:pt x="3343275" y="109389"/>
                  </a:lnTo>
                  <a:lnTo>
                    <a:pt x="3365153" y="109389"/>
                  </a:lnTo>
                  <a:lnTo>
                    <a:pt x="3365153" y="118914"/>
                  </a:lnTo>
                  <a:lnTo>
                    <a:pt x="3219748" y="118914"/>
                  </a:lnTo>
                  <a:lnTo>
                    <a:pt x="3219748" y="109389"/>
                  </a:lnTo>
                  <a:lnTo>
                    <a:pt x="3241179" y="109389"/>
                  </a:lnTo>
                  <a:lnTo>
                    <a:pt x="3241179" y="33189"/>
                  </a:lnTo>
                  <a:lnTo>
                    <a:pt x="3284935" y="33189"/>
                  </a:lnTo>
                  <a:lnTo>
                    <a:pt x="3284935" y="22474"/>
                  </a:lnTo>
                  <a:lnTo>
                    <a:pt x="3221980" y="22474"/>
                  </a:lnTo>
                  <a:lnTo>
                    <a:pt x="3221980" y="12949"/>
                  </a:lnTo>
                  <a:lnTo>
                    <a:pt x="3284935" y="12949"/>
                  </a:lnTo>
                  <a:close/>
                  <a:moveTo>
                    <a:pt x="3044726" y="1042"/>
                  </a:moveTo>
                  <a:cubicBezTo>
                    <a:pt x="3048397" y="6698"/>
                    <a:pt x="3051870" y="12700"/>
                    <a:pt x="3055144" y="19050"/>
                  </a:cubicBezTo>
                  <a:lnTo>
                    <a:pt x="3111996" y="19050"/>
                  </a:lnTo>
                  <a:lnTo>
                    <a:pt x="3111996" y="44054"/>
                  </a:lnTo>
                  <a:lnTo>
                    <a:pt x="3099941" y="44054"/>
                  </a:lnTo>
                  <a:lnTo>
                    <a:pt x="3099941" y="29766"/>
                  </a:lnTo>
                  <a:lnTo>
                    <a:pt x="2988915" y="29766"/>
                  </a:lnTo>
                  <a:lnTo>
                    <a:pt x="2988915" y="44649"/>
                  </a:lnTo>
                  <a:lnTo>
                    <a:pt x="2977009" y="44649"/>
                  </a:lnTo>
                  <a:lnTo>
                    <a:pt x="2977009" y="19050"/>
                  </a:lnTo>
                  <a:lnTo>
                    <a:pt x="3040708" y="19050"/>
                  </a:lnTo>
                  <a:cubicBezTo>
                    <a:pt x="3038525" y="15082"/>
                    <a:pt x="3036044" y="10815"/>
                    <a:pt x="3033266" y="6251"/>
                  </a:cubicBezTo>
                  <a:close/>
                  <a:moveTo>
                    <a:pt x="3540621" y="893"/>
                  </a:moveTo>
                  <a:cubicBezTo>
                    <a:pt x="3543895" y="5259"/>
                    <a:pt x="3547864" y="11014"/>
                    <a:pt x="3552527" y="18158"/>
                  </a:cubicBezTo>
                  <a:lnTo>
                    <a:pt x="3544342" y="22622"/>
                  </a:lnTo>
                  <a:lnTo>
                    <a:pt x="3608040" y="22622"/>
                  </a:lnTo>
                  <a:lnTo>
                    <a:pt x="3608040" y="49263"/>
                  </a:lnTo>
                  <a:lnTo>
                    <a:pt x="3596134" y="49263"/>
                  </a:lnTo>
                  <a:lnTo>
                    <a:pt x="3596134" y="33636"/>
                  </a:lnTo>
                  <a:lnTo>
                    <a:pt x="3483471" y="33636"/>
                  </a:lnTo>
                  <a:lnTo>
                    <a:pt x="3483471" y="49263"/>
                  </a:lnTo>
                  <a:lnTo>
                    <a:pt x="3471565" y="49263"/>
                  </a:lnTo>
                  <a:lnTo>
                    <a:pt x="3471565" y="22622"/>
                  </a:lnTo>
                  <a:lnTo>
                    <a:pt x="3539728" y="22622"/>
                  </a:lnTo>
                  <a:cubicBezTo>
                    <a:pt x="3537248" y="18158"/>
                    <a:pt x="3533924" y="12949"/>
                    <a:pt x="3529757" y="6995"/>
                  </a:cubicBezTo>
                  <a:close/>
                  <a:moveTo>
                    <a:pt x="1297633" y="745"/>
                  </a:moveTo>
                  <a:lnTo>
                    <a:pt x="1308795" y="4465"/>
                  </a:lnTo>
                  <a:cubicBezTo>
                    <a:pt x="1306910" y="8930"/>
                    <a:pt x="1304826" y="13345"/>
                    <a:pt x="1302544" y="17711"/>
                  </a:cubicBezTo>
                  <a:lnTo>
                    <a:pt x="1356420" y="17711"/>
                  </a:lnTo>
                  <a:lnTo>
                    <a:pt x="1356420" y="28278"/>
                  </a:lnTo>
                  <a:cubicBezTo>
                    <a:pt x="1349673" y="39986"/>
                    <a:pt x="1340346" y="50900"/>
                    <a:pt x="1328440" y="61020"/>
                  </a:cubicBezTo>
                  <a:cubicBezTo>
                    <a:pt x="1339850" y="67370"/>
                    <a:pt x="1352401" y="71835"/>
                    <a:pt x="1366094" y="74415"/>
                  </a:cubicBezTo>
                  <a:cubicBezTo>
                    <a:pt x="1363812" y="79177"/>
                    <a:pt x="1362175" y="83493"/>
                    <a:pt x="1361182" y="87363"/>
                  </a:cubicBezTo>
                  <a:cubicBezTo>
                    <a:pt x="1346200" y="82799"/>
                    <a:pt x="1331962" y="76449"/>
                    <a:pt x="1318469" y="68313"/>
                  </a:cubicBezTo>
                  <a:cubicBezTo>
                    <a:pt x="1305273" y="76746"/>
                    <a:pt x="1289348" y="84485"/>
                    <a:pt x="1270695" y="91530"/>
                  </a:cubicBezTo>
                  <a:cubicBezTo>
                    <a:pt x="1269107" y="87859"/>
                    <a:pt x="1267421" y="84386"/>
                    <a:pt x="1265635" y="81112"/>
                  </a:cubicBezTo>
                  <a:cubicBezTo>
                    <a:pt x="1281410" y="76052"/>
                    <a:pt x="1295896" y="69305"/>
                    <a:pt x="1309092" y="60871"/>
                  </a:cubicBezTo>
                  <a:cubicBezTo>
                    <a:pt x="1301651" y="53926"/>
                    <a:pt x="1295648" y="46187"/>
                    <a:pt x="1291084" y="37654"/>
                  </a:cubicBezTo>
                  <a:cubicBezTo>
                    <a:pt x="1286719" y="44401"/>
                    <a:pt x="1281956" y="51098"/>
                    <a:pt x="1276797" y="57746"/>
                  </a:cubicBezTo>
                  <a:cubicBezTo>
                    <a:pt x="1274912" y="55563"/>
                    <a:pt x="1272431" y="52934"/>
                    <a:pt x="1269355" y="49858"/>
                  </a:cubicBezTo>
                  <a:cubicBezTo>
                    <a:pt x="1282254" y="33487"/>
                    <a:pt x="1291680" y="17116"/>
                    <a:pt x="1297633" y="745"/>
                  </a:cubicBezTo>
                  <a:close/>
                  <a:moveTo>
                    <a:pt x="1873002" y="596"/>
                  </a:moveTo>
                  <a:lnTo>
                    <a:pt x="1884016" y="596"/>
                  </a:lnTo>
                  <a:cubicBezTo>
                    <a:pt x="1884016" y="6797"/>
                    <a:pt x="1883891" y="12502"/>
                    <a:pt x="1883643" y="17711"/>
                  </a:cubicBezTo>
                  <a:lnTo>
                    <a:pt x="1917055" y="17711"/>
                  </a:lnTo>
                  <a:cubicBezTo>
                    <a:pt x="1916559" y="31403"/>
                    <a:pt x="1916014" y="42466"/>
                    <a:pt x="1915418" y="50900"/>
                  </a:cubicBezTo>
                  <a:cubicBezTo>
                    <a:pt x="1914823" y="59929"/>
                    <a:pt x="1913087" y="65981"/>
                    <a:pt x="1910209" y="69057"/>
                  </a:cubicBezTo>
                  <a:cubicBezTo>
                    <a:pt x="1907629" y="72132"/>
                    <a:pt x="1902669" y="73670"/>
                    <a:pt x="1895326" y="73670"/>
                  </a:cubicBezTo>
                  <a:cubicBezTo>
                    <a:pt x="1892350" y="73670"/>
                    <a:pt x="1888480" y="73621"/>
                    <a:pt x="1883718" y="73522"/>
                  </a:cubicBezTo>
                  <a:cubicBezTo>
                    <a:pt x="1883023" y="69553"/>
                    <a:pt x="1882180" y="65832"/>
                    <a:pt x="1881188" y="62359"/>
                  </a:cubicBezTo>
                  <a:cubicBezTo>
                    <a:pt x="1887042" y="62955"/>
                    <a:pt x="1891556" y="63252"/>
                    <a:pt x="1894731" y="63252"/>
                  </a:cubicBezTo>
                  <a:cubicBezTo>
                    <a:pt x="1900486" y="63252"/>
                    <a:pt x="1903611" y="60127"/>
                    <a:pt x="1904107" y="53876"/>
                  </a:cubicBezTo>
                  <a:cubicBezTo>
                    <a:pt x="1904901" y="44054"/>
                    <a:pt x="1905447" y="35372"/>
                    <a:pt x="1905744" y="27831"/>
                  </a:cubicBezTo>
                  <a:lnTo>
                    <a:pt x="1882899" y="27831"/>
                  </a:lnTo>
                  <a:cubicBezTo>
                    <a:pt x="1882056" y="48667"/>
                    <a:pt x="1872754" y="66378"/>
                    <a:pt x="1854994" y="80963"/>
                  </a:cubicBezTo>
                  <a:cubicBezTo>
                    <a:pt x="1852712" y="78284"/>
                    <a:pt x="1849835" y="75556"/>
                    <a:pt x="1846362" y="72777"/>
                  </a:cubicBezTo>
                  <a:cubicBezTo>
                    <a:pt x="1861741" y="61268"/>
                    <a:pt x="1870175" y="46286"/>
                    <a:pt x="1871663" y="27831"/>
                  </a:cubicBezTo>
                  <a:lnTo>
                    <a:pt x="1851125" y="27831"/>
                  </a:lnTo>
                  <a:lnTo>
                    <a:pt x="1851125" y="17711"/>
                  </a:lnTo>
                  <a:lnTo>
                    <a:pt x="1872556" y="17711"/>
                  </a:lnTo>
                  <a:cubicBezTo>
                    <a:pt x="1872853" y="12552"/>
                    <a:pt x="1873002" y="6847"/>
                    <a:pt x="1873002" y="596"/>
                  </a:cubicBezTo>
                  <a:close/>
                  <a:moveTo>
                    <a:pt x="2167682" y="447"/>
                  </a:moveTo>
                  <a:cubicBezTo>
                    <a:pt x="2171601" y="7988"/>
                    <a:pt x="2174776" y="14486"/>
                    <a:pt x="2177207" y="19943"/>
                  </a:cubicBezTo>
                  <a:lnTo>
                    <a:pt x="2236738" y="19943"/>
                  </a:lnTo>
                  <a:lnTo>
                    <a:pt x="2236738" y="47328"/>
                  </a:lnTo>
                  <a:lnTo>
                    <a:pt x="2224534" y="47328"/>
                  </a:lnTo>
                  <a:lnTo>
                    <a:pt x="2224534" y="30510"/>
                  </a:lnTo>
                  <a:lnTo>
                    <a:pt x="2112020" y="30510"/>
                  </a:lnTo>
                  <a:lnTo>
                    <a:pt x="2112020" y="47328"/>
                  </a:lnTo>
                  <a:lnTo>
                    <a:pt x="2099816" y="47328"/>
                  </a:lnTo>
                  <a:lnTo>
                    <a:pt x="2099816" y="19943"/>
                  </a:lnTo>
                  <a:lnTo>
                    <a:pt x="2163515" y="19943"/>
                  </a:lnTo>
                  <a:cubicBezTo>
                    <a:pt x="2161580" y="15925"/>
                    <a:pt x="2159099" y="11212"/>
                    <a:pt x="2156073" y="5805"/>
                  </a:cubicBezTo>
                  <a:close/>
                  <a:moveTo>
                    <a:pt x="751433" y="298"/>
                  </a:moveTo>
                  <a:lnTo>
                    <a:pt x="762298" y="2233"/>
                  </a:lnTo>
                  <a:cubicBezTo>
                    <a:pt x="760562" y="7442"/>
                    <a:pt x="758900" y="12502"/>
                    <a:pt x="757312" y="17413"/>
                  </a:cubicBezTo>
                  <a:lnTo>
                    <a:pt x="779562" y="17413"/>
                  </a:lnTo>
                  <a:lnTo>
                    <a:pt x="779562" y="130374"/>
                  </a:lnTo>
                  <a:cubicBezTo>
                    <a:pt x="779562" y="140395"/>
                    <a:pt x="775097" y="145406"/>
                    <a:pt x="766167" y="145406"/>
                  </a:cubicBezTo>
                  <a:cubicBezTo>
                    <a:pt x="760512" y="145406"/>
                    <a:pt x="755700" y="145257"/>
                    <a:pt x="751731" y="144959"/>
                  </a:cubicBezTo>
                  <a:cubicBezTo>
                    <a:pt x="751433" y="142082"/>
                    <a:pt x="750838" y="138659"/>
                    <a:pt x="749945" y="134690"/>
                  </a:cubicBezTo>
                  <a:cubicBezTo>
                    <a:pt x="755005" y="135384"/>
                    <a:pt x="759569" y="135732"/>
                    <a:pt x="763637" y="135732"/>
                  </a:cubicBezTo>
                  <a:cubicBezTo>
                    <a:pt x="767507" y="135732"/>
                    <a:pt x="769442" y="133450"/>
                    <a:pt x="769442" y="128886"/>
                  </a:cubicBezTo>
                  <a:lnTo>
                    <a:pt x="769442" y="77689"/>
                  </a:lnTo>
                  <a:lnTo>
                    <a:pt x="742653" y="77689"/>
                  </a:lnTo>
                  <a:lnTo>
                    <a:pt x="742653" y="93613"/>
                  </a:lnTo>
                  <a:cubicBezTo>
                    <a:pt x="742653" y="115441"/>
                    <a:pt x="738585" y="133152"/>
                    <a:pt x="730449" y="146745"/>
                  </a:cubicBezTo>
                  <a:cubicBezTo>
                    <a:pt x="728266" y="143868"/>
                    <a:pt x="725537" y="141090"/>
                    <a:pt x="722263" y="138411"/>
                  </a:cubicBezTo>
                  <a:cubicBezTo>
                    <a:pt x="729109" y="127397"/>
                    <a:pt x="732532" y="112118"/>
                    <a:pt x="732532" y="92572"/>
                  </a:cubicBezTo>
                  <a:lnTo>
                    <a:pt x="732532" y="77689"/>
                  </a:lnTo>
                  <a:lnTo>
                    <a:pt x="723603" y="77689"/>
                  </a:lnTo>
                  <a:lnTo>
                    <a:pt x="723603" y="67568"/>
                  </a:lnTo>
                  <a:lnTo>
                    <a:pt x="732532" y="67568"/>
                  </a:lnTo>
                  <a:lnTo>
                    <a:pt x="732532" y="17413"/>
                  </a:lnTo>
                  <a:lnTo>
                    <a:pt x="747936" y="17413"/>
                  </a:lnTo>
                  <a:cubicBezTo>
                    <a:pt x="749226" y="11361"/>
                    <a:pt x="750392" y="5656"/>
                    <a:pt x="751433" y="298"/>
                  </a:cubicBezTo>
                  <a:close/>
                  <a:moveTo>
                    <a:pt x="5572423" y="149"/>
                  </a:moveTo>
                  <a:lnTo>
                    <a:pt x="5584180" y="149"/>
                  </a:lnTo>
                  <a:lnTo>
                    <a:pt x="5584180" y="16818"/>
                  </a:lnTo>
                  <a:lnTo>
                    <a:pt x="5646539" y="16818"/>
                  </a:lnTo>
                  <a:lnTo>
                    <a:pt x="5646539" y="27087"/>
                  </a:lnTo>
                  <a:lnTo>
                    <a:pt x="5584180" y="27087"/>
                  </a:lnTo>
                  <a:lnTo>
                    <a:pt x="5584180" y="41672"/>
                  </a:lnTo>
                  <a:lnTo>
                    <a:pt x="5640139" y="41672"/>
                  </a:lnTo>
                  <a:lnTo>
                    <a:pt x="5640139" y="51941"/>
                  </a:lnTo>
                  <a:lnTo>
                    <a:pt x="5584180" y="51941"/>
                  </a:lnTo>
                  <a:lnTo>
                    <a:pt x="5584180" y="67122"/>
                  </a:lnTo>
                  <a:lnTo>
                    <a:pt x="5650706" y="67122"/>
                  </a:lnTo>
                  <a:lnTo>
                    <a:pt x="5650706" y="77391"/>
                  </a:lnTo>
                  <a:lnTo>
                    <a:pt x="5584552" y="77391"/>
                  </a:lnTo>
                  <a:cubicBezTo>
                    <a:pt x="5588719" y="87065"/>
                    <a:pt x="5594077" y="95449"/>
                    <a:pt x="5600625" y="102543"/>
                  </a:cubicBezTo>
                  <a:cubicBezTo>
                    <a:pt x="5610597" y="97582"/>
                    <a:pt x="5621536" y="91034"/>
                    <a:pt x="5633442" y="82898"/>
                  </a:cubicBezTo>
                  <a:lnTo>
                    <a:pt x="5641627" y="93167"/>
                  </a:lnTo>
                  <a:lnTo>
                    <a:pt x="5608365" y="109836"/>
                  </a:lnTo>
                  <a:cubicBezTo>
                    <a:pt x="5620023" y="119361"/>
                    <a:pt x="5634633" y="125661"/>
                    <a:pt x="5652195" y="128737"/>
                  </a:cubicBezTo>
                  <a:cubicBezTo>
                    <a:pt x="5648821" y="133102"/>
                    <a:pt x="5646043" y="137071"/>
                    <a:pt x="5643860" y="140643"/>
                  </a:cubicBezTo>
                  <a:cubicBezTo>
                    <a:pt x="5611862" y="133003"/>
                    <a:pt x="5588918" y="113333"/>
                    <a:pt x="5575027" y="81633"/>
                  </a:cubicBezTo>
                  <a:cubicBezTo>
                    <a:pt x="5569967" y="88082"/>
                    <a:pt x="5564187" y="94209"/>
                    <a:pt x="5557689" y="100013"/>
                  </a:cubicBezTo>
                  <a:lnTo>
                    <a:pt x="5557689" y="131862"/>
                  </a:lnTo>
                  <a:cubicBezTo>
                    <a:pt x="5570785" y="127596"/>
                    <a:pt x="5582940" y="123131"/>
                    <a:pt x="5594151" y="118468"/>
                  </a:cubicBezTo>
                  <a:cubicBezTo>
                    <a:pt x="5594053" y="122833"/>
                    <a:pt x="5594102" y="127149"/>
                    <a:pt x="5594300" y="131416"/>
                  </a:cubicBezTo>
                  <a:cubicBezTo>
                    <a:pt x="5582394" y="135484"/>
                    <a:pt x="5570091" y="139949"/>
                    <a:pt x="5557391" y="144810"/>
                  </a:cubicBezTo>
                  <a:cubicBezTo>
                    <a:pt x="5554712" y="145902"/>
                    <a:pt x="5552083" y="147191"/>
                    <a:pt x="5549503" y="148680"/>
                  </a:cubicBezTo>
                  <a:lnTo>
                    <a:pt x="5542508" y="137815"/>
                  </a:lnTo>
                  <a:cubicBezTo>
                    <a:pt x="5545287" y="135831"/>
                    <a:pt x="5546675" y="133053"/>
                    <a:pt x="5546675" y="129481"/>
                  </a:cubicBezTo>
                  <a:lnTo>
                    <a:pt x="5546675" y="109017"/>
                  </a:lnTo>
                  <a:cubicBezTo>
                    <a:pt x="5536406" y="116707"/>
                    <a:pt x="5524748" y="123677"/>
                    <a:pt x="5511701" y="129927"/>
                  </a:cubicBezTo>
                  <a:cubicBezTo>
                    <a:pt x="5509518" y="126455"/>
                    <a:pt x="5506988" y="123032"/>
                    <a:pt x="5504111" y="119658"/>
                  </a:cubicBezTo>
                  <a:cubicBezTo>
                    <a:pt x="5529759" y="109141"/>
                    <a:pt x="5549900" y="95052"/>
                    <a:pt x="5564535" y="77391"/>
                  </a:cubicBezTo>
                  <a:lnTo>
                    <a:pt x="5505747" y="77391"/>
                  </a:lnTo>
                  <a:lnTo>
                    <a:pt x="5505747" y="67122"/>
                  </a:lnTo>
                  <a:lnTo>
                    <a:pt x="5572423" y="67122"/>
                  </a:lnTo>
                  <a:lnTo>
                    <a:pt x="5572423" y="51941"/>
                  </a:lnTo>
                  <a:lnTo>
                    <a:pt x="5516315" y="51941"/>
                  </a:lnTo>
                  <a:lnTo>
                    <a:pt x="5516315" y="41672"/>
                  </a:lnTo>
                  <a:lnTo>
                    <a:pt x="5572423" y="41672"/>
                  </a:lnTo>
                  <a:lnTo>
                    <a:pt x="5572423" y="27087"/>
                  </a:lnTo>
                  <a:lnTo>
                    <a:pt x="5510361" y="27087"/>
                  </a:lnTo>
                  <a:lnTo>
                    <a:pt x="5510361" y="16818"/>
                  </a:lnTo>
                  <a:lnTo>
                    <a:pt x="5572423" y="16818"/>
                  </a:lnTo>
                  <a:close/>
                  <a:moveTo>
                    <a:pt x="820936" y="0"/>
                  </a:moveTo>
                  <a:cubicBezTo>
                    <a:pt x="824806" y="6251"/>
                    <a:pt x="828229" y="12254"/>
                    <a:pt x="831205" y="18009"/>
                  </a:cubicBezTo>
                  <a:lnTo>
                    <a:pt x="821085" y="22771"/>
                  </a:lnTo>
                  <a:cubicBezTo>
                    <a:pt x="818108" y="16421"/>
                    <a:pt x="814735" y="10369"/>
                    <a:pt x="810965" y="4614"/>
                  </a:cubicBezTo>
                  <a:close/>
                </a:path>
              </a:pathLst>
            </a:custGeom>
            <a:solidFill>
              <a:srgbClr val="05346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41" name="直接连接符 40"/>
            <p:cNvCxnSpPr>
              <a:cxnSpLocks/>
            </p:cNvCxnSpPr>
            <p:nvPr/>
          </p:nvCxnSpPr>
          <p:spPr>
            <a:xfrm>
              <a:off x="4977421" y="4236221"/>
              <a:ext cx="5759016" cy="0"/>
            </a:xfrm>
            <a:prstGeom prst="line">
              <a:avLst/>
            </a:prstGeom>
            <a:noFill/>
            <a:ln w="6350" cap="flat" cmpd="sng" algn="ctr">
              <a:solidFill>
                <a:srgbClr val="053464"/>
              </a:solidFill>
              <a:prstDash val="solid"/>
              <a:miter lim="800000"/>
            </a:ln>
            <a:effectLst/>
          </p:spPr>
        </p:cxnSp>
        <p:cxnSp>
          <p:nvCxnSpPr>
            <p:cNvPr id="42" name="直接连接符 41"/>
            <p:cNvCxnSpPr>
              <a:cxnSpLocks/>
            </p:cNvCxnSpPr>
            <p:nvPr/>
          </p:nvCxnSpPr>
          <p:spPr>
            <a:xfrm>
              <a:off x="4977421" y="4535594"/>
              <a:ext cx="5759016" cy="0"/>
            </a:xfrm>
            <a:prstGeom prst="line">
              <a:avLst/>
            </a:prstGeom>
            <a:noFill/>
            <a:ln w="6350" cap="flat" cmpd="sng" algn="ctr">
              <a:solidFill>
                <a:srgbClr val="053464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715654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27299" r="36025" b="25451"/>
          <a:stretch/>
        </p:blipFill>
        <p:spPr>
          <a:xfrm flipH="1">
            <a:off x="8048000" y="1900800"/>
            <a:ext cx="4835200" cy="54396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836196" y="1411200"/>
            <a:ext cx="3185381" cy="1225046"/>
            <a:chOff x="6212879" y="2052636"/>
            <a:chExt cx="3578840" cy="1376364"/>
          </a:xfrm>
        </p:grpSpPr>
        <p:sp>
          <p:nvSpPr>
            <p:cNvPr id="4" name="Freeform 17"/>
            <p:cNvSpPr>
              <a:spLocks noEditPoints="1"/>
            </p:cNvSpPr>
            <p:nvPr/>
          </p:nvSpPr>
          <p:spPr bwMode="auto">
            <a:xfrm>
              <a:off x="9248794" y="2052636"/>
              <a:ext cx="542925" cy="1376363"/>
            </a:xfrm>
            <a:custGeom>
              <a:avLst/>
              <a:gdLst>
                <a:gd name="T0" fmla="*/ 197 w 342"/>
                <a:gd name="T1" fmla="*/ 223 h 867"/>
                <a:gd name="T2" fmla="*/ 140 w 342"/>
                <a:gd name="T3" fmla="*/ 241 h 867"/>
                <a:gd name="T4" fmla="*/ 94 w 342"/>
                <a:gd name="T5" fmla="*/ 189 h 867"/>
                <a:gd name="T6" fmla="*/ 212 w 342"/>
                <a:gd name="T7" fmla="*/ 307 h 867"/>
                <a:gd name="T8" fmla="*/ 208 w 342"/>
                <a:gd name="T9" fmla="*/ 355 h 867"/>
                <a:gd name="T10" fmla="*/ 126 w 342"/>
                <a:gd name="T11" fmla="*/ 270 h 867"/>
                <a:gd name="T12" fmla="*/ 208 w 342"/>
                <a:gd name="T13" fmla="*/ 394 h 867"/>
                <a:gd name="T14" fmla="*/ 223 w 342"/>
                <a:gd name="T15" fmla="*/ 468 h 867"/>
                <a:gd name="T16" fmla="*/ 139 w 342"/>
                <a:gd name="T17" fmla="*/ 354 h 867"/>
                <a:gd name="T18" fmla="*/ 192 w 342"/>
                <a:gd name="T19" fmla="*/ 489 h 867"/>
                <a:gd name="T20" fmla="*/ 203 w 342"/>
                <a:gd name="T21" fmla="*/ 563 h 867"/>
                <a:gd name="T22" fmla="*/ 135 w 342"/>
                <a:gd name="T23" fmla="*/ 461 h 867"/>
                <a:gd name="T24" fmla="*/ 147 w 342"/>
                <a:gd name="T25" fmla="*/ 554 h 867"/>
                <a:gd name="T26" fmla="*/ 168 w 342"/>
                <a:gd name="T27" fmla="*/ 644 h 867"/>
                <a:gd name="T28" fmla="*/ 112 w 342"/>
                <a:gd name="T29" fmla="*/ 580 h 867"/>
                <a:gd name="T30" fmla="*/ 147 w 342"/>
                <a:gd name="T31" fmla="*/ 554 h 867"/>
                <a:gd name="T32" fmla="*/ 118 w 342"/>
                <a:gd name="T33" fmla="*/ 711 h 867"/>
                <a:gd name="T34" fmla="*/ 68 w 342"/>
                <a:gd name="T35" fmla="*/ 689 h 867"/>
                <a:gd name="T36" fmla="*/ 94 w 342"/>
                <a:gd name="T37" fmla="*/ 615 h 867"/>
                <a:gd name="T38" fmla="*/ 53 w 342"/>
                <a:gd name="T39" fmla="*/ 768 h 867"/>
                <a:gd name="T40" fmla="*/ 14 w 342"/>
                <a:gd name="T41" fmla="*/ 814 h 867"/>
                <a:gd name="T42" fmla="*/ 23 w 342"/>
                <a:gd name="T43" fmla="*/ 670 h 867"/>
                <a:gd name="T44" fmla="*/ 98 w 342"/>
                <a:gd name="T45" fmla="*/ 109 h 867"/>
                <a:gd name="T46" fmla="*/ 162 w 342"/>
                <a:gd name="T47" fmla="*/ 153 h 867"/>
                <a:gd name="T48" fmla="*/ 74 w 342"/>
                <a:gd name="T49" fmla="*/ 144 h 867"/>
                <a:gd name="T50" fmla="*/ 56 w 342"/>
                <a:gd name="T51" fmla="*/ 31 h 867"/>
                <a:gd name="T52" fmla="*/ 130 w 342"/>
                <a:gd name="T53" fmla="*/ 85 h 867"/>
                <a:gd name="T54" fmla="*/ 102 w 342"/>
                <a:gd name="T55" fmla="*/ 18 h 867"/>
                <a:gd name="T56" fmla="*/ 56 w 342"/>
                <a:gd name="T57" fmla="*/ 31 h 867"/>
                <a:gd name="T58" fmla="*/ 220 w 342"/>
                <a:gd name="T59" fmla="*/ 226 h 867"/>
                <a:gd name="T60" fmla="*/ 271 w 342"/>
                <a:gd name="T61" fmla="*/ 168 h 867"/>
                <a:gd name="T62" fmla="*/ 239 w 342"/>
                <a:gd name="T63" fmla="*/ 119 h 867"/>
                <a:gd name="T64" fmla="*/ 248 w 342"/>
                <a:gd name="T65" fmla="*/ 313 h 867"/>
                <a:gd name="T66" fmla="*/ 282 w 342"/>
                <a:gd name="T67" fmla="*/ 339 h 867"/>
                <a:gd name="T68" fmla="*/ 313 w 342"/>
                <a:gd name="T69" fmla="*/ 251 h 867"/>
                <a:gd name="T70" fmla="*/ 302 w 342"/>
                <a:gd name="T71" fmla="*/ 361 h 867"/>
                <a:gd name="T72" fmla="*/ 251 w 342"/>
                <a:gd name="T73" fmla="*/ 445 h 867"/>
                <a:gd name="T74" fmla="*/ 309 w 342"/>
                <a:gd name="T75" fmla="*/ 440 h 867"/>
                <a:gd name="T76" fmla="*/ 336 w 342"/>
                <a:gd name="T77" fmla="*/ 330 h 867"/>
                <a:gd name="T78" fmla="*/ 252 w 342"/>
                <a:gd name="T79" fmla="*/ 524 h 867"/>
                <a:gd name="T80" fmla="*/ 245 w 342"/>
                <a:gd name="T81" fmla="*/ 580 h 867"/>
                <a:gd name="T82" fmla="*/ 325 w 342"/>
                <a:gd name="T83" fmla="*/ 521 h 867"/>
                <a:gd name="T84" fmla="*/ 301 w 342"/>
                <a:gd name="T85" fmla="*/ 484 h 867"/>
                <a:gd name="T86" fmla="*/ 194 w 342"/>
                <a:gd name="T87" fmla="*/ 650 h 867"/>
                <a:gd name="T88" fmla="*/ 216 w 342"/>
                <a:gd name="T89" fmla="*/ 683 h 867"/>
                <a:gd name="T90" fmla="*/ 302 w 342"/>
                <a:gd name="T91" fmla="*/ 630 h 867"/>
                <a:gd name="T92" fmla="*/ 228 w 342"/>
                <a:gd name="T93" fmla="*/ 709 h 867"/>
                <a:gd name="T94" fmla="*/ 129 w 342"/>
                <a:gd name="T95" fmla="*/ 746 h 867"/>
                <a:gd name="T96" fmla="*/ 164 w 342"/>
                <a:gd name="T97" fmla="*/ 780 h 867"/>
                <a:gd name="T98" fmla="*/ 257 w 342"/>
                <a:gd name="T99" fmla="*/ 735 h 867"/>
                <a:gd name="T100" fmla="*/ 158 w 342"/>
                <a:gd name="T101" fmla="*/ 806 h 867"/>
                <a:gd name="T102" fmla="*/ 36 w 342"/>
                <a:gd name="T103" fmla="*/ 833 h 867"/>
                <a:gd name="T104" fmla="*/ 89 w 342"/>
                <a:gd name="T105" fmla="*/ 867 h 867"/>
                <a:gd name="T106" fmla="*/ 200 w 342"/>
                <a:gd name="T107" fmla="*/ 823 h 867"/>
                <a:gd name="T108" fmla="*/ 161 w 342"/>
                <a:gd name="T109" fmla="*/ 70 h 867"/>
                <a:gd name="T110" fmla="*/ 190 w 342"/>
                <a:gd name="T111" fmla="*/ 147 h 867"/>
                <a:gd name="T112" fmla="*/ 209 w 342"/>
                <a:gd name="T113" fmla="*/ 63 h 867"/>
                <a:gd name="T114" fmla="*/ 167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134" y="189"/>
                  </a:moveTo>
                  <a:lnTo>
                    <a:pt x="134" y="189"/>
                  </a:lnTo>
                  <a:lnTo>
                    <a:pt x="152" y="194"/>
                  </a:lnTo>
                  <a:lnTo>
                    <a:pt x="152" y="194"/>
                  </a:lnTo>
                  <a:lnTo>
                    <a:pt x="162" y="198"/>
                  </a:lnTo>
                  <a:lnTo>
                    <a:pt x="173" y="203"/>
                  </a:lnTo>
                  <a:lnTo>
                    <a:pt x="181" y="209"/>
                  </a:lnTo>
                  <a:lnTo>
                    <a:pt x="190" y="216"/>
                  </a:lnTo>
                  <a:lnTo>
                    <a:pt x="197" y="223"/>
                  </a:lnTo>
                  <a:lnTo>
                    <a:pt x="202" y="233"/>
                  </a:lnTo>
                  <a:lnTo>
                    <a:pt x="205" y="244"/>
                  </a:lnTo>
                  <a:lnTo>
                    <a:pt x="205" y="256"/>
                  </a:lnTo>
                  <a:lnTo>
                    <a:pt x="205" y="256"/>
                  </a:lnTo>
                  <a:lnTo>
                    <a:pt x="190" y="255"/>
                  </a:lnTo>
                  <a:lnTo>
                    <a:pt x="177" y="254"/>
                  </a:lnTo>
                  <a:lnTo>
                    <a:pt x="164" y="250"/>
                  </a:lnTo>
                  <a:lnTo>
                    <a:pt x="152" y="247"/>
                  </a:lnTo>
                  <a:lnTo>
                    <a:pt x="140" y="241"/>
                  </a:lnTo>
                  <a:lnTo>
                    <a:pt x="129" y="233"/>
                  </a:lnTo>
                  <a:lnTo>
                    <a:pt x="119" y="225"/>
                  </a:lnTo>
                  <a:lnTo>
                    <a:pt x="110" y="215"/>
                  </a:lnTo>
                  <a:lnTo>
                    <a:pt x="110" y="215"/>
                  </a:lnTo>
                  <a:lnTo>
                    <a:pt x="109" y="214"/>
                  </a:lnTo>
                  <a:lnTo>
                    <a:pt x="109" y="214"/>
                  </a:lnTo>
                  <a:lnTo>
                    <a:pt x="100" y="202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113" y="188"/>
                  </a:lnTo>
                  <a:lnTo>
                    <a:pt x="134" y="189"/>
                  </a:lnTo>
                  <a:lnTo>
                    <a:pt x="134" y="189"/>
                  </a:lnTo>
                  <a:close/>
                  <a:moveTo>
                    <a:pt x="166" y="277"/>
                  </a:moveTo>
                  <a:lnTo>
                    <a:pt x="166" y="277"/>
                  </a:lnTo>
                  <a:lnTo>
                    <a:pt x="179" y="283"/>
                  </a:lnTo>
                  <a:lnTo>
                    <a:pt x="191" y="289"/>
                  </a:lnTo>
                  <a:lnTo>
                    <a:pt x="202" y="298"/>
                  </a:lnTo>
                  <a:lnTo>
                    <a:pt x="212" y="307"/>
                  </a:lnTo>
                  <a:lnTo>
                    <a:pt x="220" y="318"/>
                  </a:lnTo>
                  <a:lnTo>
                    <a:pt x="223" y="324"/>
                  </a:lnTo>
                  <a:lnTo>
                    <a:pt x="225" y="330"/>
                  </a:lnTo>
                  <a:lnTo>
                    <a:pt x="226" y="337"/>
                  </a:lnTo>
                  <a:lnTo>
                    <a:pt x="226" y="344"/>
                  </a:lnTo>
                  <a:lnTo>
                    <a:pt x="226" y="35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08" y="355"/>
                  </a:lnTo>
                  <a:lnTo>
                    <a:pt x="191" y="349"/>
                  </a:lnTo>
                  <a:lnTo>
                    <a:pt x="177" y="339"/>
                  </a:lnTo>
                  <a:lnTo>
                    <a:pt x="162" y="328"/>
                  </a:lnTo>
                  <a:lnTo>
                    <a:pt x="150" y="316"/>
                  </a:lnTo>
                  <a:lnTo>
                    <a:pt x="139" y="301"/>
                  </a:lnTo>
                  <a:lnTo>
                    <a:pt x="130" y="285"/>
                  </a:lnTo>
                  <a:lnTo>
                    <a:pt x="128" y="278"/>
                  </a:lnTo>
                  <a:lnTo>
                    <a:pt x="126" y="270"/>
                  </a:lnTo>
                  <a:lnTo>
                    <a:pt x="126" y="270"/>
                  </a:lnTo>
                  <a:lnTo>
                    <a:pt x="145" y="272"/>
                  </a:lnTo>
                  <a:lnTo>
                    <a:pt x="156" y="275"/>
                  </a:lnTo>
                  <a:lnTo>
                    <a:pt x="166" y="277"/>
                  </a:lnTo>
                  <a:lnTo>
                    <a:pt x="166" y="277"/>
                  </a:lnTo>
                  <a:close/>
                  <a:moveTo>
                    <a:pt x="179" y="369"/>
                  </a:moveTo>
                  <a:lnTo>
                    <a:pt x="179" y="369"/>
                  </a:lnTo>
                  <a:lnTo>
                    <a:pt x="190" y="377"/>
                  </a:lnTo>
                  <a:lnTo>
                    <a:pt x="200" y="385"/>
                  </a:lnTo>
                  <a:lnTo>
                    <a:pt x="208" y="394"/>
                  </a:lnTo>
                  <a:lnTo>
                    <a:pt x="216" y="405"/>
                  </a:lnTo>
                  <a:lnTo>
                    <a:pt x="216" y="405"/>
                  </a:lnTo>
                  <a:lnTo>
                    <a:pt x="224" y="419"/>
                  </a:lnTo>
                  <a:lnTo>
                    <a:pt x="226" y="428"/>
                  </a:lnTo>
                  <a:lnTo>
                    <a:pt x="228" y="435"/>
                  </a:lnTo>
                  <a:lnTo>
                    <a:pt x="229" y="444"/>
                  </a:lnTo>
                  <a:lnTo>
                    <a:pt x="228" y="451"/>
                  </a:lnTo>
                  <a:lnTo>
                    <a:pt x="226" y="459"/>
                  </a:lnTo>
                  <a:lnTo>
                    <a:pt x="223" y="468"/>
                  </a:lnTo>
                  <a:lnTo>
                    <a:pt x="223" y="468"/>
                  </a:lnTo>
                  <a:lnTo>
                    <a:pt x="206" y="459"/>
                  </a:lnTo>
                  <a:lnTo>
                    <a:pt x="190" y="448"/>
                  </a:lnTo>
                  <a:lnTo>
                    <a:pt x="177" y="436"/>
                  </a:lnTo>
                  <a:lnTo>
                    <a:pt x="164" y="422"/>
                  </a:lnTo>
                  <a:lnTo>
                    <a:pt x="155" y="407"/>
                  </a:lnTo>
                  <a:lnTo>
                    <a:pt x="147" y="390"/>
                  </a:lnTo>
                  <a:lnTo>
                    <a:pt x="143" y="37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60" y="361"/>
                  </a:lnTo>
                  <a:lnTo>
                    <a:pt x="169" y="365"/>
                  </a:lnTo>
                  <a:lnTo>
                    <a:pt x="179" y="369"/>
                  </a:lnTo>
                  <a:lnTo>
                    <a:pt x="179" y="369"/>
                  </a:lnTo>
                  <a:close/>
                  <a:moveTo>
                    <a:pt x="173" y="465"/>
                  </a:moveTo>
                  <a:lnTo>
                    <a:pt x="173" y="465"/>
                  </a:lnTo>
                  <a:lnTo>
                    <a:pt x="183" y="476"/>
                  </a:lnTo>
                  <a:lnTo>
                    <a:pt x="192" y="489"/>
                  </a:lnTo>
                  <a:lnTo>
                    <a:pt x="201" y="501"/>
                  </a:lnTo>
                  <a:lnTo>
                    <a:pt x="206" y="514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11" y="535"/>
                  </a:lnTo>
                  <a:lnTo>
                    <a:pt x="209" y="542"/>
                  </a:lnTo>
                  <a:lnTo>
                    <a:pt x="208" y="549"/>
                  </a:lnTo>
                  <a:lnTo>
                    <a:pt x="206" y="555"/>
                  </a:lnTo>
                  <a:lnTo>
                    <a:pt x="203" y="563"/>
                  </a:lnTo>
                  <a:lnTo>
                    <a:pt x="198" y="570"/>
                  </a:lnTo>
                  <a:lnTo>
                    <a:pt x="198" y="570"/>
                  </a:lnTo>
                  <a:lnTo>
                    <a:pt x="184" y="559"/>
                  </a:lnTo>
                  <a:lnTo>
                    <a:pt x="171" y="546"/>
                  </a:lnTo>
                  <a:lnTo>
                    <a:pt x="158" y="531"/>
                  </a:lnTo>
                  <a:lnTo>
                    <a:pt x="150" y="515"/>
                  </a:lnTo>
                  <a:lnTo>
                    <a:pt x="143" y="497"/>
                  </a:lnTo>
                  <a:lnTo>
                    <a:pt x="138" y="479"/>
                  </a:lnTo>
                  <a:lnTo>
                    <a:pt x="135" y="461"/>
                  </a:lnTo>
                  <a:lnTo>
                    <a:pt x="135" y="451"/>
                  </a:lnTo>
                  <a:lnTo>
                    <a:pt x="136" y="442"/>
                  </a:lnTo>
                  <a:lnTo>
                    <a:pt x="136" y="442"/>
                  </a:lnTo>
                  <a:lnTo>
                    <a:pt x="155" y="452"/>
                  </a:lnTo>
                  <a:lnTo>
                    <a:pt x="164" y="459"/>
                  </a:lnTo>
                  <a:lnTo>
                    <a:pt x="173" y="465"/>
                  </a:lnTo>
                  <a:lnTo>
                    <a:pt x="173" y="465"/>
                  </a:lnTo>
                  <a:close/>
                  <a:moveTo>
                    <a:pt x="147" y="554"/>
                  </a:moveTo>
                  <a:lnTo>
                    <a:pt x="147" y="554"/>
                  </a:lnTo>
                  <a:lnTo>
                    <a:pt x="156" y="568"/>
                  </a:lnTo>
                  <a:lnTo>
                    <a:pt x="163" y="581"/>
                  </a:lnTo>
                  <a:lnTo>
                    <a:pt x="169" y="594"/>
                  </a:lnTo>
                  <a:lnTo>
                    <a:pt x="173" y="609"/>
                  </a:lnTo>
                  <a:lnTo>
                    <a:pt x="173" y="616"/>
                  </a:lnTo>
                  <a:lnTo>
                    <a:pt x="173" y="624"/>
                  </a:lnTo>
                  <a:lnTo>
                    <a:pt x="173" y="631"/>
                  </a:lnTo>
                  <a:lnTo>
                    <a:pt x="172" y="637"/>
                  </a:lnTo>
                  <a:lnTo>
                    <a:pt x="168" y="644"/>
                  </a:lnTo>
                  <a:lnTo>
                    <a:pt x="166" y="650"/>
                  </a:lnTo>
                  <a:lnTo>
                    <a:pt x="161" y="656"/>
                  </a:lnTo>
                  <a:lnTo>
                    <a:pt x="155" y="662"/>
                  </a:lnTo>
                  <a:lnTo>
                    <a:pt x="155" y="662"/>
                  </a:lnTo>
                  <a:lnTo>
                    <a:pt x="143" y="649"/>
                  </a:lnTo>
                  <a:lnTo>
                    <a:pt x="132" y="634"/>
                  </a:lnTo>
                  <a:lnTo>
                    <a:pt x="122" y="617"/>
                  </a:lnTo>
                  <a:lnTo>
                    <a:pt x="116" y="599"/>
                  </a:lnTo>
                  <a:lnTo>
                    <a:pt x="112" y="580"/>
                  </a:lnTo>
                  <a:lnTo>
                    <a:pt x="110" y="562"/>
                  </a:lnTo>
                  <a:lnTo>
                    <a:pt x="111" y="542"/>
                  </a:lnTo>
                  <a:lnTo>
                    <a:pt x="113" y="534"/>
                  </a:lnTo>
                  <a:lnTo>
                    <a:pt x="116" y="524"/>
                  </a:lnTo>
                  <a:lnTo>
                    <a:pt x="116" y="524"/>
                  </a:lnTo>
                  <a:lnTo>
                    <a:pt x="133" y="538"/>
                  </a:lnTo>
                  <a:lnTo>
                    <a:pt x="140" y="546"/>
                  </a:lnTo>
                  <a:lnTo>
                    <a:pt x="147" y="554"/>
                  </a:lnTo>
                  <a:lnTo>
                    <a:pt x="147" y="554"/>
                  </a:lnTo>
                  <a:close/>
                  <a:moveTo>
                    <a:pt x="106" y="634"/>
                  </a:moveTo>
                  <a:lnTo>
                    <a:pt x="106" y="634"/>
                  </a:lnTo>
                  <a:lnTo>
                    <a:pt x="113" y="649"/>
                  </a:lnTo>
                  <a:lnTo>
                    <a:pt x="118" y="665"/>
                  </a:lnTo>
                  <a:lnTo>
                    <a:pt x="118" y="665"/>
                  </a:lnTo>
                  <a:lnTo>
                    <a:pt x="119" y="677"/>
                  </a:lnTo>
                  <a:lnTo>
                    <a:pt x="121" y="688"/>
                  </a:lnTo>
                  <a:lnTo>
                    <a:pt x="121" y="700"/>
                  </a:lnTo>
                  <a:lnTo>
                    <a:pt x="118" y="711"/>
                  </a:lnTo>
                  <a:lnTo>
                    <a:pt x="115" y="721"/>
                  </a:lnTo>
                  <a:lnTo>
                    <a:pt x="110" y="731"/>
                  </a:lnTo>
                  <a:lnTo>
                    <a:pt x="101" y="739"/>
                  </a:lnTo>
                  <a:lnTo>
                    <a:pt x="91" y="746"/>
                  </a:lnTo>
                  <a:lnTo>
                    <a:pt x="91" y="746"/>
                  </a:lnTo>
                  <a:lnTo>
                    <a:pt x="84" y="733"/>
                  </a:lnTo>
                  <a:lnTo>
                    <a:pt x="77" y="718"/>
                  </a:lnTo>
                  <a:lnTo>
                    <a:pt x="72" y="704"/>
                  </a:lnTo>
                  <a:lnTo>
                    <a:pt x="68" y="689"/>
                  </a:lnTo>
                  <a:lnTo>
                    <a:pt x="66" y="673"/>
                  </a:lnTo>
                  <a:lnTo>
                    <a:pt x="65" y="659"/>
                  </a:lnTo>
                  <a:lnTo>
                    <a:pt x="66" y="643"/>
                  </a:lnTo>
                  <a:lnTo>
                    <a:pt x="68" y="627"/>
                  </a:lnTo>
                  <a:lnTo>
                    <a:pt x="68" y="627"/>
                  </a:lnTo>
                  <a:lnTo>
                    <a:pt x="73" y="613"/>
                  </a:lnTo>
                  <a:lnTo>
                    <a:pt x="79" y="598"/>
                  </a:lnTo>
                  <a:lnTo>
                    <a:pt x="79" y="598"/>
                  </a:lnTo>
                  <a:lnTo>
                    <a:pt x="94" y="615"/>
                  </a:lnTo>
                  <a:lnTo>
                    <a:pt x="100" y="625"/>
                  </a:lnTo>
                  <a:lnTo>
                    <a:pt x="106" y="634"/>
                  </a:lnTo>
                  <a:lnTo>
                    <a:pt x="106" y="634"/>
                  </a:lnTo>
                  <a:close/>
                  <a:moveTo>
                    <a:pt x="49" y="705"/>
                  </a:moveTo>
                  <a:lnTo>
                    <a:pt x="49" y="705"/>
                  </a:lnTo>
                  <a:lnTo>
                    <a:pt x="53" y="721"/>
                  </a:lnTo>
                  <a:lnTo>
                    <a:pt x="55" y="737"/>
                  </a:lnTo>
                  <a:lnTo>
                    <a:pt x="55" y="752"/>
                  </a:lnTo>
                  <a:lnTo>
                    <a:pt x="53" y="768"/>
                  </a:lnTo>
                  <a:lnTo>
                    <a:pt x="50" y="776"/>
                  </a:lnTo>
                  <a:lnTo>
                    <a:pt x="48" y="783"/>
                  </a:lnTo>
                  <a:lnTo>
                    <a:pt x="44" y="789"/>
                  </a:lnTo>
                  <a:lnTo>
                    <a:pt x="39" y="795"/>
                  </a:lnTo>
                  <a:lnTo>
                    <a:pt x="34" y="801"/>
                  </a:lnTo>
                  <a:lnTo>
                    <a:pt x="28" y="806"/>
                  </a:lnTo>
                  <a:lnTo>
                    <a:pt x="21" y="811"/>
                  </a:lnTo>
                  <a:lnTo>
                    <a:pt x="14" y="814"/>
                  </a:lnTo>
                  <a:lnTo>
                    <a:pt x="14" y="814"/>
                  </a:lnTo>
                  <a:lnTo>
                    <a:pt x="9" y="806"/>
                  </a:lnTo>
                  <a:lnTo>
                    <a:pt x="6" y="796"/>
                  </a:lnTo>
                  <a:lnTo>
                    <a:pt x="1" y="777"/>
                  </a:lnTo>
                  <a:lnTo>
                    <a:pt x="0" y="757"/>
                  </a:lnTo>
                  <a:lnTo>
                    <a:pt x="1" y="737"/>
                  </a:lnTo>
                  <a:lnTo>
                    <a:pt x="5" y="716"/>
                  </a:lnTo>
                  <a:lnTo>
                    <a:pt x="10" y="697"/>
                  </a:lnTo>
                  <a:lnTo>
                    <a:pt x="19" y="678"/>
                  </a:lnTo>
                  <a:lnTo>
                    <a:pt x="23" y="670"/>
                  </a:lnTo>
                  <a:lnTo>
                    <a:pt x="29" y="662"/>
                  </a:lnTo>
                  <a:lnTo>
                    <a:pt x="29" y="662"/>
                  </a:lnTo>
                  <a:lnTo>
                    <a:pt x="40" y="683"/>
                  </a:lnTo>
                  <a:lnTo>
                    <a:pt x="45" y="693"/>
                  </a:lnTo>
                  <a:lnTo>
                    <a:pt x="49" y="705"/>
                  </a:lnTo>
                  <a:lnTo>
                    <a:pt x="49" y="705"/>
                  </a:lnTo>
                  <a:close/>
                  <a:moveTo>
                    <a:pt x="84" y="109"/>
                  </a:moveTo>
                  <a:lnTo>
                    <a:pt x="84" y="109"/>
                  </a:lnTo>
                  <a:lnTo>
                    <a:pt x="98" y="109"/>
                  </a:lnTo>
                  <a:lnTo>
                    <a:pt x="111" y="112"/>
                  </a:lnTo>
                  <a:lnTo>
                    <a:pt x="123" y="114"/>
                  </a:lnTo>
                  <a:lnTo>
                    <a:pt x="135" y="120"/>
                  </a:lnTo>
                  <a:lnTo>
                    <a:pt x="146" y="126"/>
                  </a:lnTo>
                  <a:lnTo>
                    <a:pt x="150" y="131"/>
                  </a:lnTo>
                  <a:lnTo>
                    <a:pt x="155" y="136"/>
                  </a:lnTo>
                  <a:lnTo>
                    <a:pt x="158" y="141"/>
                  </a:lnTo>
                  <a:lnTo>
                    <a:pt x="161" y="147"/>
                  </a:lnTo>
                  <a:lnTo>
                    <a:pt x="162" y="153"/>
                  </a:lnTo>
                  <a:lnTo>
                    <a:pt x="164" y="161"/>
                  </a:lnTo>
                  <a:lnTo>
                    <a:pt x="164" y="161"/>
                  </a:lnTo>
                  <a:lnTo>
                    <a:pt x="151" y="163"/>
                  </a:lnTo>
                  <a:lnTo>
                    <a:pt x="138" y="164"/>
                  </a:lnTo>
                  <a:lnTo>
                    <a:pt x="124" y="163"/>
                  </a:lnTo>
                  <a:lnTo>
                    <a:pt x="111" y="160"/>
                  </a:lnTo>
                  <a:lnTo>
                    <a:pt x="99" y="157"/>
                  </a:lnTo>
                  <a:lnTo>
                    <a:pt x="87" y="152"/>
                  </a:lnTo>
                  <a:lnTo>
                    <a:pt x="74" y="144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54" y="12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65" y="110"/>
                  </a:lnTo>
                  <a:lnTo>
                    <a:pt x="84" y="109"/>
                  </a:lnTo>
                  <a:lnTo>
                    <a:pt x="84" y="109"/>
                  </a:lnTo>
                  <a:close/>
                  <a:moveTo>
                    <a:pt x="56" y="31"/>
                  </a:moveTo>
                  <a:lnTo>
                    <a:pt x="56" y="31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7" y="62"/>
                  </a:lnTo>
                  <a:lnTo>
                    <a:pt x="85" y="70"/>
                  </a:lnTo>
                  <a:lnTo>
                    <a:pt x="95" y="76"/>
                  </a:lnTo>
                  <a:lnTo>
                    <a:pt x="106" y="81"/>
                  </a:lnTo>
                  <a:lnTo>
                    <a:pt x="118" y="84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2" y="78"/>
                  </a:lnTo>
                  <a:lnTo>
                    <a:pt x="133" y="71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7" y="46"/>
                  </a:lnTo>
                  <a:lnTo>
                    <a:pt x="121" y="35"/>
                  </a:lnTo>
                  <a:lnTo>
                    <a:pt x="112" y="26"/>
                  </a:lnTo>
                  <a:lnTo>
                    <a:pt x="102" y="18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62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16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231" y="138"/>
                  </a:moveTo>
                  <a:lnTo>
                    <a:pt x="231" y="138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19" y="181"/>
                  </a:lnTo>
                  <a:lnTo>
                    <a:pt x="218" y="193"/>
                  </a:lnTo>
                  <a:lnTo>
                    <a:pt x="217" y="204"/>
                  </a:lnTo>
                  <a:lnTo>
                    <a:pt x="218" y="215"/>
                  </a:lnTo>
                  <a:lnTo>
                    <a:pt x="220" y="226"/>
                  </a:lnTo>
                  <a:lnTo>
                    <a:pt x="225" y="237"/>
                  </a:lnTo>
                  <a:lnTo>
                    <a:pt x="233" y="248"/>
                  </a:lnTo>
                  <a:lnTo>
                    <a:pt x="233" y="248"/>
                  </a:lnTo>
                  <a:lnTo>
                    <a:pt x="245" y="237"/>
                  </a:lnTo>
                  <a:lnTo>
                    <a:pt x="256" y="225"/>
                  </a:lnTo>
                  <a:lnTo>
                    <a:pt x="263" y="211"/>
                  </a:lnTo>
                  <a:lnTo>
                    <a:pt x="268" y="198"/>
                  </a:lnTo>
                  <a:lnTo>
                    <a:pt x="271" y="182"/>
                  </a:lnTo>
                  <a:lnTo>
                    <a:pt x="271" y="168"/>
                  </a:lnTo>
                  <a:lnTo>
                    <a:pt x="270" y="152"/>
                  </a:lnTo>
                  <a:lnTo>
                    <a:pt x="267" y="136"/>
                  </a:lnTo>
                  <a:lnTo>
                    <a:pt x="267" y="136"/>
                  </a:lnTo>
                  <a:lnTo>
                    <a:pt x="263" y="126"/>
                  </a:lnTo>
                  <a:lnTo>
                    <a:pt x="259" y="116"/>
                  </a:lnTo>
                  <a:lnTo>
                    <a:pt x="254" y="10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9" y="119"/>
                  </a:lnTo>
                  <a:lnTo>
                    <a:pt x="231" y="138"/>
                  </a:lnTo>
                  <a:lnTo>
                    <a:pt x="231" y="138"/>
                  </a:lnTo>
                  <a:close/>
                  <a:moveTo>
                    <a:pt x="278" y="244"/>
                  </a:moveTo>
                  <a:lnTo>
                    <a:pt x="278" y="244"/>
                  </a:lnTo>
                  <a:lnTo>
                    <a:pt x="270" y="256"/>
                  </a:lnTo>
                  <a:lnTo>
                    <a:pt x="263" y="270"/>
                  </a:lnTo>
                  <a:lnTo>
                    <a:pt x="256" y="284"/>
                  </a:lnTo>
                  <a:lnTo>
                    <a:pt x="251" y="299"/>
                  </a:lnTo>
                  <a:lnTo>
                    <a:pt x="248" y="313"/>
                  </a:lnTo>
                  <a:lnTo>
                    <a:pt x="247" y="328"/>
                  </a:lnTo>
                  <a:lnTo>
                    <a:pt x="247" y="335"/>
                  </a:lnTo>
                  <a:lnTo>
                    <a:pt x="248" y="343"/>
                  </a:lnTo>
                  <a:lnTo>
                    <a:pt x="251" y="350"/>
                  </a:lnTo>
                  <a:lnTo>
                    <a:pt x="254" y="356"/>
                  </a:lnTo>
                  <a:lnTo>
                    <a:pt x="254" y="356"/>
                  </a:lnTo>
                  <a:lnTo>
                    <a:pt x="264" y="352"/>
                  </a:lnTo>
                  <a:lnTo>
                    <a:pt x="274" y="346"/>
                  </a:lnTo>
                  <a:lnTo>
                    <a:pt x="282" y="339"/>
                  </a:lnTo>
                  <a:lnTo>
                    <a:pt x="290" y="332"/>
                  </a:lnTo>
                  <a:lnTo>
                    <a:pt x="296" y="323"/>
                  </a:lnTo>
                  <a:lnTo>
                    <a:pt x="301" y="315"/>
                  </a:lnTo>
                  <a:lnTo>
                    <a:pt x="306" y="305"/>
                  </a:lnTo>
                  <a:lnTo>
                    <a:pt x="309" y="294"/>
                  </a:lnTo>
                  <a:lnTo>
                    <a:pt x="312" y="284"/>
                  </a:lnTo>
                  <a:lnTo>
                    <a:pt x="313" y="273"/>
                  </a:lnTo>
                  <a:lnTo>
                    <a:pt x="314" y="262"/>
                  </a:lnTo>
                  <a:lnTo>
                    <a:pt x="313" y="251"/>
                  </a:lnTo>
                  <a:lnTo>
                    <a:pt x="312" y="241"/>
                  </a:lnTo>
                  <a:lnTo>
                    <a:pt x="310" y="230"/>
                  </a:lnTo>
                  <a:lnTo>
                    <a:pt x="308" y="219"/>
                  </a:lnTo>
                  <a:lnTo>
                    <a:pt x="304" y="209"/>
                  </a:lnTo>
                  <a:lnTo>
                    <a:pt x="304" y="209"/>
                  </a:lnTo>
                  <a:lnTo>
                    <a:pt x="290" y="226"/>
                  </a:lnTo>
                  <a:lnTo>
                    <a:pt x="278" y="244"/>
                  </a:lnTo>
                  <a:lnTo>
                    <a:pt x="278" y="244"/>
                  </a:lnTo>
                  <a:close/>
                  <a:moveTo>
                    <a:pt x="302" y="361"/>
                  </a:moveTo>
                  <a:lnTo>
                    <a:pt x="302" y="361"/>
                  </a:lnTo>
                  <a:lnTo>
                    <a:pt x="282" y="382"/>
                  </a:lnTo>
                  <a:lnTo>
                    <a:pt x="275" y="393"/>
                  </a:lnTo>
                  <a:lnTo>
                    <a:pt x="267" y="405"/>
                  </a:lnTo>
                  <a:lnTo>
                    <a:pt x="267" y="405"/>
                  </a:lnTo>
                  <a:lnTo>
                    <a:pt x="258" y="420"/>
                  </a:lnTo>
                  <a:lnTo>
                    <a:pt x="256" y="429"/>
                  </a:lnTo>
                  <a:lnTo>
                    <a:pt x="253" y="436"/>
                  </a:lnTo>
                  <a:lnTo>
                    <a:pt x="251" y="445"/>
                  </a:lnTo>
                  <a:lnTo>
                    <a:pt x="251" y="453"/>
                  </a:lnTo>
                  <a:lnTo>
                    <a:pt x="251" y="462"/>
                  </a:lnTo>
                  <a:lnTo>
                    <a:pt x="252" y="472"/>
                  </a:lnTo>
                  <a:lnTo>
                    <a:pt x="252" y="472"/>
                  </a:lnTo>
                  <a:lnTo>
                    <a:pt x="267" y="468"/>
                  </a:lnTo>
                  <a:lnTo>
                    <a:pt x="279" y="463"/>
                  </a:lnTo>
                  <a:lnTo>
                    <a:pt x="290" y="457"/>
                  </a:lnTo>
                  <a:lnTo>
                    <a:pt x="299" y="448"/>
                  </a:lnTo>
                  <a:lnTo>
                    <a:pt x="309" y="440"/>
                  </a:lnTo>
                  <a:lnTo>
                    <a:pt x="316" y="429"/>
                  </a:lnTo>
                  <a:lnTo>
                    <a:pt x="323" y="417"/>
                  </a:lnTo>
                  <a:lnTo>
                    <a:pt x="329" y="405"/>
                  </a:lnTo>
                  <a:lnTo>
                    <a:pt x="329" y="405"/>
                  </a:lnTo>
                  <a:lnTo>
                    <a:pt x="335" y="386"/>
                  </a:lnTo>
                  <a:lnTo>
                    <a:pt x="337" y="368"/>
                  </a:lnTo>
                  <a:lnTo>
                    <a:pt x="337" y="349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18" y="345"/>
                  </a:lnTo>
                  <a:lnTo>
                    <a:pt x="302" y="361"/>
                  </a:lnTo>
                  <a:lnTo>
                    <a:pt x="302" y="361"/>
                  </a:lnTo>
                  <a:close/>
                  <a:moveTo>
                    <a:pt x="301" y="484"/>
                  </a:moveTo>
                  <a:lnTo>
                    <a:pt x="301" y="484"/>
                  </a:lnTo>
                  <a:lnTo>
                    <a:pt x="288" y="491"/>
                  </a:lnTo>
                  <a:lnTo>
                    <a:pt x="276" y="501"/>
                  </a:lnTo>
                  <a:lnTo>
                    <a:pt x="263" y="512"/>
                  </a:lnTo>
                  <a:lnTo>
                    <a:pt x="252" y="524"/>
                  </a:lnTo>
                  <a:lnTo>
                    <a:pt x="241" y="536"/>
                  </a:lnTo>
                  <a:lnTo>
                    <a:pt x="234" y="549"/>
                  </a:lnTo>
                  <a:lnTo>
                    <a:pt x="230" y="557"/>
                  </a:lnTo>
                  <a:lnTo>
                    <a:pt x="229" y="564"/>
                  </a:lnTo>
                  <a:lnTo>
                    <a:pt x="226" y="572"/>
                  </a:lnTo>
                  <a:lnTo>
                    <a:pt x="226" y="580"/>
                  </a:lnTo>
                  <a:lnTo>
                    <a:pt x="226" y="580"/>
                  </a:lnTo>
                  <a:lnTo>
                    <a:pt x="236" y="580"/>
                  </a:lnTo>
                  <a:lnTo>
                    <a:pt x="245" y="580"/>
                  </a:lnTo>
                  <a:lnTo>
                    <a:pt x="253" y="579"/>
                  </a:lnTo>
                  <a:lnTo>
                    <a:pt x="262" y="576"/>
                  </a:lnTo>
                  <a:lnTo>
                    <a:pt x="270" y="574"/>
                  </a:lnTo>
                  <a:lnTo>
                    <a:pt x="278" y="570"/>
                  </a:lnTo>
                  <a:lnTo>
                    <a:pt x="285" y="566"/>
                  </a:lnTo>
                  <a:lnTo>
                    <a:pt x="292" y="562"/>
                  </a:lnTo>
                  <a:lnTo>
                    <a:pt x="304" y="549"/>
                  </a:lnTo>
                  <a:lnTo>
                    <a:pt x="315" y="536"/>
                  </a:lnTo>
                  <a:lnTo>
                    <a:pt x="325" y="521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6" y="495"/>
                  </a:lnTo>
                  <a:lnTo>
                    <a:pt x="340" y="484"/>
                  </a:lnTo>
                  <a:lnTo>
                    <a:pt x="341" y="472"/>
                  </a:lnTo>
                  <a:lnTo>
                    <a:pt x="342" y="461"/>
                  </a:lnTo>
                  <a:lnTo>
                    <a:pt x="342" y="461"/>
                  </a:lnTo>
                  <a:lnTo>
                    <a:pt x="321" y="472"/>
                  </a:lnTo>
                  <a:lnTo>
                    <a:pt x="301" y="484"/>
                  </a:lnTo>
                  <a:lnTo>
                    <a:pt x="301" y="484"/>
                  </a:lnTo>
                  <a:close/>
                  <a:moveTo>
                    <a:pt x="276" y="600"/>
                  </a:moveTo>
                  <a:lnTo>
                    <a:pt x="276" y="600"/>
                  </a:lnTo>
                  <a:lnTo>
                    <a:pt x="262" y="605"/>
                  </a:lnTo>
                  <a:lnTo>
                    <a:pt x="247" y="613"/>
                  </a:lnTo>
                  <a:lnTo>
                    <a:pt x="233" y="620"/>
                  </a:lnTo>
                  <a:lnTo>
                    <a:pt x="218" y="628"/>
                  </a:lnTo>
                  <a:lnTo>
                    <a:pt x="205" y="639"/>
                  </a:lnTo>
                  <a:lnTo>
                    <a:pt x="194" y="650"/>
                  </a:lnTo>
                  <a:lnTo>
                    <a:pt x="189" y="656"/>
                  </a:lnTo>
                  <a:lnTo>
                    <a:pt x="185" y="664"/>
                  </a:lnTo>
                  <a:lnTo>
                    <a:pt x="183" y="671"/>
                  </a:lnTo>
                  <a:lnTo>
                    <a:pt x="180" y="678"/>
                  </a:lnTo>
                  <a:lnTo>
                    <a:pt x="180" y="678"/>
                  </a:lnTo>
                  <a:lnTo>
                    <a:pt x="189" y="681"/>
                  </a:lnTo>
                  <a:lnTo>
                    <a:pt x="198" y="683"/>
                  </a:lnTo>
                  <a:lnTo>
                    <a:pt x="207" y="683"/>
                  </a:lnTo>
                  <a:lnTo>
                    <a:pt x="216" y="683"/>
                  </a:lnTo>
                  <a:lnTo>
                    <a:pt x="224" y="683"/>
                  </a:lnTo>
                  <a:lnTo>
                    <a:pt x="233" y="681"/>
                  </a:lnTo>
                  <a:lnTo>
                    <a:pt x="241" y="678"/>
                  </a:lnTo>
                  <a:lnTo>
                    <a:pt x="250" y="676"/>
                  </a:lnTo>
                  <a:lnTo>
                    <a:pt x="264" y="667"/>
                  </a:lnTo>
                  <a:lnTo>
                    <a:pt x="279" y="656"/>
                  </a:lnTo>
                  <a:lnTo>
                    <a:pt x="291" y="644"/>
                  </a:lnTo>
                  <a:lnTo>
                    <a:pt x="302" y="630"/>
                  </a:lnTo>
                  <a:lnTo>
                    <a:pt x="302" y="630"/>
                  </a:lnTo>
                  <a:lnTo>
                    <a:pt x="308" y="620"/>
                  </a:lnTo>
                  <a:lnTo>
                    <a:pt x="314" y="609"/>
                  </a:lnTo>
                  <a:lnTo>
                    <a:pt x="319" y="598"/>
                  </a:lnTo>
                  <a:lnTo>
                    <a:pt x="323" y="587"/>
                  </a:lnTo>
                  <a:lnTo>
                    <a:pt x="323" y="587"/>
                  </a:lnTo>
                  <a:lnTo>
                    <a:pt x="299" y="593"/>
                  </a:lnTo>
                  <a:lnTo>
                    <a:pt x="276" y="600"/>
                  </a:lnTo>
                  <a:lnTo>
                    <a:pt x="276" y="600"/>
                  </a:lnTo>
                  <a:close/>
                  <a:moveTo>
                    <a:pt x="228" y="709"/>
                  </a:moveTo>
                  <a:lnTo>
                    <a:pt x="228" y="709"/>
                  </a:lnTo>
                  <a:lnTo>
                    <a:pt x="211" y="711"/>
                  </a:lnTo>
                  <a:lnTo>
                    <a:pt x="192" y="715"/>
                  </a:lnTo>
                  <a:lnTo>
                    <a:pt x="192" y="715"/>
                  </a:lnTo>
                  <a:lnTo>
                    <a:pt x="169" y="722"/>
                  </a:lnTo>
                  <a:lnTo>
                    <a:pt x="158" y="727"/>
                  </a:lnTo>
                  <a:lnTo>
                    <a:pt x="147" y="732"/>
                  </a:lnTo>
                  <a:lnTo>
                    <a:pt x="138" y="739"/>
                  </a:lnTo>
                  <a:lnTo>
                    <a:pt x="129" y="746"/>
                  </a:lnTo>
                  <a:lnTo>
                    <a:pt x="121" y="756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23" y="771"/>
                  </a:lnTo>
                  <a:lnTo>
                    <a:pt x="132" y="774"/>
                  </a:lnTo>
                  <a:lnTo>
                    <a:pt x="140" y="777"/>
                  </a:lnTo>
                  <a:lnTo>
                    <a:pt x="149" y="779"/>
                  </a:lnTo>
                  <a:lnTo>
                    <a:pt x="156" y="780"/>
                  </a:lnTo>
                  <a:lnTo>
                    <a:pt x="164" y="780"/>
                  </a:lnTo>
                  <a:lnTo>
                    <a:pt x="181" y="779"/>
                  </a:lnTo>
                  <a:lnTo>
                    <a:pt x="197" y="774"/>
                  </a:lnTo>
                  <a:lnTo>
                    <a:pt x="213" y="768"/>
                  </a:lnTo>
                  <a:lnTo>
                    <a:pt x="228" y="759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4"/>
                  </a:lnTo>
                  <a:lnTo>
                    <a:pt x="248" y="744"/>
                  </a:lnTo>
                  <a:lnTo>
                    <a:pt x="257" y="735"/>
                  </a:lnTo>
                  <a:lnTo>
                    <a:pt x="264" y="726"/>
                  </a:lnTo>
                  <a:lnTo>
                    <a:pt x="271" y="716"/>
                  </a:lnTo>
                  <a:lnTo>
                    <a:pt x="278" y="706"/>
                  </a:lnTo>
                  <a:lnTo>
                    <a:pt x="278" y="706"/>
                  </a:lnTo>
                  <a:lnTo>
                    <a:pt x="253" y="706"/>
                  </a:lnTo>
                  <a:lnTo>
                    <a:pt x="228" y="709"/>
                  </a:lnTo>
                  <a:lnTo>
                    <a:pt x="228" y="709"/>
                  </a:lnTo>
                  <a:close/>
                  <a:moveTo>
                    <a:pt x="158" y="806"/>
                  </a:moveTo>
                  <a:lnTo>
                    <a:pt x="158" y="806"/>
                  </a:lnTo>
                  <a:lnTo>
                    <a:pt x="143" y="805"/>
                  </a:lnTo>
                  <a:lnTo>
                    <a:pt x="126" y="805"/>
                  </a:lnTo>
                  <a:lnTo>
                    <a:pt x="107" y="806"/>
                  </a:lnTo>
                  <a:lnTo>
                    <a:pt x="90" y="808"/>
                  </a:lnTo>
                  <a:lnTo>
                    <a:pt x="72" y="812"/>
                  </a:lnTo>
                  <a:lnTo>
                    <a:pt x="56" y="819"/>
                  </a:lnTo>
                  <a:lnTo>
                    <a:pt x="49" y="823"/>
                  </a:lnTo>
                  <a:lnTo>
                    <a:pt x="43" y="828"/>
                  </a:lnTo>
                  <a:lnTo>
                    <a:pt x="36" y="833"/>
                  </a:lnTo>
                  <a:lnTo>
                    <a:pt x="31" y="839"/>
                  </a:lnTo>
                  <a:lnTo>
                    <a:pt x="31" y="839"/>
                  </a:lnTo>
                  <a:lnTo>
                    <a:pt x="38" y="846"/>
                  </a:lnTo>
                  <a:lnTo>
                    <a:pt x="45" y="852"/>
                  </a:lnTo>
                  <a:lnTo>
                    <a:pt x="54" y="856"/>
                  </a:lnTo>
                  <a:lnTo>
                    <a:pt x="62" y="859"/>
                  </a:lnTo>
                  <a:lnTo>
                    <a:pt x="71" y="863"/>
                  </a:lnTo>
                  <a:lnTo>
                    <a:pt x="81" y="864"/>
                  </a:lnTo>
                  <a:lnTo>
                    <a:pt x="89" y="867"/>
                  </a:lnTo>
                  <a:lnTo>
                    <a:pt x="99" y="867"/>
                  </a:lnTo>
                  <a:lnTo>
                    <a:pt x="117" y="866"/>
                  </a:lnTo>
                  <a:lnTo>
                    <a:pt x="135" y="862"/>
                  </a:lnTo>
                  <a:lnTo>
                    <a:pt x="154" y="855"/>
                  </a:lnTo>
                  <a:lnTo>
                    <a:pt x="171" y="846"/>
                  </a:lnTo>
                  <a:lnTo>
                    <a:pt x="171" y="846"/>
                  </a:lnTo>
                  <a:lnTo>
                    <a:pt x="180" y="839"/>
                  </a:lnTo>
                  <a:lnTo>
                    <a:pt x="191" y="831"/>
                  </a:lnTo>
                  <a:lnTo>
                    <a:pt x="200" y="823"/>
                  </a:lnTo>
                  <a:lnTo>
                    <a:pt x="209" y="814"/>
                  </a:lnTo>
                  <a:lnTo>
                    <a:pt x="209" y="814"/>
                  </a:lnTo>
                  <a:lnTo>
                    <a:pt x="184" y="810"/>
                  </a:lnTo>
                  <a:lnTo>
                    <a:pt x="158" y="806"/>
                  </a:lnTo>
                  <a:lnTo>
                    <a:pt x="158" y="806"/>
                  </a:lnTo>
                  <a:close/>
                  <a:moveTo>
                    <a:pt x="163" y="44"/>
                  </a:moveTo>
                  <a:lnTo>
                    <a:pt x="163" y="44"/>
                  </a:lnTo>
                  <a:lnTo>
                    <a:pt x="162" y="57"/>
                  </a:lnTo>
                  <a:lnTo>
                    <a:pt x="161" y="70"/>
                  </a:lnTo>
                  <a:lnTo>
                    <a:pt x="162" y="85"/>
                  </a:lnTo>
                  <a:lnTo>
                    <a:pt x="163" y="99"/>
                  </a:lnTo>
                  <a:lnTo>
                    <a:pt x="167" y="113"/>
                  </a:lnTo>
                  <a:lnTo>
                    <a:pt x="172" y="126"/>
                  </a:lnTo>
                  <a:lnTo>
                    <a:pt x="175" y="132"/>
                  </a:lnTo>
                  <a:lnTo>
                    <a:pt x="179" y="137"/>
                  </a:lnTo>
                  <a:lnTo>
                    <a:pt x="184" y="142"/>
                  </a:lnTo>
                  <a:lnTo>
                    <a:pt x="190" y="147"/>
                  </a:lnTo>
                  <a:lnTo>
                    <a:pt x="190" y="147"/>
                  </a:lnTo>
                  <a:lnTo>
                    <a:pt x="196" y="138"/>
                  </a:lnTo>
                  <a:lnTo>
                    <a:pt x="202" y="130"/>
                  </a:lnTo>
                  <a:lnTo>
                    <a:pt x="206" y="121"/>
                  </a:lnTo>
                  <a:lnTo>
                    <a:pt x="209" y="112"/>
                  </a:lnTo>
                  <a:lnTo>
                    <a:pt x="212" y="102"/>
                  </a:lnTo>
                  <a:lnTo>
                    <a:pt x="212" y="92"/>
                  </a:lnTo>
                  <a:lnTo>
                    <a:pt x="212" y="82"/>
                  </a:lnTo>
                  <a:lnTo>
                    <a:pt x="211" y="73"/>
                  </a:lnTo>
                  <a:lnTo>
                    <a:pt x="209" y="63"/>
                  </a:lnTo>
                  <a:lnTo>
                    <a:pt x="206" y="53"/>
                  </a:lnTo>
                  <a:lnTo>
                    <a:pt x="202" y="44"/>
                  </a:lnTo>
                  <a:lnTo>
                    <a:pt x="197" y="34"/>
                  </a:lnTo>
                  <a:lnTo>
                    <a:pt x="192" y="25"/>
                  </a:lnTo>
                  <a:lnTo>
                    <a:pt x="186" y="17"/>
                  </a:lnTo>
                  <a:lnTo>
                    <a:pt x="179" y="9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7" y="23"/>
                  </a:lnTo>
                  <a:lnTo>
                    <a:pt x="163" y="44"/>
                  </a:lnTo>
                  <a:lnTo>
                    <a:pt x="163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" name="Freeform 19"/>
            <p:cNvSpPr>
              <a:spLocks noEditPoints="1"/>
            </p:cNvSpPr>
            <p:nvPr/>
          </p:nvSpPr>
          <p:spPr bwMode="auto">
            <a:xfrm>
              <a:off x="6212879" y="2052637"/>
              <a:ext cx="542925" cy="1376363"/>
            </a:xfrm>
            <a:custGeom>
              <a:avLst/>
              <a:gdLst>
                <a:gd name="T0" fmla="*/ 146 w 342"/>
                <a:gd name="T1" fmla="*/ 223 h 867"/>
                <a:gd name="T2" fmla="*/ 202 w 342"/>
                <a:gd name="T3" fmla="*/ 241 h 867"/>
                <a:gd name="T4" fmla="*/ 248 w 342"/>
                <a:gd name="T5" fmla="*/ 189 h 867"/>
                <a:gd name="T6" fmla="*/ 130 w 342"/>
                <a:gd name="T7" fmla="*/ 307 h 867"/>
                <a:gd name="T8" fmla="*/ 134 w 342"/>
                <a:gd name="T9" fmla="*/ 355 h 867"/>
                <a:gd name="T10" fmla="*/ 217 w 342"/>
                <a:gd name="T11" fmla="*/ 270 h 867"/>
                <a:gd name="T12" fmla="*/ 134 w 342"/>
                <a:gd name="T13" fmla="*/ 394 h 867"/>
                <a:gd name="T14" fmla="*/ 119 w 342"/>
                <a:gd name="T15" fmla="*/ 468 h 867"/>
                <a:gd name="T16" fmla="*/ 203 w 342"/>
                <a:gd name="T17" fmla="*/ 354 h 867"/>
                <a:gd name="T18" fmla="*/ 150 w 342"/>
                <a:gd name="T19" fmla="*/ 489 h 867"/>
                <a:gd name="T20" fmla="*/ 139 w 342"/>
                <a:gd name="T21" fmla="*/ 563 h 867"/>
                <a:gd name="T22" fmla="*/ 207 w 342"/>
                <a:gd name="T23" fmla="*/ 461 h 867"/>
                <a:gd name="T24" fmla="*/ 195 w 342"/>
                <a:gd name="T25" fmla="*/ 554 h 867"/>
                <a:gd name="T26" fmla="*/ 174 w 342"/>
                <a:gd name="T27" fmla="*/ 644 h 867"/>
                <a:gd name="T28" fmla="*/ 231 w 342"/>
                <a:gd name="T29" fmla="*/ 580 h 867"/>
                <a:gd name="T30" fmla="*/ 195 w 342"/>
                <a:gd name="T31" fmla="*/ 554 h 867"/>
                <a:gd name="T32" fmla="*/ 224 w 342"/>
                <a:gd name="T33" fmla="*/ 711 h 867"/>
                <a:gd name="T34" fmla="*/ 274 w 342"/>
                <a:gd name="T35" fmla="*/ 689 h 867"/>
                <a:gd name="T36" fmla="*/ 248 w 342"/>
                <a:gd name="T37" fmla="*/ 615 h 867"/>
                <a:gd name="T38" fmla="*/ 290 w 342"/>
                <a:gd name="T39" fmla="*/ 768 h 867"/>
                <a:gd name="T40" fmla="*/ 330 w 342"/>
                <a:gd name="T41" fmla="*/ 814 h 867"/>
                <a:gd name="T42" fmla="*/ 319 w 342"/>
                <a:gd name="T43" fmla="*/ 670 h 867"/>
                <a:gd name="T44" fmla="*/ 245 w 342"/>
                <a:gd name="T45" fmla="*/ 109 h 867"/>
                <a:gd name="T46" fmla="*/ 180 w 342"/>
                <a:gd name="T47" fmla="*/ 153 h 867"/>
                <a:gd name="T48" fmla="*/ 268 w 342"/>
                <a:gd name="T49" fmla="*/ 144 h 867"/>
                <a:gd name="T50" fmla="*/ 286 w 342"/>
                <a:gd name="T51" fmla="*/ 31 h 867"/>
                <a:gd name="T52" fmla="*/ 212 w 342"/>
                <a:gd name="T53" fmla="*/ 85 h 867"/>
                <a:gd name="T54" fmla="*/ 240 w 342"/>
                <a:gd name="T55" fmla="*/ 18 h 867"/>
                <a:gd name="T56" fmla="*/ 286 w 342"/>
                <a:gd name="T57" fmla="*/ 31 h 867"/>
                <a:gd name="T58" fmla="*/ 122 w 342"/>
                <a:gd name="T59" fmla="*/ 226 h 867"/>
                <a:gd name="T60" fmla="*/ 71 w 342"/>
                <a:gd name="T61" fmla="*/ 168 h 867"/>
                <a:gd name="T62" fmla="*/ 104 w 342"/>
                <a:gd name="T63" fmla="*/ 119 h 867"/>
                <a:gd name="T64" fmla="*/ 94 w 342"/>
                <a:gd name="T65" fmla="*/ 313 h 867"/>
                <a:gd name="T66" fmla="*/ 60 w 342"/>
                <a:gd name="T67" fmla="*/ 339 h 867"/>
                <a:gd name="T68" fmla="*/ 29 w 342"/>
                <a:gd name="T69" fmla="*/ 251 h 867"/>
                <a:gd name="T70" fmla="*/ 42 w 342"/>
                <a:gd name="T71" fmla="*/ 361 h 867"/>
                <a:gd name="T72" fmla="*/ 92 w 342"/>
                <a:gd name="T73" fmla="*/ 445 h 867"/>
                <a:gd name="T74" fmla="*/ 34 w 342"/>
                <a:gd name="T75" fmla="*/ 440 h 867"/>
                <a:gd name="T76" fmla="*/ 6 w 342"/>
                <a:gd name="T77" fmla="*/ 330 h 867"/>
                <a:gd name="T78" fmla="*/ 90 w 342"/>
                <a:gd name="T79" fmla="*/ 524 h 867"/>
                <a:gd name="T80" fmla="*/ 98 w 342"/>
                <a:gd name="T81" fmla="*/ 580 h 867"/>
                <a:gd name="T82" fmla="*/ 17 w 342"/>
                <a:gd name="T83" fmla="*/ 521 h 867"/>
                <a:gd name="T84" fmla="*/ 42 w 342"/>
                <a:gd name="T85" fmla="*/ 484 h 867"/>
                <a:gd name="T86" fmla="*/ 149 w 342"/>
                <a:gd name="T87" fmla="*/ 650 h 867"/>
                <a:gd name="T88" fmla="*/ 127 w 342"/>
                <a:gd name="T89" fmla="*/ 683 h 867"/>
                <a:gd name="T90" fmla="*/ 40 w 342"/>
                <a:gd name="T91" fmla="*/ 630 h 867"/>
                <a:gd name="T92" fmla="*/ 115 w 342"/>
                <a:gd name="T93" fmla="*/ 709 h 867"/>
                <a:gd name="T94" fmla="*/ 214 w 342"/>
                <a:gd name="T95" fmla="*/ 746 h 867"/>
                <a:gd name="T96" fmla="*/ 178 w 342"/>
                <a:gd name="T97" fmla="*/ 780 h 867"/>
                <a:gd name="T98" fmla="*/ 87 w 342"/>
                <a:gd name="T99" fmla="*/ 735 h 867"/>
                <a:gd name="T100" fmla="*/ 184 w 342"/>
                <a:gd name="T101" fmla="*/ 806 h 867"/>
                <a:gd name="T102" fmla="*/ 307 w 342"/>
                <a:gd name="T103" fmla="*/ 833 h 867"/>
                <a:gd name="T104" fmla="*/ 253 w 342"/>
                <a:gd name="T105" fmla="*/ 867 h 867"/>
                <a:gd name="T106" fmla="*/ 143 w 342"/>
                <a:gd name="T107" fmla="*/ 823 h 867"/>
                <a:gd name="T108" fmla="*/ 181 w 342"/>
                <a:gd name="T109" fmla="*/ 70 h 867"/>
                <a:gd name="T110" fmla="*/ 154 w 342"/>
                <a:gd name="T111" fmla="*/ 147 h 867"/>
                <a:gd name="T112" fmla="*/ 133 w 342"/>
                <a:gd name="T113" fmla="*/ 63 h 867"/>
                <a:gd name="T114" fmla="*/ 175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208" y="189"/>
                  </a:moveTo>
                  <a:lnTo>
                    <a:pt x="208" y="189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0" y="198"/>
                  </a:lnTo>
                  <a:lnTo>
                    <a:pt x="169" y="203"/>
                  </a:lnTo>
                  <a:lnTo>
                    <a:pt x="161" y="209"/>
                  </a:lnTo>
                  <a:lnTo>
                    <a:pt x="152" y="216"/>
                  </a:lnTo>
                  <a:lnTo>
                    <a:pt x="146" y="223"/>
                  </a:lnTo>
                  <a:lnTo>
                    <a:pt x="141" y="233"/>
                  </a:lnTo>
                  <a:lnTo>
                    <a:pt x="138" y="24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52" y="255"/>
                  </a:lnTo>
                  <a:lnTo>
                    <a:pt x="166" y="254"/>
                  </a:lnTo>
                  <a:lnTo>
                    <a:pt x="178" y="250"/>
                  </a:lnTo>
                  <a:lnTo>
                    <a:pt x="190" y="247"/>
                  </a:lnTo>
                  <a:lnTo>
                    <a:pt x="202" y="241"/>
                  </a:lnTo>
                  <a:lnTo>
                    <a:pt x="213" y="233"/>
                  </a:lnTo>
                  <a:lnTo>
                    <a:pt x="223" y="225"/>
                  </a:lnTo>
                  <a:lnTo>
                    <a:pt x="233" y="215"/>
                  </a:lnTo>
                  <a:lnTo>
                    <a:pt x="233" y="215"/>
                  </a:lnTo>
                  <a:lnTo>
                    <a:pt x="234" y="214"/>
                  </a:lnTo>
                  <a:lnTo>
                    <a:pt x="234" y="214"/>
                  </a:lnTo>
                  <a:lnTo>
                    <a:pt x="242" y="202"/>
                  </a:lnTo>
                  <a:lnTo>
                    <a:pt x="248" y="189"/>
                  </a:lnTo>
                  <a:lnTo>
                    <a:pt x="248" y="189"/>
                  </a:lnTo>
                  <a:lnTo>
                    <a:pt x="229" y="188"/>
                  </a:lnTo>
                  <a:lnTo>
                    <a:pt x="208" y="189"/>
                  </a:lnTo>
                  <a:lnTo>
                    <a:pt x="208" y="189"/>
                  </a:lnTo>
                  <a:close/>
                  <a:moveTo>
                    <a:pt x="177" y="277"/>
                  </a:moveTo>
                  <a:lnTo>
                    <a:pt x="177" y="277"/>
                  </a:lnTo>
                  <a:lnTo>
                    <a:pt x="164" y="283"/>
                  </a:lnTo>
                  <a:lnTo>
                    <a:pt x="151" y="289"/>
                  </a:lnTo>
                  <a:lnTo>
                    <a:pt x="140" y="298"/>
                  </a:lnTo>
                  <a:lnTo>
                    <a:pt x="130" y="307"/>
                  </a:lnTo>
                  <a:lnTo>
                    <a:pt x="122" y="318"/>
                  </a:lnTo>
                  <a:lnTo>
                    <a:pt x="119" y="324"/>
                  </a:lnTo>
                  <a:lnTo>
                    <a:pt x="117" y="330"/>
                  </a:lnTo>
                  <a:lnTo>
                    <a:pt x="116" y="337"/>
                  </a:lnTo>
                  <a:lnTo>
                    <a:pt x="116" y="344"/>
                  </a:lnTo>
                  <a:lnTo>
                    <a:pt x="116" y="351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34" y="355"/>
                  </a:lnTo>
                  <a:lnTo>
                    <a:pt x="151" y="349"/>
                  </a:lnTo>
                  <a:lnTo>
                    <a:pt x="167" y="339"/>
                  </a:lnTo>
                  <a:lnTo>
                    <a:pt x="180" y="328"/>
                  </a:lnTo>
                  <a:lnTo>
                    <a:pt x="192" y="316"/>
                  </a:lnTo>
                  <a:lnTo>
                    <a:pt x="203" y="301"/>
                  </a:lnTo>
                  <a:lnTo>
                    <a:pt x="212" y="285"/>
                  </a:lnTo>
                  <a:lnTo>
                    <a:pt x="214" y="278"/>
                  </a:lnTo>
                  <a:lnTo>
                    <a:pt x="217" y="270"/>
                  </a:lnTo>
                  <a:lnTo>
                    <a:pt x="217" y="270"/>
                  </a:lnTo>
                  <a:lnTo>
                    <a:pt x="197" y="272"/>
                  </a:lnTo>
                  <a:lnTo>
                    <a:pt x="186" y="275"/>
                  </a:lnTo>
                  <a:lnTo>
                    <a:pt x="177" y="277"/>
                  </a:lnTo>
                  <a:lnTo>
                    <a:pt x="177" y="277"/>
                  </a:lnTo>
                  <a:close/>
                  <a:moveTo>
                    <a:pt x="163" y="369"/>
                  </a:moveTo>
                  <a:lnTo>
                    <a:pt x="163" y="369"/>
                  </a:lnTo>
                  <a:lnTo>
                    <a:pt x="152" y="377"/>
                  </a:lnTo>
                  <a:lnTo>
                    <a:pt x="143" y="385"/>
                  </a:lnTo>
                  <a:lnTo>
                    <a:pt x="134" y="394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18" y="419"/>
                  </a:lnTo>
                  <a:lnTo>
                    <a:pt x="116" y="428"/>
                  </a:lnTo>
                  <a:lnTo>
                    <a:pt x="115" y="435"/>
                  </a:lnTo>
                  <a:lnTo>
                    <a:pt x="113" y="444"/>
                  </a:lnTo>
                  <a:lnTo>
                    <a:pt x="115" y="451"/>
                  </a:lnTo>
                  <a:lnTo>
                    <a:pt x="116" y="459"/>
                  </a:lnTo>
                  <a:lnTo>
                    <a:pt x="119" y="468"/>
                  </a:lnTo>
                  <a:lnTo>
                    <a:pt x="119" y="468"/>
                  </a:lnTo>
                  <a:lnTo>
                    <a:pt x="136" y="459"/>
                  </a:lnTo>
                  <a:lnTo>
                    <a:pt x="152" y="448"/>
                  </a:lnTo>
                  <a:lnTo>
                    <a:pt x="166" y="436"/>
                  </a:lnTo>
                  <a:lnTo>
                    <a:pt x="178" y="422"/>
                  </a:lnTo>
                  <a:lnTo>
                    <a:pt x="188" y="407"/>
                  </a:lnTo>
                  <a:lnTo>
                    <a:pt x="195" y="390"/>
                  </a:lnTo>
                  <a:lnTo>
                    <a:pt x="201" y="37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183" y="361"/>
                  </a:lnTo>
                  <a:lnTo>
                    <a:pt x="173" y="365"/>
                  </a:lnTo>
                  <a:lnTo>
                    <a:pt x="163" y="369"/>
                  </a:lnTo>
                  <a:lnTo>
                    <a:pt x="163" y="369"/>
                  </a:lnTo>
                  <a:close/>
                  <a:moveTo>
                    <a:pt x="171" y="465"/>
                  </a:moveTo>
                  <a:lnTo>
                    <a:pt x="171" y="465"/>
                  </a:lnTo>
                  <a:lnTo>
                    <a:pt x="160" y="476"/>
                  </a:lnTo>
                  <a:lnTo>
                    <a:pt x="150" y="489"/>
                  </a:lnTo>
                  <a:lnTo>
                    <a:pt x="143" y="501"/>
                  </a:lnTo>
                  <a:lnTo>
                    <a:pt x="136" y="514"/>
                  </a:lnTo>
                  <a:lnTo>
                    <a:pt x="134" y="521"/>
                  </a:lnTo>
                  <a:lnTo>
                    <a:pt x="133" y="527"/>
                  </a:lnTo>
                  <a:lnTo>
                    <a:pt x="132" y="535"/>
                  </a:lnTo>
                  <a:lnTo>
                    <a:pt x="133" y="542"/>
                  </a:lnTo>
                  <a:lnTo>
                    <a:pt x="134" y="549"/>
                  </a:lnTo>
                  <a:lnTo>
                    <a:pt x="136" y="555"/>
                  </a:lnTo>
                  <a:lnTo>
                    <a:pt x="139" y="563"/>
                  </a:lnTo>
                  <a:lnTo>
                    <a:pt x="144" y="570"/>
                  </a:lnTo>
                  <a:lnTo>
                    <a:pt x="144" y="570"/>
                  </a:lnTo>
                  <a:lnTo>
                    <a:pt x="158" y="559"/>
                  </a:lnTo>
                  <a:lnTo>
                    <a:pt x="172" y="546"/>
                  </a:lnTo>
                  <a:lnTo>
                    <a:pt x="184" y="531"/>
                  </a:lnTo>
                  <a:lnTo>
                    <a:pt x="192" y="515"/>
                  </a:lnTo>
                  <a:lnTo>
                    <a:pt x="200" y="497"/>
                  </a:lnTo>
                  <a:lnTo>
                    <a:pt x="205" y="479"/>
                  </a:lnTo>
                  <a:lnTo>
                    <a:pt x="207" y="461"/>
                  </a:lnTo>
                  <a:lnTo>
                    <a:pt x="207" y="451"/>
                  </a:lnTo>
                  <a:lnTo>
                    <a:pt x="206" y="442"/>
                  </a:lnTo>
                  <a:lnTo>
                    <a:pt x="206" y="442"/>
                  </a:lnTo>
                  <a:lnTo>
                    <a:pt x="188" y="452"/>
                  </a:lnTo>
                  <a:lnTo>
                    <a:pt x="178" y="459"/>
                  </a:lnTo>
                  <a:lnTo>
                    <a:pt x="171" y="465"/>
                  </a:lnTo>
                  <a:lnTo>
                    <a:pt x="171" y="465"/>
                  </a:lnTo>
                  <a:close/>
                  <a:moveTo>
                    <a:pt x="195" y="554"/>
                  </a:moveTo>
                  <a:lnTo>
                    <a:pt x="195" y="554"/>
                  </a:lnTo>
                  <a:lnTo>
                    <a:pt x="186" y="568"/>
                  </a:lnTo>
                  <a:lnTo>
                    <a:pt x="179" y="581"/>
                  </a:lnTo>
                  <a:lnTo>
                    <a:pt x="173" y="594"/>
                  </a:lnTo>
                  <a:lnTo>
                    <a:pt x="169" y="609"/>
                  </a:lnTo>
                  <a:lnTo>
                    <a:pt x="169" y="616"/>
                  </a:lnTo>
                  <a:lnTo>
                    <a:pt x="169" y="624"/>
                  </a:lnTo>
                  <a:lnTo>
                    <a:pt x="169" y="631"/>
                  </a:lnTo>
                  <a:lnTo>
                    <a:pt x="172" y="637"/>
                  </a:lnTo>
                  <a:lnTo>
                    <a:pt x="174" y="644"/>
                  </a:lnTo>
                  <a:lnTo>
                    <a:pt x="178" y="650"/>
                  </a:lnTo>
                  <a:lnTo>
                    <a:pt x="181" y="656"/>
                  </a:lnTo>
                  <a:lnTo>
                    <a:pt x="188" y="662"/>
                  </a:lnTo>
                  <a:lnTo>
                    <a:pt x="188" y="662"/>
                  </a:lnTo>
                  <a:lnTo>
                    <a:pt x="201" y="649"/>
                  </a:lnTo>
                  <a:lnTo>
                    <a:pt x="211" y="634"/>
                  </a:lnTo>
                  <a:lnTo>
                    <a:pt x="220" y="617"/>
                  </a:lnTo>
                  <a:lnTo>
                    <a:pt x="226" y="599"/>
                  </a:lnTo>
                  <a:lnTo>
                    <a:pt x="231" y="580"/>
                  </a:lnTo>
                  <a:lnTo>
                    <a:pt x="233" y="562"/>
                  </a:lnTo>
                  <a:lnTo>
                    <a:pt x="231" y="542"/>
                  </a:lnTo>
                  <a:lnTo>
                    <a:pt x="229" y="534"/>
                  </a:lnTo>
                  <a:lnTo>
                    <a:pt x="226" y="524"/>
                  </a:lnTo>
                  <a:lnTo>
                    <a:pt x="226" y="524"/>
                  </a:lnTo>
                  <a:lnTo>
                    <a:pt x="209" y="538"/>
                  </a:lnTo>
                  <a:lnTo>
                    <a:pt x="202" y="546"/>
                  </a:lnTo>
                  <a:lnTo>
                    <a:pt x="195" y="554"/>
                  </a:lnTo>
                  <a:lnTo>
                    <a:pt x="195" y="554"/>
                  </a:lnTo>
                  <a:close/>
                  <a:moveTo>
                    <a:pt x="236" y="634"/>
                  </a:moveTo>
                  <a:lnTo>
                    <a:pt x="236" y="634"/>
                  </a:lnTo>
                  <a:lnTo>
                    <a:pt x="229" y="649"/>
                  </a:lnTo>
                  <a:lnTo>
                    <a:pt x="224" y="665"/>
                  </a:lnTo>
                  <a:lnTo>
                    <a:pt x="224" y="665"/>
                  </a:lnTo>
                  <a:lnTo>
                    <a:pt x="223" y="677"/>
                  </a:lnTo>
                  <a:lnTo>
                    <a:pt x="222" y="688"/>
                  </a:lnTo>
                  <a:lnTo>
                    <a:pt x="222" y="700"/>
                  </a:lnTo>
                  <a:lnTo>
                    <a:pt x="224" y="711"/>
                  </a:lnTo>
                  <a:lnTo>
                    <a:pt x="228" y="721"/>
                  </a:lnTo>
                  <a:lnTo>
                    <a:pt x="233" y="731"/>
                  </a:lnTo>
                  <a:lnTo>
                    <a:pt x="241" y="739"/>
                  </a:lnTo>
                  <a:lnTo>
                    <a:pt x="251" y="746"/>
                  </a:lnTo>
                  <a:lnTo>
                    <a:pt x="251" y="746"/>
                  </a:lnTo>
                  <a:lnTo>
                    <a:pt x="258" y="733"/>
                  </a:lnTo>
                  <a:lnTo>
                    <a:pt x="265" y="718"/>
                  </a:lnTo>
                  <a:lnTo>
                    <a:pt x="270" y="704"/>
                  </a:lnTo>
                  <a:lnTo>
                    <a:pt x="274" y="689"/>
                  </a:lnTo>
                  <a:lnTo>
                    <a:pt x="276" y="673"/>
                  </a:lnTo>
                  <a:lnTo>
                    <a:pt x="278" y="659"/>
                  </a:lnTo>
                  <a:lnTo>
                    <a:pt x="276" y="643"/>
                  </a:lnTo>
                  <a:lnTo>
                    <a:pt x="274" y="627"/>
                  </a:lnTo>
                  <a:lnTo>
                    <a:pt x="274" y="627"/>
                  </a:lnTo>
                  <a:lnTo>
                    <a:pt x="269" y="613"/>
                  </a:lnTo>
                  <a:lnTo>
                    <a:pt x="263" y="598"/>
                  </a:lnTo>
                  <a:lnTo>
                    <a:pt x="263" y="598"/>
                  </a:lnTo>
                  <a:lnTo>
                    <a:pt x="248" y="615"/>
                  </a:lnTo>
                  <a:lnTo>
                    <a:pt x="242" y="625"/>
                  </a:lnTo>
                  <a:lnTo>
                    <a:pt x="236" y="634"/>
                  </a:lnTo>
                  <a:lnTo>
                    <a:pt x="236" y="634"/>
                  </a:lnTo>
                  <a:close/>
                  <a:moveTo>
                    <a:pt x="293" y="705"/>
                  </a:moveTo>
                  <a:lnTo>
                    <a:pt x="293" y="705"/>
                  </a:lnTo>
                  <a:lnTo>
                    <a:pt x="290" y="721"/>
                  </a:lnTo>
                  <a:lnTo>
                    <a:pt x="289" y="737"/>
                  </a:lnTo>
                  <a:lnTo>
                    <a:pt x="287" y="752"/>
                  </a:lnTo>
                  <a:lnTo>
                    <a:pt x="290" y="768"/>
                  </a:lnTo>
                  <a:lnTo>
                    <a:pt x="292" y="776"/>
                  </a:lnTo>
                  <a:lnTo>
                    <a:pt x="295" y="783"/>
                  </a:lnTo>
                  <a:lnTo>
                    <a:pt x="298" y="789"/>
                  </a:lnTo>
                  <a:lnTo>
                    <a:pt x="303" y="795"/>
                  </a:lnTo>
                  <a:lnTo>
                    <a:pt x="308" y="801"/>
                  </a:lnTo>
                  <a:lnTo>
                    <a:pt x="314" y="806"/>
                  </a:lnTo>
                  <a:lnTo>
                    <a:pt x="321" y="811"/>
                  </a:lnTo>
                  <a:lnTo>
                    <a:pt x="330" y="814"/>
                  </a:lnTo>
                  <a:lnTo>
                    <a:pt x="330" y="814"/>
                  </a:lnTo>
                  <a:lnTo>
                    <a:pt x="334" y="806"/>
                  </a:lnTo>
                  <a:lnTo>
                    <a:pt x="336" y="796"/>
                  </a:lnTo>
                  <a:lnTo>
                    <a:pt x="341" y="777"/>
                  </a:lnTo>
                  <a:lnTo>
                    <a:pt x="342" y="757"/>
                  </a:lnTo>
                  <a:lnTo>
                    <a:pt x="341" y="737"/>
                  </a:lnTo>
                  <a:lnTo>
                    <a:pt x="338" y="716"/>
                  </a:lnTo>
                  <a:lnTo>
                    <a:pt x="332" y="697"/>
                  </a:lnTo>
                  <a:lnTo>
                    <a:pt x="324" y="678"/>
                  </a:lnTo>
                  <a:lnTo>
                    <a:pt x="319" y="670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02" y="683"/>
                  </a:lnTo>
                  <a:lnTo>
                    <a:pt x="297" y="693"/>
                  </a:lnTo>
                  <a:lnTo>
                    <a:pt x="293" y="705"/>
                  </a:lnTo>
                  <a:lnTo>
                    <a:pt x="293" y="705"/>
                  </a:lnTo>
                  <a:close/>
                  <a:moveTo>
                    <a:pt x="258" y="109"/>
                  </a:moveTo>
                  <a:lnTo>
                    <a:pt x="258" y="109"/>
                  </a:lnTo>
                  <a:lnTo>
                    <a:pt x="245" y="109"/>
                  </a:lnTo>
                  <a:lnTo>
                    <a:pt x="231" y="112"/>
                  </a:lnTo>
                  <a:lnTo>
                    <a:pt x="219" y="114"/>
                  </a:lnTo>
                  <a:lnTo>
                    <a:pt x="207" y="120"/>
                  </a:lnTo>
                  <a:lnTo>
                    <a:pt x="196" y="126"/>
                  </a:lnTo>
                  <a:lnTo>
                    <a:pt x="192" y="131"/>
                  </a:lnTo>
                  <a:lnTo>
                    <a:pt x="188" y="136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80" y="153"/>
                  </a:lnTo>
                  <a:lnTo>
                    <a:pt x="179" y="161"/>
                  </a:lnTo>
                  <a:lnTo>
                    <a:pt x="179" y="161"/>
                  </a:lnTo>
                  <a:lnTo>
                    <a:pt x="191" y="163"/>
                  </a:lnTo>
                  <a:lnTo>
                    <a:pt x="205" y="164"/>
                  </a:lnTo>
                  <a:lnTo>
                    <a:pt x="218" y="163"/>
                  </a:lnTo>
                  <a:lnTo>
                    <a:pt x="231" y="160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8" y="144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89" y="12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78" y="110"/>
                  </a:lnTo>
                  <a:lnTo>
                    <a:pt x="258" y="109"/>
                  </a:lnTo>
                  <a:lnTo>
                    <a:pt x="258" y="109"/>
                  </a:lnTo>
                  <a:close/>
                  <a:moveTo>
                    <a:pt x="286" y="31"/>
                  </a:moveTo>
                  <a:lnTo>
                    <a:pt x="286" y="31"/>
                  </a:lnTo>
                  <a:lnTo>
                    <a:pt x="280" y="42"/>
                  </a:lnTo>
                  <a:lnTo>
                    <a:pt x="273" y="52"/>
                  </a:lnTo>
                  <a:lnTo>
                    <a:pt x="265" y="62"/>
                  </a:lnTo>
                  <a:lnTo>
                    <a:pt x="257" y="70"/>
                  </a:lnTo>
                  <a:lnTo>
                    <a:pt x="247" y="76"/>
                  </a:lnTo>
                  <a:lnTo>
                    <a:pt x="236" y="81"/>
                  </a:lnTo>
                  <a:lnTo>
                    <a:pt x="224" y="84"/>
                  </a:lnTo>
                  <a:lnTo>
                    <a:pt x="212" y="85"/>
                  </a:lnTo>
                  <a:lnTo>
                    <a:pt x="212" y="85"/>
                  </a:lnTo>
                  <a:lnTo>
                    <a:pt x="211" y="78"/>
                  </a:lnTo>
                  <a:lnTo>
                    <a:pt x="209" y="71"/>
                  </a:lnTo>
                  <a:lnTo>
                    <a:pt x="211" y="64"/>
                  </a:lnTo>
                  <a:lnTo>
                    <a:pt x="211" y="58"/>
                  </a:lnTo>
                  <a:lnTo>
                    <a:pt x="216" y="46"/>
                  </a:lnTo>
                  <a:lnTo>
                    <a:pt x="222" y="35"/>
                  </a:lnTo>
                  <a:lnTo>
                    <a:pt x="230" y="26"/>
                  </a:lnTo>
                  <a:lnTo>
                    <a:pt x="240" y="18"/>
                  </a:lnTo>
                  <a:lnTo>
                    <a:pt x="251" y="11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80" y="1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2" y="16"/>
                  </a:lnTo>
                  <a:lnTo>
                    <a:pt x="286" y="31"/>
                  </a:lnTo>
                  <a:lnTo>
                    <a:pt x="286" y="31"/>
                  </a:lnTo>
                  <a:close/>
                  <a:moveTo>
                    <a:pt x="112" y="138"/>
                  </a:moveTo>
                  <a:lnTo>
                    <a:pt x="112" y="13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3" y="181"/>
                  </a:lnTo>
                  <a:lnTo>
                    <a:pt x="124" y="193"/>
                  </a:lnTo>
                  <a:lnTo>
                    <a:pt x="126" y="204"/>
                  </a:lnTo>
                  <a:lnTo>
                    <a:pt x="124" y="215"/>
                  </a:lnTo>
                  <a:lnTo>
                    <a:pt x="122" y="226"/>
                  </a:lnTo>
                  <a:lnTo>
                    <a:pt x="117" y="237"/>
                  </a:lnTo>
                  <a:lnTo>
                    <a:pt x="110" y="248"/>
                  </a:lnTo>
                  <a:lnTo>
                    <a:pt x="110" y="248"/>
                  </a:lnTo>
                  <a:lnTo>
                    <a:pt x="98" y="237"/>
                  </a:lnTo>
                  <a:lnTo>
                    <a:pt x="87" y="225"/>
                  </a:lnTo>
                  <a:lnTo>
                    <a:pt x="79" y="211"/>
                  </a:lnTo>
                  <a:lnTo>
                    <a:pt x="74" y="198"/>
                  </a:lnTo>
                  <a:lnTo>
                    <a:pt x="71" y="182"/>
                  </a:lnTo>
                  <a:lnTo>
                    <a:pt x="71" y="168"/>
                  </a:lnTo>
                  <a:lnTo>
                    <a:pt x="72" y="152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8" y="108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104" y="119"/>
                  </a:lnTo>
                  <a:lnTo>
                    <a:pt x="112" y="138"/>
                  </a:lnTo>
                  <a:lnTo>
                    <a:pt x="112" y="138"/>
                  </a:lnTo>
                  <a:close/>
                  <a:moveTo>
                    <a:pt x="65" y="244"/>
                  </a:moveTo>
                  <a:lnTo>
                    <a:pt x="65" y="244"/>
                  </a:lnTo>
                  <a:lnTo>
                    <a:pt x="73" y="256"/>
                  </a:lnTo>
                  <a:lnTo>
                    <a:pt x="79" y="270"/>
                  </a:lnTo>
                  <a:lnTo>
                    <a:pt x="87" y="284"/>
                  </a:lnTo>
                  <a:lnTo>
                    <a:pt x="92" y="299"/>
                  </a:lnTo>
                  <a:lnTo>
                    <a:pt x="94" y="313"/>
                  </a:lnTo>
                  <a:lnTo>
                    <a:pt x="95" y="328"/>
                  </a:lnTo>
                  <a:lnTo>
                    <a:pt x="95" y="335"/>
                  </a:lnTo>
                  <a:lnTo>
                    <a:pt x="94" y="343"/>
                  </a:lnTo>
                  <a:lnTo>
                    <a:pt x="92" y="350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78" y="352"/>
                  </a:lnTo>
                  <a:lnTo>
                    <a:pt x="68" y="346"/>
                  </a:lnTo>
                  <a:lnTo>
                    <a:pt x="60" y="339"/>
                  </a:lnTo>
                  <a:lnTo>
                    <a:pt x="53" y="332"/>
                  </a:lnTo>
                  <a:lnTo>
                    <a:pt x="47" y="323"/>
                  </a:lnTo>
                  <a:lnTo>
                    <a:pt x="42" y="315"/>
                  </a:lnTo>
                  <a:lnTo>
                    <a:pt x="37" y="305"/>
                  </a:lnTo>
                  <a:lnTo>
                    <a:pt x="33" y="294"/>
                  </a:lnTo>
                  <a:lnTo>
                    <a:pt x="31" y="284"/>
                  </a:lnTo>
                  <a:lnTo>
                    <a:pt x="29" y="273"/>
                  </a:lnTo>
                  <a:lnTo>
                    <a:pt x="28" y="262"/>
                  </a:lnTo>
                  <a:lnTo>
                    <a:pt x="29" y="251"/>
                  </a:lnTo>
                  <a:lnTo>
                    <a:pt x="31" y="241"/>
                  </a:lnTo>
                  <a:lnTo>
                    <a:pt x="32" y="230"/>
                  </a:lnTo>
                  <a:lnTo>
                    <a:pt x="36" y="219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53" y="226"/>
                  </a:lnTo>
                  <a:lnTo>
                    <a:pt x="65" y="244"/>
                  </a:lnTo>
                  <a:lnTo>
                    <a:pt x="65" y="244"/>
                  </a:lnTo>
                  <a:close/>
                  <a:moveTo>
                    <a:pt x="42" y="361"/>
                  </a:moveTo>
                  <a:lnTo>
                    <a:pt x="42" y="361"/>
                  </a:lnTo>
                  <a:lnTo>
                    <a:pt x="60" y="382"/>
                  </a:lnTo>
                  <a:lnTo>
                    <a:pt x="68" y="393"/>
                  </a:lnTo>
                  <a:lnTo>
                    <a:pt x="76" y="405"/>
                  </a:lnTo>
                  <a:lnTo>
                    <a:pt x="76" y="405"/>
                  </a:lnTo>
                  <a:lnTo>
                    <a:pt x="84" y="420"/>
                  </a:lnTo>
                  <a:lnTo>
                    <a:pt x="87" y="429"/>
                  </a:lnTo>
                  <a:lnTo>
                    <a:pt x="89" y="436"/>
                  </a:lnTo>
                  <a:lnTo>
                    <a:pt x="92" y="445"/>
                  </a:lnTo>
                  <a:lnTo>
                    <a:pt x="92" y="453"/>
                  </a:lnTo>
                  <a:lnTo>
                    <a:pt x="92" y="462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76" y="468"/>
                  </a:lnTo>
                  <a:lnTo>
                    <a:pt x="64" y="463"/>
                  </a:lnTo>
                  <a:lnTo>
                    <a:pt x="53" y="457"/>
                  </a:lnTo>
                  <a:lnTo>
                    <a:pt x="43" y="448"/>
                  </a:lnTo>
                  <a:lnTo>
                    <a:pt x="34" y="440"/>
                  </a:lnTo>
                  <a:lnTo>
                    <a:pt x="26" y="429"/>
                  </a:lnTo>
                  <a:lnTo>
                    <a:pt x="20" y="417"/>
                  </a:lnTo>
                  <a:lnTo>
                    <a:pt x="14" y="405"/>
                  </a:lnTo>
                  <a:lnTo>
                    <a:pt x="14" y="405"/>
                  </a:lnTo>
                  <a:lnTo>
                    <a:pt x="8" y="386"/>
                  </a:lnTo>
                  <a:lnTo>
                    <a:pt x="5" y="368"/>
                  </a:lnTo>
                  <a:lnTo>
                    <a:pt x="5" y="349"/>
                  </a:lnTo>
                  <a:lnTo>
                    <a:pt x="6" y="330"/>
                  </a:lnTo>
                  <a:lnTo>
                    <a:pt x="6" y="330"/>
                  </a:lnTo>
                  <a:lnTo>
                    <a:pt x="25" y="345"/>
                  </a:lnTo>
                  <a:lnTo>
                    <a:pt x="42" y="361"/>
                  </a:lnTo>
                  <a:lnTo>
                    <a:pt x="42" y="361"/>
                  </a:lnTo>
                  <a:close/>
                  <a:moveTo>
                    <a:pt x="42" y="484"/>
                  </a:moveTo>
                  <a:lnTo>
                    <a:pt x="42" y="484"/>
                  </a:lnTo>
                  <a:lnTo>
                    <a:pt x="54" y="491"/>
                  </a:lnTo>
                  <a:lnTo>
                    <a:pt x="66" y="501"/>
                  </a:lnTo>
                  <a:lnTo>
                    <a:pt x="79" y="512"/>
                  </a:lnTo>
                  <a:lnTo>
                    <a:pt x="90" y="524"/>
                  </a:lnTo>
                  <a:lnTo>
                    <a:pt x="101" y="536"/>
                  </a:lnTo>
                  <a:lnTo>
                    <a:pt x="109" y="549"/>
                  </a:lnTo>
                  <a:lnTo>
                    <a:pt x="112" y="557"/>
                  </a:lnTo>
                  <a:lnTo>
                    <a:pt x="115" y="564"/>
                  </a:lnTo>
                  <a:lnTo>
                    <a:pt x="116" y="572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06" y="580"/>
                  </a:lnTo>
                  <a:lnTo>
                    <a:pt x="98" y="580"/>
                  </a:lnTo>
                  <a:lnTo>
                    <a:pt x="89" y="579"/>
                  </a:lnTo>
                  <a:lnTo>
                    <a:pt x="81" y="576"/>
                  </a:lnTo>
                  <a:lnTo>
                    <a:pt x="73" y="574"/>
                  </a:lnTo>
                  <a:lnTo>
                    <a:pt x="65" y="570"/>
                  </a:lnTo>
                  <a:lnTo>
                    <a:pt x="57" y="566"/>
                  </a:lnTo>
                  <a:lnTo>
                    <a:pt x="50" y="562"/>
                  </a:lnTo>
                  <a:lnTo>
                    <a:pt x="38" y="549"/>
                  </a:lnTo>
                  <a:lnTo>
                    <a:pt x="27" y="536"/>
                  </a:lnTo>
                  <a:lnTo>
                    <a:pt x="17" y="521"/>
                  </a:lnTo>
                  <a:lnTo>
                    <a:pt x="10" y="506"/>
                  </a:lnTo>
                  <a:lnTo>
                    <a:pt x="10" y="506"/>
                  </a:lnTo>
                  <a:lnTo>
                    <a:pt x="6" y="495"/>
                  </a:lnTo>
                  <a:lnTo>
                    <a:pt x="3" y="484"/>
                  </a:lnTo>
                  <a:lnTo>
                    <a:pt x="2" y="472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1" y="472"/>
                  </a:lnTo>
                  <a:lnTo>
                    <a:pt x="42" y="484"/>
                  </a:lnTo>
                  <a:lnTo>
                    <a:pt x="42" y="484"/>
                  </a:lnTo>
                  <a:close/>
                  <a:moveTo>
                    <a:pt x="67" y="600"/>
                  </a:moveTo>
                  <a:lnTo>
                    <a:pt x="67" y="600"/>
                  </a:lnTo>
                  <a:lnTo>
                    <a:pt x="81" y="605"/>
                  </a:lnTo>
                  <a:lnTo>
                    <a:pt x="95" y="613"/>
                  </a:lnTo>
                  <a:lnTo>
                    <a:pt x="110" y="620"/>
                  </a:lnTo>
                  <a:lnTo>
                    <a:pt x="124" y="628"/>
                  </a:lnTo>
                  <a:lnTo>
                    <a:pt x="138" y="639"/>
                  </a:lnTo>
                  <a:lnTo>
                    <a:pt x="149" y="650"/>
                  </a:lnTo>
                  <a:lnTo>
                    <a:pt x="154" y="656"/>
                  </a:lnTo>
                  <a:lnTo>
                    <a:pt x="157" y="664"/>
                  </a:lnTo>
                  <a:lnTo>
                    <a:pt x="160" y="671"/>
                  </a:lnTo>
                  <a:lnTo>
                    <a:pt x="162" y="678"/>
                  </a:lnTo>
                  <a:lnTo>
                    <a:pt x="162" y="678"/>
                  </a:lnTo>
                  <a:lnTo>
                    <a:pt x="154" y="681"/>
                  </a:lnTo>
                  <a:lnTo>
                    <a:pt x="144" y="683"/>
                  </a:lnTo>
                  <a:lnTo>
                    <a:pt x="135" y="683"/>
                  </a:lnTo>
                  <a:lnTo>
                    <a:pt x="127" y="683"/>
                  </a:lnTo>
                  <a:lnTo>
                    <a:pt x="118" y="683"/>
                  </a:lnTo>
                  <a:lnTo>
                    <a:pt x="110" y="681"/>
                  </a:lnTo>
                  <a:lnTo>
                    <a:pt x="101" y="678"/>
                  </a:lnTo>
                  <a:lnTo>
                    <a:pt x="94" y="676"/>
                  </a:lnTo>
                  <a:lnTo>
                    <a:pt x="78" y="667"/>
                  </a:lnTo>
                  <a:lnTo>
                    <a:pt x="64" y="656"/>
                  </a:lnTo>
                  <a:lnTo>
                    <a:pt x="51" y="644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34" y="620"/>
                  </a:lnTo>
                  <a:lnTo>
                    <a:pt x="28" y="609"/>
                  </a:lnTo>
                  <a:lnTo>
                    <a:pt x="23" y="598"/>
                  </a:lnTo>
                  <a:lnTo>
                    <a:pt x="20" y="587"/>
                  </a:lnTo>
                  <a:lnTo>
                    <a:pt x="20" y="587"/>
                  </a:lnTo>
                  <a:lnTo>
                    <a:pt x="44" y="593"/>
                  </a:lnTo>
                  <a:lnTo>
                    <a:pt x="67" y="600"/>
                  </a:lnTo>
                  <a:lnTo>
                    <a:pt x="67" y="600"/>
                  </a:lnTo>
                  <a:close/>
                  <a:moveTo>
                    <a:pt x="115" y="709"/>
                  </a:moveTo>
                  <a:lnTo>
                    <a:pt x="115" y="709"/>
                  </a:lnTo>
                  <a:lnTo>
                    <a:pt x="132" y="711"/>
                  </a:lnTo>
                  <a:lnTo>
                    <a:pt x="150" y="715"/>
                  </a:lnTo>
                  <a:lnTo>
                    <a:pt x="150" y="715"/>
                  </a:lnTo>
                  <a:lnTo>
                    <a:pt x="173" y="722"/>
                  </a:lnTo>
                  <a:lnTo>
                    <a:pt x="185" y="727"/>
                  </a:lnTo>
                  <a:lnTo>
                    <a:pt x="195" y="732"/>
                  </a:lnTo>
                  <a:lnTo>
                    <a:pt x="205" y="739"/>
                  </a:lnTo>
                  <a:lnTo>
                    <a:pt x="214" y="746"/>
                  </a:lnTo>
                  <a:lnTo>
                    <a:pt x="222" y="756"/>
                  </a:lnTo>
                  <a:lnTo>
                    <a:pt x="229" y="767"/>
                  </a:lnTo>
                  <a:lnTo>
                    <a:pt x="229" y="767"/>
                  </a:lnTo>
                  <a:lnTo>
                    <a:pt x="220" y="771"/>
                  </a:lnTo>
                  <a:lnTo>
                    <a:pt x="211" y="774"/>
                  </a:lnTo>
                  <a:lnTo>
                    <a:pt x="202" y="777"/>
                  </a:lnTo>
                  <a:lnTo>
                    <a:pt x="195" y="779"/>
                  </a:lnTo>
                  <a:lnTo>
                    <a:pt x="186" y="780"/>
                  </a:lnTo>
                  <a:lnTo>
                    <a:pt x="178" y="780"/>
                  </a:lnTo>
                  <a:lnTo>
                    <a:pt x="162" y="779"/>
                  </a:lnTo>
                  <a:lnTo>
                    <a:pt x="145" y="774"/>
                  </a:lnTo>
                  <a:lnTo>
                    <a:pt x="130" y="768"/>
                  </a:lnTo>
                  <a:lnTo>
                    <a:pt x="115" y="759"/>
                  </a:lnTo>
                  <a:lnTo>
                    <a:pt x="100" y="748"/>
                  </a:lnTo>
                  <a:lnTo>
                    <a:pt x="100" y="748"/>
                  </a:lnTo>
                  <a:lnTo>
                    <a:pt x="94" y="744"/>
                  </a:lnTo>
                  <a:lnTo>
                    <a:pt x="94" y="744"/>
                  </a:lnTo>
                  <a:lnTo>
                    <a:pt x="87" y="735"/>
                  </a:lnTo>
                  <a:lnTo>
                    <a:pt x="78" y="726"/>
                  </a:lnTo>
                  <a:lnTo>
                    <a:pt x="71" y="716"/>
                  </a:lnTo>
                  <a:lnTo>
                    <a:pt x="65" y="706"/>
                  </a:lnTo>
                  <a:lnTo>
                    <a:pt x="65" y="706"/>
                  </a:lnTo>
                  <a:lnTo>
                    <a:pt x="89" y="706"/>
                  </a:lnTo>
                  <a:lnTo>
                    <a:pt x="115" y="709"/>
                  </a:lnTo>
                  <a:lnTo>
                    <a:pt x="115" y="709"/>
                  </a:lnTo>
                  <a:close/>
                  <a:moveTo>
                    <a:pt x="184" y="806"/>
                  </a:moveTo>
                  <a:lnTo>
                    <a:pt x="184" y="806"/>
                  </a:lnTo>
                  <a:lnTo>
                    <a:pt x="200" y="805"/>
                  </a:lnTo>
                  <a:lnTo>
                    <a:pt x="217" y="805"/>
                  </a:lnTo>
                  <a:lnTo>
                    <a:pt x="235" y="806"/>
                  </a:lnTo>
                  <a:lnTo>
                    <a:pt x="253" y="808"/>
                  </a:lnTo>
                  <a:lnTo>
                    <a:pt x="270" y="812"/>
                  </a:lnTo>
                  <a:lnTo>
                    <a:pt x="286" y="819"/>
                  </a:lnTo>
                  <a:lnTo>
                    <a:pt x="293" y="823"/>
                  </a:lnTo>
                  <a:lnTo>
                    <a:pt x="301" y="828"/>
                  </a:lnTo>
                  <a:lnTo>
                    <a:pt x="307" y="833"/>
                  </a:lnTo>
                  <a:lnTo>
                    <a:pt x="312" y="839"/>
                  </a:lnTo>
                  <a:lnTo>
                    <a:pt x="312" y="839"/>
                  </a:lnTo>
                  <a:lnTo>
                    <a:pt x="304" y="846"/>
                  </a:lnTo>
                  <a:lnTo>
                    <a:pt x="297" y="852"/>
                  </a:lnTo>
                  <a:lnTo>
                    <a:pt x="289" y="856"/>
                  </a:lnTo>
                  <a:lnTo>
                    <a:pt x="280" y="859"/>
                  </a:lnTo>
                  <a:lnTo>
                    <a:pt x="271" y="863"/>
                  </a:lnTo>
                  <a:lnTo>
                    <a:pt x="263" y="864"/>
                  </a:lnTo>
                  <a:lnTo>
                    <a:pt x="253" y="867"/>
                  </a:lnTo>
                  <a:lnTo>
                    <a:pt x="244" y="867"/>
                  </a:lnTo>
                  <a:lnTo>
                    <a:pt x="225" y="866"/>
                  </a:lnTo>
                  <a:lnTo>
                    <a:pt x="207" y="862"/>
                  </a:lnTo>
                  <a:lnTo>
                    <a:pt x="189" y="855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162" y="839"/>
                  </a:lnTo>
                  <a:lnTo>
                    <a:pt x="152" y="831"/>
                  </a:lnTo>
                  <a:lnTo>
                    <a:pt x="143" y="823"/>
                  </a:lnTo>
                  <a:lnTo>
                    <a:pt x="134" y="814"/>
                  </a:lnTo>
                  <a:lnTo>
                    <a:pt x="134" y="814"/>
                  </a:lnTo>
                  <a:lnTo>
                    <a:pt x="158" y="810"/>
                  </a:lnTo>
                  <a:lnTo>
                    <a:pt x="184" y="806"/>
                  </a:lnTo>
                  <a:lnTo>
                    <a:pt x="184" y="806"/>
                  </a:lnTo>
                  <a:close/>
                  <a:moveTo>
                    <a:pt x="179" y="44"/>
                  </a:moveTo>
                  <a:lnTo>
                    <a:pt x="179" y="44"/>
                  </a:lnTo>
                  <a:lnTo>
                    <a:pt x="180" y="57"/>
                  </a:lnTo>
                  <a:lnTo>
                    <a:pt x="181" y="70"/>
                  </a:lnTo>
                  <a:lnTo>
                    <a:pt x="181" y="85"/>
                  </a:lnTo>
                  <a:lnTo>
                    <a:pt x="179" y="99"/>
                  </a:lnTo>
                  <a:lnTo>
                    <a:pt x="175" y="113"/>
                  </a:lnTo>
                  <a:lnTo>
                    <a:pt x="171" y="126"/>
                  </a:lnTo>
                  <a:lnTo>
                    <a:pt x="167" y="132"/>
                  </a:lnTo>
                  <a:lnTo>
                    <a:pt x="163" y="137"/>
                  </a:lnTo>
                  <a:lnTo>
                    <a:pt x="158" y="142"/>
                  </a:lnTo>
                  <a:lnTo>
                    <a:pt x="154" y="147"/>
                  </a:lnTo>
                  <a:lnTo>
                    <a:pt x="154" y="147"/>
                  </a:lnTo>
                  <a:lnTo>
                    <a:pt x="146" y="138"/>
                  </a:lnTo>
                  <a:lnTo>
                    <a:pt x="140" y="130"/>
                  </a:lnTo>
                  <a:lnTo>
                    <a:pt x="136" y="121"/>
                  </a:lnTo>
                  <a:lnTo>
                    <a:pt x="133" y="112"/>
                  </a:lnTo>
                  <a:lnTo>
                    <a:pt x="130" y="102"/>
                  </a:lnTo>
                  <a:lnTo>
                    <a:pt x="130" y="92"/>
                  </a:lnTo>
                  <a:lnTo>
                    <a:pt x="130" y="82"/>
                  </a:lnTo>
                  <a:lnTo>
                    <a:pt x="132" y="73"/>
                  </a:lnTo>
                  <a:lnTo>
                    <a:pt x="133" y="63"/>
                  </a:lnTo>
                  <a:lnTo>
                    <a:pt x="136" y="53"/>
                  </a:lnTo>
                  <a:lnTo>
                    <a:pt x="140" y="44"/>
                  </a:lnTo>
                  <a:lnTo>
                    <a:pt x="145" y="34"/>
                  </a:lnTo>
                  <a:lnTo>
                    <a:pt x="150" y="25"/>
                  </a:lnTo>
                  <a:lnTo>
                    <a:pt x="156" y="17"/>
                  </a:lnTo>
                  <a:lnTo>
                    <a:pt x="163" y="9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5" y="23"/>
                  </a:lnTo>
                  <a:lnTo>
                    <a:pt x="179" y="44"/>
                  </a:lnTo>
                  <a:lnTo>
                    <a:pt x="179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601837" y="2342145"/>
              <a:ext cx="2800925" cy="79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</a:t>
              </a:r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endParaRPr lang="en-US" altLang="zh-CN" sz="2000" b="1" dirty="0">
                <a:solidFill>
                  <a:srgbClr val="F6AB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电力行业协会先进奖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45600" y="1411200"/>
            <a:ext cx="3185381" cy="1225046"/>
            <a:chOff x="6212879" y="2052636"/>
            <a:chExt cx="3578840" cy="1376364"/>
          </a:xfrm>
        </p:grpSpPr>
        <p:sp>
          <p:nvSpPr>
            <p:cNvPr id="8" name="Freeform 17"/>
            <p:cNvSpPr>
              <a:spLocks noEditPoints="1"/>
            </p:cNvSpPr>
            <p:nvPr/>
          </p:nvSpPr>
          <p:spPr bwMode="auto">
            <a:xfrm>
              <a:off x="9248794" y="2052636"/>
              <a:ext cx="542925" cy="1376363"/>
            </a:xfrm>
            <a:custGeom>
              <a:avLst/>
              <a:gdLst>
                <a:gd name="T0" fmla="*/ 197 w 342"/>
                <a:gd name="T1" fmla="*/ 223 h 867"/>
                <a:gd name="T2" fmla="*/ 140 w 342"/>
                <a:gd name="T3" fmla="*/ 241 h 867"/>
                <a:gd name="T4" fmla="*/ 94 w 342"/>
                <a:gd name="T5" fmla="*/ 189 h 867"/>
                <a:gd name="T6" fmla="*/ 212 w 342"/>
                <a:gd name="T7" fmla="*/ 307 h 867"/>
                <a:gd name="T8" fmla="*/ 208 w 342"/>
                <a:gd name="T9" fmla="*/ 355 h 867"/>
                <a:gd name="T10" fmla="*/ 126 w 342"/>
                <a:gd name="T11" fmla="*/ 270 h 867"/>
                <a:gd name="T12" fmla="*/ 208 w 342"/>
                <a:gd name="T13" fmla="*/ 394 h 867"/>
                <a:gd name="T14" fmla="*/ 223 w 342"/>
                <a:gd name="T15" fmla="*/ 468 h 867"/>
                <a:gd name="T16" fmla="*/ 139 w 342"/>
                <a:gd name="T17" fmla="*/ 354 h 867"/>
                <a:gd name="T18" fmla="*/ 192 w 342"/>
                <a:gd name="T19" fmla="*/ 489 h 867"/>
                <a:gd name="T20" fmla="*/ 203 w 342"/>
                <a:gd name="T21" fmla="*/ 563 h 867"/>
                <a:gd name="T22" fmla="*/ 135 w 342"/>
                <a:gd name="T23" fmla="*/ 461 h 867"/>
                <a:gd name="T24" fmla="*/ 147 w 342"/>
                <a:gd name="T25" fmla="*/ 554 h 867"/>
                <a:gd name="T26" fmla="*/ 168 w 342"/>
                <a:gd name="T27" fmla="*/ 644 h 867"/>
                <a:gd name="T28" fmla="*/ 112 w 342"/>
                <a:gd name="T29" fmla="*/ 580 h 867"/>
                <a:gd name="T30" fmla="*/ 147 w 342"/>
                <a:gd name="T31" fmla="*/ 554 h 867"/>
                <a:gd name="T32" fmla="*/ 118 w 342"/>
                <a:gd name="T33" fmla="*/ 711 h 867"/>
                <a:gd name="T34" fmla="*/ 68 w 342"/>
                <a:gd name="T35" fmla="*/ 689 h 867"/>
                <a:gd name="T36" fmla="*/ 94 w 342"/>
                <a:gd name="T37" fmla="*/ 615 h 867"/>
                <a:gd name="T38" fmla="*/ 53 w 342"/>
                <a:gd name="T39" fmla="*/ 768 h 867"/>
                <a:gd name="T40" fmla="*/ 14 w 342"/>
                <a:gd name="T41" fmla="*/ 814 h 867"/>
                <a:gd name="T42" fmla="*/ 23 w 342"/>
                <a:gd name="T43" fmla="*/ 670 h 867"/>
                <a:gd name="T44" fmla="*/ 98 w 342"/>
                <a:gd name="T45" fmla="*/ 109 h 867"/>
                <a:gd name="T46" fmla="*/ 162 w 342"/>
                <a:gd name="T47" fmla="*/ 153 h 867"/>
                <a:gd name="T48" fmla="*/ 74 w 342"/>
                <a:gd name="T49" fmla="*/ 144 h 867"/>
                <a:gd name="T50" fmla="*/ 56 w 342"/>
                <a:gd name="T51" fmla="*/ 31 h 867"/>
                <a:gd name="T52" fmla="*/ 130 w 342"/>
                <a:gd name="T53" fmla="*/ 85 h 867"/>
                <a:gd name="T54" fmla="*/ 102 w 342"/>
                <a:gd name="T55" fmla="*/ 18 h 867"/>
                <a:gd name="T56" fmla="*/ 56 w 342"/>
                <a:gd name="T57" fmla="*/ 31 h 867"/>
                <a:gd name="T58" fmla="*/ 220 w 342"/>
                <a:gd name="T59" fmla="*/ 226 h 867"/>
                <a:gd name="T60" fmla="*/ 271 w 342"/>
                <a:gd name="T61" fmla="*/ 168 h 867"/>
                <a:gd name="T62" fmla="*/ 239 w 342"/>
                <a:gd name="T63" fmla="*/ 119 h 867"/>
                <a:gd name="T64" fmla="*/ 248 w 342"/>
                <a:gd name="T65" fmla="*/ 313 h 867"/>
                <a:gd name="T66" fmla="*/ 282 w 342"/>
                <a:gd name="T67" fmla="*/ 339 h 867"/>
                <a:gd name="T68" fmla="*/ 313 w 342"/>
                <a:gd name="T69" fmla="*/ 251 h 867"/>
                <a:gd name="T70" fmla="*/ 302 w 342"/>
                <a:gd name="T71" fmla="*/ 361 h 867"/>
                <a:gd name="T72" fmla="*/ 251 w 342"/>
                <a:gd name="T73" fmla="*/ 445 h 867"/>
                <a:gd name="T74" fmla="*/ 309 w 342"/>
                <a:gd name="T75" fmla="*/ 440 h 867"/>
                <a:gd name="T76" fmla="*/ 336 w 342"/>
                <a:gd name="T77" fmla="*/ 330 h 867"/>
                <a:gd name="T78" fmla="*/ 252 w 342"/>
                <a:gd name="T79" fmla="*/ 524 h 867"/>
                <a:gd name="T80" fmla="*/ 245 w 342"/>
                <a:gd name="T81" fmla="*/ 580 h 867"/>
                <a:gd name="T82" fmla="*/ 325 w 342"/>
                <a:gd name="T83" fmla="*/ 521 h 867"/>
                <a:gd name="T84" fmla="*/ 301 w 342"/>
                <a:gd name="T85" fmla="*/ 484 h 867"/>
                <a:gd name="T86" fmla="*/ 194 w 342"/>
                <a:gd name="T87" fmla="*/ 650 h 867"/>
                <a:gd name="T88" fmla="*/ 216 w 342"/>
                <a:gd name="T89" fmla="*/ 683 h 867"/>
                <a:gd name="T90" fmla="*/ 302 w 342"/>
                <a:gd name="T91" fmla="*/ 630 h 867"/>
                <a:gd name="T92" fmla="*/ 228 w 342"/>
                <a:gd name="T93" fmla="*/ 709 h 867"/>
                <a:gd name="T94" fmla="*/ 129 w 342"/>
                <a:gd name="T95" fmla="*/ 746 h 867"/>
                <a:gd name="T96" fmla="*/ 164 w 342"/>
                <a:gd name="T97" fmla="*/ 780 h 867"/>
                <a:gd name="T98" fmla="*/ 257 w 342"/>
                <a:gd name="T99" fmla="*/ 735 h 867"/>
                <a:gd name="T100" fmla="*/ 158 w 342"/>
                <a:gd name="T101" fmla="*/ 806 h 867"/>
                <a:gd name="T102" fmla="*/ 36 w 342"/>
                <a:gd name="T103" fmla="*/ 833 h 867"/>
                <a:gd name="T104" fmla="*/ 89 w 342"/>
                <a:gd name="T105" fmla="*/ 867 h 867"/>
                <a:gd name="T106" fmla="*/ 200 w 342"/>
                <a:gd name="T107" fmla="*/ 823 h 867"/>
                <a:gd name="T108" fmla="*/ 161 w 342"/>
                <a:gd name="T109" fmla="*/ 70 h 867"/>
                <a:gd name="T110" fmla="*/ 190 w 342"/>
                <a:gd name="T111" fmla="*/ 147 h 867"/>
                <a:gd name="T112" fmla="*/ 209 w 342"/>
                <a:gd name="T113" fmla="*/ 63 h 867"/>
                <a:gd name="T114" fmla="*/ 167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134" y="189"/>
                  </a:moveTo>
                  <a:lnTo>
                    <a:pt x="134" y="189"/>
                  </a:lnTo>
                  <a:lnTo>
                    <a:pt x="152" y="194"/>
                  </a:lnTo>
                  <a:lnTo>
                    <a:pt x="152" y="194"/>
                  </a:lnTo>
                  <a:lnTo>
                    <a:pt x="162" y="198"/>
                  </a:lnTo>
                  <a:lnTo>
                    <a:pt x="173" y="203"/>
                  </a:lnTo>
                  <a:lnTo>
                    <a:pt x="181" y="209"/>
                  </a:lnTo>
                  <a:lnTo>
                    <a:pt x="190" y="216"/>
                  </a:lnTo>
                  <a:lnTo>
                    <a:pt x="197" y="223"/>
                  </a:lnTo>
                  <a:lnTo>
                    <a:pt x="202" y="233"/>
                  </a:lnTo>
                  <a:lnTo>
                    <a:pt x="205" y="244"/>
                  </a:lnTo>
                  <a:lnTo>
                    <a:pt x="205" y="256"/>
                  </a:lnTo>
                  <a:lnTo>
                    <a:pt x="205" y="256"/>
                  </a:lnTo>
                  <a:lnTo>
                    <a:pt x="190" y="255"/>
                  </a:lnTo>
                  <a:lnTo>
                    <a:pt x="177" y="254"/>
                  </a:lnTo>
                  <a:lnTo>
                    <a:pt x="164" y="250"/>
                  </a:lnTo>
                  <a:lnTo>
                    <a:pt x="152" y="247"/>
                  </a:lnTo>
                  <a:lnTo>
                    <a:pt x="140" y="241"/>
                  </a:lnTo>
                  <a:lnTo>
                    <a:pt x="129" y="233"/>
                  </a:lnTo>
                  <a:lnTo>
                    <a:pt x="119" y="225"/>
                  </a:lnTo>
                  <a:lnTo>
                    <a:pt x="110" y="215"/>
                  </a:lnTo>
                  <a:lnTo>
                    <a:pt x="110" y="215"/>
                  </a:lnTo>
                  <a:lnTo>
                    <a:pt x="109" y="214"/>
                  </a:lnTo>
                  <a:lnTo>
                    <a:pt x="109" y="214"/>
                  </a:lnTo>
                  <a:lnTo>
                    <a:pt x="100" y="202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113" y="188"/>
                  </a:lnTo>
                  <a:lnTo>
                    <a:pt x="134" y="189"/>
                  </a:lnTo>
                  <a:lnTo>
                    <a:pt x="134" y="189"/>
                  </a:lnTo>
                  <a:close/>
                  <a:moveTo>
                    <a:pt x="166" y="277"/>
                  </a:moveTo>
                  <a:lnTo>
                    <a:pt x="166" y="277"/>
                  </a:lnTo>
                  <a:lnTo>
                    <a:pt x="179" y="283"/>
                  </a:lnTo>
                  <a:lnTo>
                    <a:pt x="191" y="289"/>
                  </a:lnTo>
                  <a:lnTo>
                    <a:pt x="202" y="298"/>
                  </a:lnTo>
                  <a:lnTo>
                    <a:pt x="212" y="307"/>
                  </a:lnTo>
                  <a:lnTo>
                    <a:pt x="220" y="318"/>
                  </a:lnTo>
                  <a:lnTo>
                    <a:pt x="223" y="324"/>
                  </a:lnTo>
                  <a:lnTo>
                    <a:pt x="225" y="330"/>
                  </a:lnTo>
                  <a:lnTo>
                    <a:pt x="226" y="337"/>
                  </a:lnTo>
                  <a:lnTo>
                    <a:pt x="226" y="344"/>
                  </a:lnTo>
                  <a:lnTo>
                    <a:pt x="226" y="35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08" y="355"/>
                  </a:lnTo>
                  <a:lnTo>
                    <a:pt x="191" y="349"/>
                  </a:lnTo>
                  <a:lnTo>
                    <a:pt x="177" y="339"/>
                  </a:lnTo>
                  <a:lnTo>
                    <a:pt x="162" y="328"/>
                  </a:lnTo>
                  <a:lnTo>
                    <a:pt x="150" y="316"/>
                  </a:lnTo>
                  <a:lnTo>
                    <a:pt x="139" y="301"/>
                  </a:lnTo>
                  <a:lnTo>
                    <a:pt x="130" y="285"/>
                  </a:lnTo>
                  <a:lnTo>
                    <a:pt x="128" y="278"/>
                  </a:lnTo>
                  <a:lnTo>
                    <a:pt x="126" y="270"/>
                  </a:lnTo>
                  <a:lnTo>
                    <a:pt x="126" y="270"/>
                  </a:lnTo>
                  <a:lnTo>
                    <a:pt x="145" y="272"/>
                  </a:lnTo>
                  <a:lnTo>
                    <a:pt x="156" y="275"/>
                  </a:lnTo>
                  <a:lnTo>
                    <a:pt x="166" y="277"/>
                  </a:lnTo>
                  <a:lnTo>
                    <a:pt x="166" y="277"/>
                  </a:lnTo>
                  <a:close/>
                  <a:moveTo>
                    <a:pt x="179" y="369"/>
                  </a:moveTo>
                  <a:lnTo>
                    <a:pt x="179" y="369"/>
                  </a:lnTo>
                  <a:lnTo>
                    <a:pt x="190" y="377"/>
                  </a:lnTo>
                  <a:lnTo>
                    <a:pt x="200" y="385"/>
                  </a:lnTo>
                  <a:lnTo>
                    <a:pt x="208" y="394"/>
                  </a:lnTo>
                  <a:lnTo>
                    <a:pt x="216" y="405"/>
                  </a:lnTo>
                  <a:lnTo>
                    <a:pt x="216" y="405"/>
                  </a:lnTo>
                  <a:lnTo>
                    <a:pt x="224" y="419"/>
                  </a:lnTo>
                  <a:lnTo>
                    <a:pt x="226" y="428"/>
                  </a:lnTo>
                  <a:lnTo>
                    <a:pt x="228" y="435"/>
                  </a:lnTo>
                  <a:lnTo>
                    <a:pt x="229" y="444"/>
                  </a:lnTo>
                  <a:lnTo>
                    <a:pt x="228" y="451"/>
                  </a:lnTo>
                  <a:lnTo>
                    <a:pt x="226" y="459"/>
                  </a:lnTo>
                  <a:lnTo>
                    <a:pt x="223" y="468"/>
                  </a:lnTo>
                  <a:lnTo>
                    <a:pt x="223" y="468"/>
                  </a:lnTo>
                  <a:lnTo>
                    <a:pt x="206" y="459"/>
                  </a:lnTo>
                  <a:lnTo>
                    <a:pt x="190" y="448"/>
                  </a:lnTo>
                  <a:lnTo>
                    <a:pt x="177" y="436"/>
                  </a:lnTo>
                  <a:lnTo>
                    <a:pt x="164" y="422"/>
                  </a:lnTo>
                  <a:lnTo>
                    <a:pt x="155" y="407"/>
                  </a:lnTo>
                  <a:lnTo>
                    <a:pt x="147" y="390"/>
                  </a:lnTo>
                  <a:lnTo>
                    <a:pt x="143" y="37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60" y="361"/>
                  </a:lnTo>
                  <a:lnTo>
                    <a:pt x="169" y="365"/>
                  </a:lnTo>
                  <a:lnTo>
                    <a:pt x="179" y="369"/>
                  </a:lnTo>
                  <a:lnTo>
                    <a:pt x="179" y="369"/>
                  </a:lnTo>
                  <a:close/>
                  <a:moveTo>
                    <a:pt x="173" y="465"/>
                  </a:moveTo>
                  <a:lnTo>
                    <a:pt x="173" y="465"/>
                  </a:lnTo>
                  <a:lnTo>
                    <a:pt x="183" y="476"/>
                  </a:lnTo>
                  <a:lnTo>
                    <a:pt x="192" y="489"/>
                  </a:lnTo>
                  <a:lnTo>
                    <a:pt x="201" y="501"/>
                  </a:lnTo>
                  <a:lnTo>
                    <a:pt x="206" y="514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11" y="535"/>
                  </a:lnTo>
                  <a:lnTo>
                    <a:pt x="209" y="542"/>
                  </a:lnTo>
                  <a:lnTo>
                    <a:pt x="208" y="549"/>
                  </a:lnTo>
                  <a:lnTo>
                    <a:pt x="206" y="555"/>
                  </a:lnTo>
                  <a:lnTo>
                    <a:pt x="203" y="563"/>
                  </a:lnTo>
                  <a:lnTo>
                    <a:pt x="198" y="570"/>
                  </a:lnTo>
                  <a:lnTo>
                    <a:pt x="198" y="570"/>
                  </a:lnTo>
                  <a:lnTo>
                    <a:pt x="184" y="559"/>
                  </a:lnTo>
                  <a:lnTo>
                    <a:pt x="171" y="546"/>
                  </a:lnTo>
                  <a:lnTo>
                    <a:pt x="158" y="531"/>
                  </a:lnTo>
                  <a:lnTo>
                    <a:pt x="150" y="515"/>
                  </a:lnTo>
                  <a:lnTo>
                    <a:pt x="143" y="497"/>
                  </a:lnTo>
                  <a:lnTo>
                    <a:pt x="138" y="479"/>
                  </a:lnTo>
                  <a:lnTo>
                    <a:pt x="135" y="461"/>
                  </a:lnTo>
                  <a:lnTo>
                    <a:pt x="135" y="451"/>
                  </a:lnTo>
                  <a:lnTo>
                    <a:pt x="136" y="442"/>
                  </a:lnTo>
                  <a:lnTo>
                    <a:pt x="136" y="442"/>
                  </a:lnTo>
                  <a:lnTo>
                    <a:pt x="155" y="452"/>
                  </a:lnTo>
                  <a:lnTo>
                    <a:pt x="164" y="459"/>
                  </a:lnTo>
                  <a:lnTo>
                    <a:pt x="173" y="465"/>
                  </a:lnTo>
                  <a:lnTo>
                    <a:pt x="173" y="465"/>
                  </a:lnTo>
                  <a:close/>
                  <a:moveTo>
                    <a:pt x="147" y="554"/>
                  </a:moveTo>
                  <a:lnTo>
                    <a:pt x="147" y="554"/>
                  </a:lnTo>
                  <a:lnTo>
                    <a:pt x="156" y="568"/>
                  </a:lnTo>
                  <a:lnTo>
                    <a:pt x="163" y="581"/>
                  </a:lnTo>
                  <a:lnTo>
                    <a:pt x="169" y="594"/>
                  </a:lnTo>
                  <a:lnTo>
                    <a:pt x="173" y="609"/>
                  </a:lnTo>
                  <a:lnTo>
                    <a:pt x="173" y="616"/>
                  </a:lnTo>
                  <a:lnTo>
                    <a:pt x="173" y="624"/>
                  </a:lnTo>
                  <a:lnTo>
                    <a:pt x="173" y="631"/>
                  </a:lnTo>
                  <a:lnTo>
                    <a:pt x="172" y="637"/>
                  </a:lnTo>
                  <a:lnTo>
                    <a:pt x="168" y="644"/>
                  </a:lnTo>
                  <a:lnTo>
                    <a:pt x="166" y="650"/>
                  </a:lnTo>
                  <a:lnTo>
                    <a:pt x="161" y="656"/>
                  </a:lnTo>
                  <a:lnTo>
                    <a:pt x="155" y="662"/>
                  </a:lnTo>
                  <a:lnTo>
                    <a:pt x="155" y="662"/>
                  </a:lnTo>
                  <a:lnTo>
                    <a:pt x="143" y="649"/>
                  </a:lnTo>
                  <a:lnTo>
                    <a:pt x="132" y="634"/>
                  </a:lnTo>
                  <a:lnTo>
                    <a:pt x="122" y="617"/>
                  </a:lnTo>
                  <a:lnTo>
                    <a:pt x="116" y="599"/>
                  </a:lnTo>
                  <a:lnTo>
                    <a:pt x="112" y="580"/>
                  </a:lnTo>
                  <a:lnTo>
                    <a:pt x="110" y="562"/>
                  </a:lnTo>
                  <a:lnTo>
                    <a:pt x="111" y="542"/>
                  </a:lnTo>
                  <a:lnTo>
                    <a:pt x="113" y="534"/>
                  </a:lnTo>
                  <a:lnTo>
                    <a:pt x="116" y="524"/>
                  </a:lnTo>
                  <a:lnTo>
                    <a:pt x="116" y="524"/>
                  </a:lnTo>
                  <a:lnTo>
                    <a:pt x="133" y="538"/>
                  </a:lnTo>
                  <a:lnTo>
                    <a:pt x="140" y="546"/>
                  </a:lnTo>
                  <a:lnTo>
                    <a:pt x="147" y="554"/>
                  </a:lnTo>
                  <a:lnTo>
                    <a:pt x="147" y="554"/>
                  </a:lnTo>
                  <a:close/>
                  <a:moveTo>
                    <a:pt x="106" y="634"/>
                  </a:moveTo>
                  <a:lnTo>
                    <a:pt x="106" y="634"/>
                  </a:lnTo>
                  <a:lnTo>
                    <a:pt x="113" y="649"/>
                  </a:lnTo>
                  <a:lnTo>
                    <a:pt x="118" y="665"/>
                  </a:lnTo>
                  <a:lnTo>
                    <a:pt x="118" y="665"/>
                  </a:lnTo>
                  <a:lnTo>
                    <a:pt x="119" y="677"/>
                  </a:lnTo>
                  <a:lnTo>
                    <a:pt x="121" y="688"/>
                  </a:lnTo>
                  <a:lnTo>
                    <a:pt x="121" y="700"/>
                  </a:lnTo>
                  <a:lnTo>
                    <a:pt x="118" y="711"/>
                  </a:lnTo>
                  <a:lnTo>
                    <a:pt x="115" y="721"/>
                  </a:lnTo>
                  <a:lnTo>
                    <a:pt x="110" y="731"/>
                  </a:lnTo>
                  <a:lnTo>
                    <a:pt x="101" y="739"/>
                  </a:lnTo>
                  <a:lnTo>
                    <a:pt x="91" y="746"/>
                  </a:lnTo>
                  <a:lnTo>
                    <a:pt x="91" y="746"/>
                  </a:lnTo>
                  <a:lnTo>
                    <a:pt x="84" y="733"/>
                  </a:lnTo>
                  <a:lnTo>
                    <a:pt x="77" y="718"/>
                  </a:lnTo>
                  <a:lnTo>
                    <a:pt x="72" y="704"/>
                  </a:lnTo>
                  <a:lnTo>
                    <a:pt x="68" y="689"/>
                  </a:lnTo>
                  <a:lnTo>
                    <a:pt x="66" y="673"/>
                  </a:lnTo>
                  <a:lnTo>
                    <a:pt x="65" y="659"/>
                  </a:lnTo>
                  <a:lnTo>
                    <a:pt x="66" y="643"/>
                  </a:lnTo>
                  <a:lnTo>
                    <a:pt x="68" y="627"/>
                  </a:lnTo>
                  <a:lnTo>
                    <a:pt x="68" y="627"/>
                  </a:lnTo>
                  <a:lnTo>
                    <a:pt x="73" y="613"/>
                  </a:lnTo>
                  <a:lnTo>
                    <a:pt x="79" y="598"/>
                  </a:lnTo>
                  <a:lnTo>
                    <a:pt x="79" y="598"/>
                  </a:lnTo>
                  <a:lnTo>
                    <a:pt x="94" y="615"/>
                  </a:lnTo>
                  <a:lnTo>
                    <a:pt x="100" y="625"/>
                  </a:lnTo>
                  <a:lnTo>
                    <a:pt x="106" y="634"/>
                  </a:lnTo>
                  <a:lnTo>
                    <a:pt x="106" y="634"/>
                  </a:lnTo>
                  <a:close/>
                  <a:moveTo>
                    <a:pt x="49" y="705"/>
                  </a:moveTo>
                  <a:lnTo>
                    <a:pt x="49" y="705"/>
                  </a:lnTo>
                  <a:lnTo>
                    <a:pt x="53" y="721"/>
                  </a:lnTo>
                  <a:lnTo>
                    <a:pt x="55" y="737"/>
                  </a:lnTo>
                  <a:lnTo>
                    <a:pt x="55" y="752"/>
                  </a:lnTo>
                  <a:lnTo>
                    <a:pt x="53" y="768"/>
                  </a:lnTo>
                  <a:lnTo>
                    <a:pt x="50" y="776"/>
                  </a:lnTo>
                  <a:lnTo>
                    <a:pt x="48" y="783"/>
                  </a:lnTo>
                  <a:lnTo>
                    <a:pt x="44" y="789"/>
                  </a:lnTo>
                  <a:lnTo>
                    <a:pt x="39" y="795"/>
                  </a:lnTo>
                  <a:lnTo>
                    <a:pt x="34" y="801"/>
                  </a:lnTo>
                  <a:lnTo>
                    <a:pt x="28" y="806"/>
                  </a:lnTo>
                  <a:lnTo>
                    <a:pt x="21" y="811"/>
                  </a:lnTo>
                  <a:lnTo>
                    <a:pt x="14" y="814"/>
                  </a:lnTo>
                  <a:lnTo>
                    <a:pt x="14" y="814"/>
                  </a:lnTo>
                  <a:lnTo>
                    <a:pt x="9" y="806"/>
                  </a:lnTo>
                  <a:lnTo>
                    <a:pt x="6" y="796"/>
                  </a:lnTo>
                  <a:lnTo>
                    <a:pt x="1" y="777"/>
                  </a:lnTo>
                  <a:lnTo>
                    <a:pt x="0" y="757"/>
                  </a:lnTo>
                  <a:lnTo>
                    <a:pt x="1" y="737"/>
                  </a:lnTo>
                  <a:lnTo>
                    <a:pt x="5" y="716"/>
                  </a:lnTo>
                  <a:lnTo>
                    <a:pt x="10" y="697"/>
                  </a:lnTo>
                  <a:lnTo>
                    <a:pt x="19" y="678"/>
                  </a:lnTo>
                  <a:lnTo>
                    <a:pt x="23" y="670"/>
                  </a:lnTo>
                  <a:lnTo>
                    <a:pt x="29" y="662"/>
                  </a:lnTo>
                  <a:lnTo>
                    <a:pt x="29" y="662"/>
                  </a:lnTo>
                  <a:lnTo>
                    <a:pt x="40" y="683"/>
                  </a:lnTo>
                  <a:lnTo>
                    <a:pt x="45" y="693"/>
                  </a:lnTo>
                  <a:lnTo>
                    <a:pt x="49" y="705"/>
                  </a:lnTo>
                  <a:lnTo>
                    <a:pt x="49" y="705"/>
                  </a:lnTo>
                  <a:close/>
                  <a:moveTo>
                    <a:pt x="84" y="109"/>
                  </a:moveTo>
                  <a:lnTo>
                    <a:pt x="84" y="109"/>
                  </a:lnTo>
                  <a:lnTo>
                    <a:pt x="98" y="109"/>
                  </a:lnTo>
                  <a:lnTo>
                    <a:pt x="111" y="112"/>
                  </a:lnTo>
                  <a:lnTo>
                    <a:pt x="123" y="114"/>
                  </a:lnTo>
                  <a:lnTo>
                    <a:pt x="135" y="120"/>
                  </a:lnTo>
                  <a:lnTo>
                    <a:pt x="146" y="126"/>
                  </a:lnTo>
                  <a:lnTo>
                    <a:pt x="150" y="131"/>
                  </a:lnTo>
                  <a:lnTo>
                    <a:pt x="155" y="136"/>
                  </a:lnTo>
                  <a:lnTo>
                    <a:pt x="158" y="141"/>
                  </a:lnTo>
                  <a:lnTo>
                    <a:pt x="161" y="147"/>
                  </a:lnTo>
                  <a:lnTo>
                    <a:pt x="162" y="153"/>
                  </a:lnTo>
                  <a:lnTo>
                    <a:pt x="164" y="161"/>
                  </a:lnTo>
                  <a:lnTo>
                    <a:pt x="164" y="161"/>
                  </a:lnTo>
                  <a:lnTo>
                    <a:pt x="151" y="163"/>
                  </a:lnTo>
                  <a:lnTo>
                    <a:pt x="138" y="164"/>
                  </a:lnTo>
                  <a:lnTo>
                    <a:pt x="124" y="163"/>
                  </a:lnTo>
                  <a:lnTo>
                    <a:pt x="111" y="160"/>
                  </a:lnTo>
                  <a:lnTo>
                    <a:pt x="99" y="157"/>
                  </a:lnTo>
                  <a:lnTo>
                    <a:pt x="87" y="152"/>
                  </a:lnTo>
                  <a:lnTo>
                    <a:pt x="74" y="144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54" y="12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65" y="110"/>
                  </a:lnTo>
                  <a:lnTo>
                    <a:pt x="84" y="109"/>
                  </a:lnTo>
                  <a:lnTo>
                    <a:pt x="84" y="109"/>
                  </a:lnTo>
                  <a:close/>
                  <a:moveTo>
                    <a:pt x="56" y="31"/>
                  </a:moveTo>
                  <a:lnTo>
                    <a:pt x="56" y="31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7" y="62"/>
                  </a:lnTo>
                  <a:lnTo>
                    <a:pt x="85" y="70"/>
                  </a:lnTo>
                  <a:lnTo>
                    <a:pt x="95" y="76"/>
                  </a:lnTo>
                  <a:lnTo>
                    <a:pt x="106" y="81"/>
                  </a:lnTo>
                  <a:lnTo>
                    <a:pt x="118" y="84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2" y="78"/>
                  </a:lnTo>
                  <a:lnTo>
                    <a:pt x="133" y="71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7" y="46"/>
                  </a:lnTo>
                  <a:lnTo>
                    <a:pt x="121" y="35"/>
                  </a:lnTo>
                  <a:lnTo>
                    <a:pt x="112" y="26"/>
                  </a:lnTo>
                  <a:lnTo>
                    <a:pt x="102" y="18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62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16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231" y="138"/>
                  </a:moveTo>
                  <a:lnTo>
                    <a:pt x="231" y="138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19" y="181"/>
                  </a:lnTo>
                  <a:lnTo>
                    <a:pt x="218" y="193"/>
                  </a:lnTo>
                  <a:lnTo>
                    <a:pt x="217" y="204"/>
                  </a:lnTo>
                  <a:lnTo>
                    <a:pt x="218" y="215"/>
                  </a:lnTo>
                  <a:lnTo>
                    <a:pt x="220" y="226"/>
                  </a:lnTo>
                  <a:lnTo>
                    <a:pt x="225" y="237"/>
                  </a:lnTo>
                  <a:lnTo>
                    <a:pt x="233" y="248"/>
                  </a:lnTo>
                  <a:lnTo>
                    <a:pt x="233" y="248"/>
                  </a:lnTo>
                  <a:lnTo>
                    <a:pt x="245" y="237"/>
                  </a:lnTo>
                  <a:lnTo>
                    <a:pt x="256" y="225"/>
                  </a:lnTo>
                  <a:lnTo>
                    <a:pt x="263" y="211"/>
                  </a:lnTo>
                  <a:lnTo>
                    <a:pt x="268" y="198"/>
                  </a:lnTo>
                  <a:lnTo>
                    <a:pt x="271" y="182"/>
                  </a:lnTo>
                  <a:lnTo>
                    <a:pt x="271" y="168"/>
                  </a:lnTo>
                  <a:lnTo>
                    <a:pt x="270" y="152"/>
                  </a:lnTo>
                  <a:lnTo>
                    <a:pt x="267" y="136"/>
                  </a:lnTo>
                  <a:lnTo>
                    <a:pt x="267" y="136"/>
                  </a:lnTo>
                  <a:lnTo>
                    <a:pt x="263" y="126"/>
                  </a:lnTo>
                  <a:lnTo>
                    <a:pt x="259" y="116"/>
                  </a:lnTo>
                  <a:lnTo>
                    <a:pt x="254" y="10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9" y="119"/>
                  </a:lnTo>
                  <a:lnTo>
                    <a:pt x="231" y="138"/>
                  </a:lnTo>
                  <a:lnTo>
                    <a:pt x="231" y="138"/>
                  </a:lnTo>
                  <a:close/>
                  <a:moveTo>
                    <a:pt x="278" y="244"/>
                  </a:moveTo>
                  <a:lnTo>
                    <a:pt x="278" y="244"/>
                  </a:lnTo>
                  <a:lnTo>
                    <a:pt x="270" y="256"/>
                  </a:lnTo>
                  <a:lnTo>
                    <a:pt x="263" y="270"/>
                  </a:lnTo>
                  <a:lnTo>
                    <a:pt x="256" y="284"/>
                  </a:lnTo>
                  <a:lnTo>
                    <a:pt x="251" y="299"/>
                  </a:lnTo>
                  <a:lnTo>
                    <a:pt x="248" y="313"/>
                  </a:lnTo>
                  <a:lnTo>
                    <a:pt x="247" y="328"/>
                  </a:lnTo>
                  <a:lnTo>
                    <a:pt x="247" y="335"/>
                  </a:lnTo>
                  <a:lnTo>
                    <a:pt x="248" y="343"/>
                  </a:lnTo>
                  <a:lnTo>
                    <a:pt x="251" y="350"/>
                  </a:lnTo>
                  <a:lnTo>
                    <a:pt x="254" y="356"/>
                  </a:lnTo>
                  <a:lnTo>
                    <a:pt x="254" y="356"/>
                  </a:lnTo>
                  <a:lnTo>
                    <a:pt x="264" y="352"/>
                  </a:lnTo>
                  <a:lnTo>
                    <a:pt x="274" y="346"/>
                  </a:lnTo>
                  <a:lnTo>
                    <a:pt x="282" y="339"/>
                  </a:lnTo>
                  <a:lnTo>
                    <a:pt x="290" y="332"/>
                  </a:lnTo>
                  <a:lnTo>
                    <a:pt x="296" y="323"/>
                  </a:lnTo>
                  <a:lnTo>
                    <a:pt x="301" y="315"/>
                  </a:lnTo>
                  <a:lnTo>
                    <a:pt x="306" y="305"/>
                  </a:lnTo>
                  <a:lnTo>
                    <a:pt x="309" y="294"/>
                  </a:lnTo>
                  <a:lnTo>
                    <a:pt x="312" y="284"/>
                  </a:lnTo>
                  <a:lnTo>
                    <a:pt x="313" y="273"/>
                  </a:lnTo>
                  <a:lnTo>
                    <a:pt x="314" y="262"/>
                  </a:lnTo>
                  <a:lnTo>
                    <a:pt x="313" y="251"/>
                  </a:lnTo>
                  <a:lnTo>
                    <a:pt x="312" y="241"/>
                  </a:lnTo>
                  <a:lnTo>
                    <a:pt x="310" y="230"/>
                  </a:lnTo>
                  <a:lnTo>
                    <a:pt x="308" y="219"/>
                  </a:lnTo>
                  <a:lnTo>
                    <a:pt x="304" y="209"/>
                  </a:lnTo>
                  <a:lnTo>
                    <a:pt x="304" y="209"/>
                  </a:lnTo>
                  <a:lnTo>
                    <a:pt x="290" y="226"/>
                  </a:lnTo>
                  <a:lnTo>
                    <a:pt x="278" y="244"/>
                  </a:lnTo>
                  <a:lnTo>
                    <a:pt x="278" y="244"/>
                  </a:lnTo>
                  <a:close/>
                  <a:moveTo>
                    <a:pt x="302" y="361"/>
                  </a:moveTo>
                  <a:lnTo>
                    <a:pt x="302" y="361"/>
                  </a:lnTo>
                  <a:lnTo>
                    <a:pt x="282" y="382"/>
                  </a:lnTo>
                  <a:lnTo>
                    <a:pt x="275" y="393"/>
                  </a:lnTo>
                  <a:lnTo>
                    <a:pt x="267" y="405"/>
                  </a:lnTo>
                  <a:lnTo>
                    <a:pt x="267" y="405"/>
                  </a:lnTo>
                  <a:lnTo>
                    <a:pt x="258" y="420"/>
                  </a:lnTo>
                  <a:lnTo>
                    <a:pt x="256" y="429"/>
                  </a:lnTo>
                  <a:lnTo>
                    <a:pt x="253" y="436"/>
                  </a:lnTo>
                  <a:lnTo>
                    <a:pt x="251" y="445"/>
                  </a:lnTo>
                  <a:lnTo>
                    <a:pt x="251" y="453"/>
                  </a:lnTo>
                  <a:lnTo>
                    <a:pt x="251" y="462"/>
                  </a:lnTo>
                  <a:lnTo>
                    <a:pt x="252" y="472"/>
                  </a:lnTo>
                  <a:lnTo>
                    <a:pt x="252" y="472"/>
                  </a:lnTo>
                  <a:lnTo>
                    <a:pt x="267" y="468"/>
                  </a:lnTo>
                  <a:lnTo>
                    <a:pt x="279" y="463"/>
                  </a:lnTo>
                  <a:lnTo>
                    <a:pt x="290" y="457"/>
                  </a:lnTo>
                  <a:lnTo>
                    <a:pt x="299" y="448"/>
                  </a:lnTo>
                  <a:lnTo>
                    <a:pt x="309" y="440"/>
                  </a:lnTo>
                  <a:lnTo>
                    <a:pt x="316" y="429"/>
                  </a:lnTo>
                  <a:lnTo>
                    <a:pt x="323" y="417"/>
                  </a:lnTo>
                  <a:lnTo>
                    <a:pt x="329" y="405"/>
                  </a:lnTo>
                  <a:lnTo>
                    <a:pt x="329" y="405"/>
                  </a:lnTo>
                  <a:lnTo>
                    <a:pt x="335" y="386"/>
                  </a:lnTo>
                  <a:lnTo>
                    <a:pt x="337" y="368"/>
                  </a:lnTo>
                  <a:lnTo>
                    <a:pt x="337" y="349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18" y="345"/>
                  </a:lnTo>
                  <a:lnTo>
                    <a:pt x="302" y="361"/>
                  </a:lnTo>
                  <a:lnTo>
                    <a:pt x="302" y="361"/>
                  </a:lnTo>
                  <a:close/>
                  <a:moveTo>
                    <a:pt x="301" y="484"/>
                  </a:moveTo>
                  <a:lnTo>
                    <a:pt x="301" y="484"/>
                  </a:lnTo>
                  <a:lnTo>
                    <a:pt x="288" y="491"/>
                  </a:lnTo>
                  <a:lnTo>
                    <a:pt x="276" y="501"/>
                  </a:lnTo>
                  <a:lnTo>
                    <a:pt x="263" y="512"/>
                  </a:lnTo>
                  <a:lnTo>
                    <a:pt x="252" y="524"/>
                  </a:lnTo>
                  <a:lnTo>
                    <a:pt x="241" y="536"/>
                  </a:lnTo>
                  <a:lnTo>
                    <a:pt x="234" y="549"/>
                  </a:lnTo>
                  <a:lnTo>
                    <a:pt x="230" y="557"/>
                  </a:lnTo>
                  <a:lnTo>
                    <a:pt x="229" y="564"/>
                  </a:lnTo>
                  <a:lnTo>
                    <a:pt x="226" y="572"/>
                  </a:lnTo>
                  <a:lnTo>
                    <a:pt x="226" y="580"/>
                  </a:lnTo>
                  <a:lnTo>
                    <a:pt x="226" y="580"/>
                  </a:lnTo>
                  <a:lnTo>
                    <a:pt x="236" y="580"/>
                  </a:lnTo>
                  <a:lnTo>
                    <a:pt x="245" y="580"/>
                  </a:lnTo>
                  <a:lnTo>
                    <a:pt x="253" y="579"/>
                  </a:lnTo>
                  <a:lnTo>
                    <a:pt x="262" y="576"/>
                  </a:lnTo>
                  <a:lnTo>
                    <a:pt x="270" y="574"/>
                  </a:lnTo>
                  <a:lnTo>
                    <a:pt x="278" y="570"/>
                  </a:lnTo>
                  <a:lnTo>
                    <a:pt x="285" y="566"/>
                  </a:lnTo>
                  <a:lnTo>
                    <a:pt x="292" y="562"/>
                  </a:lnTo>
                  <a:lnTo>
                    <a:pt x="304" y="549"/>
                  </a:lnTo>
                  <a:lnTo>
                    <a:pt x="315" y="536"/>
                  </a:lnTo>
                  <a:lnTo>
                    <a:pt x="325" y="521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6" y="495"/>
                  </a:lnTo>
                  <a:lnTo>
                    <a:pt x="340" y="484"/>
                  </a:lnTo>
                  <a:lnTo>
                    <a:pt x="341" y="472"/>
                  </a:lnTo>
                  <a:lnTo>
                    <a:pt x="342" y="461"/>
                  </a:lnTo>
                  <a:lnTo>
                    <a:pt x="342" y="461"/>
                  </a:lnTo>
                  <a:lnTo>
                    <a:pt x="321" y="472"/>
                  </a:lnTo>
                  <a:lnTo>
                    <a:pt x="301" y="484"/>
                  </a:lnTo>
                  <a:lnTo>
                    <a:pt x="301" y="484"/>
                  </a:lnTo>
                  <a:close/>
                  <a:moveTo>
                    <a:pt x="276" y="600"/>
                  </a:moveTo>
                  <a:lnTo>
                    <a:pt x="276" y="600"/>
                  </a:lnTo>
                  <a:lnTo>
                    <a:pt x="262" y="605"/>
                  </a:lnTo>
                  <a:lnTo>
                    <a:pt x="247" y="613"/>
                  </a:lnTo>
                  <a:lnTo>
                    <a:pt x="233" y="620"/>
                  </a:lnTo>
                  <a:lnTo>
                    <a:pt x="218" y="628"/>
                  </a:lnTo>
                  <a:lnTo>
                    <a:pt x="205" y="639"/>
                  </a:lnTo>
                  <a:lnTo>
                    <a:pt x="194" y="650"/>
                  </a:lnTo>
                  <a:lnTo>
                    <a:pt x="189" y="656"/>
                  </a:lnTo>
                  <a:lnTo>
                    <a:pt x="185" y="664"/>
                  </a:lnTo>
                  <a:lnTo>
                    <a:pt x="183" y="671"/>
                  </a:lnTo>
                  <a:lnTo>
                    <a:pt x="180" y="678"/>
                  </a:lnTo>
                  <a:lnTo>
                    <a:pt x="180" y="678"/>
                  </a:lnTo>
                  <a:lnTo>
                    <a:pt x="189" y="681"/>
                  </a:lnTo>
                  <a:lnTo>
                    <a:pt x="198" y="683"/>
                  </a:lnTo>
                  <a:lnTo>
                    <a:pt x="207" y="683"/>
                  </a:lnTo>
                  <a:lnTo>
                    <a:pt x="216" y="683"/>
                  </a:lnTo>
                  <a:lnTo>
                    <a:pt x="224" y="683"/>
                  </a:lnTo>
                  <a:lnTo>
                    <a:pt x="233" y="681"/>
                  </a:lnTo>
                  <a:lnTo>
                    <a:pt x="241" y="678"/>
                  </a:lnTo>
                  <a:lnTo>
                    <a:pt x="250" y="676"/>
                  </a:lnTo>
                  <a:lnTo>
                    <a:pt x="264" y="667"/>
                  </a:lnTo>
                  <a:lnTo>
                    <a:pt x="279" y="656"/>
                  </a:lnTo>
                  <a:lnTo>
                    <a:pt x="291" y="644"/>
                  </a:lnTo>
                  <a:lnTo>
                    <a:pt x="302" y="630"/>
                  </a:lnTo>
                  <a:lnTo>
                    <a:pt x="302" y="630"/>
                  </a:lnTo>
                  <a:lnTo>
                    <a:pt x="308" y="620"/>
                  </a:lnTo>
                  <a:lnTo>
                    <a:pt x="314" y="609"/>
                  </a:lnTo>
                  <a:lnTo>
                    <a:pt x="319" y="598"/>
                  </a:lnTo>
                  <a:lnTo>
                    <a:pt x="323" y="587"/>
                  </a:lnTo>
                  <a:lnTo>
                    <a:pt x="323" y="587"/>
                  </a:lnTo>
                  <a:lnTo>
                    <a:pt x="299" y="593"/>
                  </a:lnTo>
                  <a:lnTo>
                    <a:pt x="276" y="600"/>
                  </a:lnTo>
                  <a:lnTo>
                    <a:pt x="276" y="600"/>
                  </a:lnTo>
                  <a:close/>
                  <a:moveTo>
                    <a:pt x="228" y="709"/>
                  </a:moveTo>
                  <a:lnTo>
                    <a:pt x="228" y="709"/>
                  </a:lnTo>
                  <a:lnTo>
                    <a:pt x="211" y="711"/>
                  </a:lnTo>
                  <a:lnTo>
                    <a:pt x="192" y="715"/>
                  </a:lnTo>
                  <a:lnTo>
                    <a:pt x="192" y="715"/>
                  </a:lnTo>
                  <a:lnTo>
                    <a:pt x="169" y="722"/>
                  </a:lnTo>
                  <a:lnTo>
                    <a:pt x="158" y="727"/>
                  </a:lnTo>
                  <a:lnTo>
                    <a:pt x="147" y="732"/>
                  </a:lnTo>
                  <a:lnTo>
                    <a:pt x="138" y="739"/>
                  </a:lnTo>
                  <a:lnTo>
                    <a:pt x="129" y="746"/>
                  </a:lnTo>
                  <a:lnTo>
                    <a:pt x="121" y="756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23" y="771"/>
                  </a:lnTo>
                  <a:lnTo>
                    <a:pt x="132" y="774"/>
                  </a:lnTo>
                  <a:lnTo>
                    <a:pt x="140" y="777"/>
                  </a:lnTo>
                  <a:lnTo>
                    <a:pt x="149" y="779"/>
                  </a:lnTo>
                  <a:lnTo>
                    <a:pt x="156" y="780"/>
                  </a:lnTo>
                  <a:lnTo>
                    <a:pt x="164" y="780"/>
                  </a:lnTo>
                  <a:lnTo>
                    <a:pt x="181" y="779"/>
                  </a:lnTo>
                  <a:lnTo>
                    <a:pt x="197" y="774"/>
                  </a:lnTo>
                  <a:lnTo>
                    <a:pt x="213" y="768"/>
                  </a:lnTo>
                  <a:lnTo>
                    <a:pt x="228" y="759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4"/>
                  </a:lnTo>
                  <a:lnTo>
                    <a:pt x="248" y="744"/>
                  </a:lnTo>
                  <a:lnTo>
                    <a:pt x="257" y="735"/>
                  </a:lnTo>
                  <a:lnTo>
                    <a:pt x="264" y="726"/>
                  </a:lnTo>
                  <a:lnTo>
                    <a:pt x="271" y="716"/>
                  </a:lnTo>
                  <a:lnTo>
                    <a:pt x="278" y="706"/>
                  </a:lnTo>
                  <a:lnTo>
                    <a:pt x="278" y="706"/>
                  </a:lnTo>
                  <a:lnTo>
                    <a:pt x="253" y="706"/>
                  </a:lnTo>
                  <a:lnTo>
                    <a:pt x="228" y="709"/>
                  </a:lnTo>
                  <a:lnTo>
                    <a:pt x="228" y="709"/>
                  </a:lnTo>
                  <a:close/>
                  <a:moveTo>
                    <a:pt x="158" y="806"/>
                  </a:moveTo>
                  <a:lnTo>
                    <a:pt x="158" y="806"/>
                  </a:lnTo>
                  <a:lnTo>
                    <a:pt x="143" y="805"/>
                  </a:lnTo>
                  <a:lnTo>
                    <a:pt x="126" y="805"/>
                  </a:lnTo>
                  <a:lnTo>
                    <a:pt x="107" y="806"/>
                  </a:lnTo>
                  <a:lnTo>
                    <a:pt x="90" y="808"/>
                  </a:lnTo>
                  <a:lnTo>
                    <a:pt x="72" y="812"/>
                  </a:lnTo>
                  <a:lnTo>
                    <a:pt x="56" y="819"/>
                  </a:lnTo>
                  <a:lnTo>
                    <a:pt x="49" y="823"/>
                  </a:lnTo>
                  <a:lnTo>
                    <a:pt x="43" y="828"/>
                  </a:lnTo>
                  <a:lnTo>
                    <a:pt x="36" y="833"/>
                  </a:lnTo>
                  <a:lnTo>
                    <a:pt x="31" y="839"/>
                  </a:lnTo>
                  <a:lnTo>
                    <a:pt x="31" y="839"/>
                  </a:lnTo>
                  <a:lnTo>
                    <a:pt x="38" y="846"/>
                  </a:lnTo>
                  <a:lnTo>
                    <a:pt x="45" y="852"/>
                  </a:lnTo>
                  <a:lnTo>
                    <a:pt x="54" y="856"/>
                  </a:lnTo>
                  <a:lnTo>
                    <a:pt x="62" y="859"/>
                  </a:lnTo>
                  <a:lnTo>
                    <a:pt x="71" y="863"/>
                  </a:lnTo>
                  <a:lnTo>
                    <a:pt x="81" y="864"/>
                  </a:lnTo>
                  <a:lnTo>
                    <a:pt x="89" y="867"/>
                  </a:lnTo>
                  <a:lnTo>
                    <a:pt x="99" y="867"/>
                  </a:lnTo>
                  <a:lnTo>
                    <a:pt x="117" y="866"/>
                  </a:lnTo>
                  <a:lnTo>
                    <a:pt x="135" y="862"/>
                  </a:lnTo>
                  <a:lnTo>
                    <a:pt x="154" y="855"/>
                  </a:lnTo>
                  <a:lnTo>
                    <a:pt x="171" y="846"/>
                  </a:lnTo>
                  <a:lnTo>
                    <a:pt x="171" y="846"/>
                  </a:lnTo>
                  <a:lnTo>
                    <a:pt x="180" y="839"/>
                  </a:lnTo>
                  <a:lnTo>
                    <a:pt x="191" y="831"/>
                  </a:lnTo>
                  <a:lnTo>
                    <a:pt x="200" y="823"/>
                  </a:lnTo>
                  <a:lnTo>
                    <a:pt x="209" y="814"/>
                  </a:lnTo>
                  <a:lnTo>
                    <a:pt x="209" y="814"/>
                  </a:lnTo>
                  <a:lnTo>
                    <a:pt x="184" y="810"/>
                  </a:lnTo>
                  <a:lnTo>
                    <a:pt x="158" y="806"/>
                  </a:lnTo>
                  <a:lnTo>
                    <a:pt x="158" y="806"/>
                  </a:lnTo>
                  <a:close/>
                  <a:moveTo>
                    <a:pt x="163" y="44"/>
                  </a:moveTo>
                  <a:lnTo>
                    <a:pt x="163" y="44"/>
                  </a:lnTo>
                  <a:lnTo>
                    <a:pt x="162" y="57"/>
                  </a:lnTo>
                  <a:lnTo>
                    <a:pt x="161" y="70"/>
                  </a:lnTo>
                  <a:lnTo>
                    <a:pt x="162" y="85"/>
                  </a:lnTo>
                  <a:lnTo>
                    <a:pt x="163" y="99"/>
                  </a:lnTo>
                  <a:lnTo>
                    <a:pt x="167" y="113"/>
                  </a:lnTo>
                  <a:lnTo>
                    <a:pt x="172" y="126"/>
                  </a:lnTo>
                  <a:lnTo>
                    <a:pt x="175" y="132"/>
                  </a:lnTo>
                  <a:lnTo>
                    <a:pt x="179" y="137"/>
                  </a:lnTo>
                  <a:lnTo>
                    <a:pt x="184" y="142"/>
                  </a:lnTo>
                  <a:lnTo>
                    <a:pt x="190" y="147"/>
                  </a:lnTo>
                  <a:lnTo>
                    <a:pt x="190" y="147"/>
                  </a:lnTo>
                  <a:lnTo>
                    <a:pt x="196" y="138"/>
                  </a:lnTo>
                  <a:lnTo>
                    <a:pt x="202" y="130"/>
                  </a:lnTo>
                  <a:lnTo>
                    <a:pt x="206" y="121"/>
                  </a:lnTo>
                  <a:lnTo>
                    <a:pt x="209" y="112"/>
                  </a:lnTo>
                  <a:lnTo>
                    <a:pt x="212" y="102"/>
                  </a:lnTo>
                  <a:lnTo>
                    <a:pt x="212" y="92"/>
                  </a:lnTo>
                  <a:lnTo>
                    <a:pt x="212" y="82"/>
                  </a:lnTo>
                  <a:lnTo>
                    <a:pt x="211" y="73"/>
                  </a:lnTo>
                  <a:lnTo>
                    <a:pt x="209" y="63"/>
                  </a:lnTo>
                  <a:lnTo>
                    <a:pt x="206" y="53"/>
                  </a:lnTo>
                  <a:lnTo>
                    <a:pt x="202" y="44"/>
                  </a:lnTo>
                  <a:lnTo>
                    <a:pt x="197" y="34"/>
                  </a:lnTo>
                  <a:lnTo>
                    <a:pt x="192" y="25"/>
                  </a:lnTo>
                  <a:lnTo>
                    <a:pt x="186" y="17"/>
                  </a:lnTo>
                  <a:lnTo>
                    <a:pt x="179" y="9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7" y="23"/>
                  </a:lnTo>
                  <a:lnTo>
                    <a:pt x="163" y="44"/>
                  </a:lnTo>
                  <a:lnTo>
                    <a:pt x="163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9"/>
            <p:cNvSpPr>
              <a:spLocks noEditPoints="1"/>
            </p:cNvSpPr>
            <p:nvPr/>
          </p:nvSpPr>
          <p:spPr bwMode="auto">
            <a:xfrm>
              <a:off x="6212879" y="2052637"/>
              <a:ext cx="542925" cy="1376363"/>
            </a:xfrm>
            <a:custGeom>
              <a:avLst/>
              <a:gdLst>
                <a:gd name="T0" fmla="*/ 146 w 342"/>
                <a:gd name="T1" fmla="*/ 223 h 867"/>
                <a:gd name="T2" fmla="*/ 202 w 342"/>
                <a:gd name="T3" fmla="*/ 241 h 867"/>
                <a:gd name="T4" fmla="*/ 248 w 342"/>
                <a:gd name="T5" fmla="*/ 189 h 867"/>
                <a:gd name="T6" fmla="*/ 130 w 342"/>
                <a:gd name="T7" fmla="*/ 307 h 867"/>
                <a:gd name="T8" fmla="*/ 134 w 342"/>
                <a:gd name="T9" fmla="*/ 355 h 867"/>
                <a:gd name="T10" fmla="*/ 217 w 342"/>
                <a:gd name="T11" fmla="*/ 270 h 867"/>
                <a:gd name="T12" fmla="*/ 134 w 342"/>
                <a:gd name="T13" fmla="*/ 394 h 867"/>
                <a:gd name="T14" fmla="*/ 119 w 342"/>
                <a:gd name="T15" fmla="*/ 468 h 867"/>
                <a:gd name="T16" fmla="*/ 203 w 342"/>
                <a:gd name="T17" fmla="*/ 354 h 867"/>
                <a:gd name="T18" fmla="*/ 150 w 342"/>
                <a:gd name="T19" fmla="*/ 489 h 867"/>
                <a:gd name="T20" fmla="*/ 139 w 342"/>
                <a:gd name="T21" fmla="*/ 563 h 867"/>
                <a:gd name="T22" fmla="*/ 207 w 342"/>
                <a:gd name="T23" fmla="*/ 461 h 867"/>
                <a:gd name="T24" fmla="*/ 195 w 342"/>
                <a:gd name="T25" fmla="*/ 554 h 867"/>
                <a:gd name="T26" fmla="*/ 174 w 342"/>
                <a:gd name="T27" fmla="*/ 644 h 867"/>
                <a:gd name="T28" fmla="*/ 231 w 342"/>
                <a:gd name="T29" fmla="*/ 580 h 867"/>
                <a:gd name="T30" fmla="*/ 195 w 342"/>
                <a:gd name="T31" fmla="*/ 554 h 867"/>
                <a:gd name="T32" fmla="*/ 224 w 342"/>
                <a:gd name="T33" fmla="*/ 711 h 867"/>
                <a:gd name="T34" fmla="*/ 274 w 342"/>
                <a:gd name="T35" fmla="*/ 689 h 867"/>
                <a:gd name="T36" fmla="*/ 248 w 342"/>
                <a:gd name="T37" fmla="*/ 615 h 867"/>
                <a:gd name="T38" fmla="*/ 290 w 342"/>
                <a:gd name="T39" fmla="*/ 768 h 867"/>
                <a:gd name="T40" fmla="*/ 330 w 342"/>
                <a:gd name="T41" fmla="*/ 814 h 867"/>
                <a:gd name="T42" fmla="*/ 319 w 342"/>
                <a:gd name="T43" fmla="*/ 670 h 867"/>
                <a:gd name="T44" fmla="*/ 245 w 342"/>
                <a:gd name="T45" fmla="*/ 109 h 867"/>
                <a:gd name="T46" fmla="*/ 180 w 342"/>
                <a:gd name="T47" fmla="*/ 153 h 867"/>
                <a:gd name="T48" fmla="*/ 268 w 342"/>
                <a:gd name="T49" fmla="*/ 144 h 867"/>
                <a:gd name="T50" fmla="*/ 286 w 342"/>
                <a:gd name="T51" fmla="*/ 31 h 867"/>
                <a:gd name="T52" fmla="*/ 212 w 342"/>
                <a:gd name="T53" fmla="*/ 85 h 867"/>
                <a:gd name="T54" fmla="*/ 240 w 342"/>
                <a:gd name="T55" fmla="*/ 18 h 867"/>
                <a:gd name="T56" fmla="*/ 286 w 342"/>
                <a:gd name="T57" fmla="*/ 31 h 867"/>
                <a:gd name="T58" fmla="*/ 122 w 342"/>
                <a:gd name="T59" fmla="*/ 226 h 867"/>
                <a:gd name="T60" fmla="*/ 71 w 342"/>
                <a:gd name="T61" fmla="*/ 168 h 867"/>
                <a:gd name="T62" fmla="*/ 104 w 342"/>
                <a:gd name="T63" fmla="*/ 119 h 867"/>
                <a:gd name="T64" fmla="*/ 94 w 342"/>
                <a:gd name="T65" fmla="*/ 313 h 867"/>
                <a:gd name="T66" fmla="*/ 60 w 342"/>
                <a:gd name="T67" fmla="*/ 339 h 867"/>
                <a:gd name="T68" fmla="*/ 29 w 342"/>
                <a:gd name="T69" fmla="*/ 251 h 867"/>
                <a:gd name="T70" fmla="*/ 42 w 342"/>
                <a:gd name="T71" fmla="*/ 361 h 867"/>
                <a:gd name="T72" fmla="*/ 92 w 342"/>
                <a:gd name="T73" fmla="*/ 445 h 867"/>
                <a:gd name="T74" fmla="*/ 34 w 342"/>
                <a:gd name="T75" fmla="*/ 440 h 867"/>
                <a:gd name="T76" fmla="*/ 6 w 342"/>
                <a:gd name="T77" fmla="*/ 330 h 867"/>
                <a:gd name="T78" fmla="*/ 90 w 342"/>
                <a:gd name="T79" fmla="*/ 524 h 867"/>
                <a:gd name="T80" fmla="*/ 98 w 342"/>
                <a:gd name="T81" fmla="*/ 580 h 867"/>
                <a:gd name="T82" fmla="*/ 17 w 342"/>
                <a:gd name="T83" fmla="*/ 521 h 867"/>
                <a:gd name="T84" fmla="*/ 42 w 342"/>
                <a:gd name="T85" fmla="*/ 484 h 867"/>
                <a:gd name="T86" fmla="*/ 149 w 342"/>
                <a:gd name="T87" fmla="*/ 650 h 867"/>
                <a:gd name="T88" fmla="*/ 127 w 342"/>
                <a:gd name="T89" fmla="*/ 683 h 867"/>
                <a:gd name="T90" fmla="*/ 40 w 342"/>
                <a:gd name="T91" fmla="*/ 630 h 867"/>
                <a:gd name="T92" fmla="*/ 115 w 342"/>
                <a:gd name="T93" fmla="*/ 709 h 867"/>
                <a:gd name="T94" fmla="*/ 214 w 342"/>
                <a:gd name="T95" fmla="*/ 746 h 867"/>
                <a:gd name="T96" fmla="*/ 178 w 342"/>
                <a:gd name="T97" fmla="*/ 780 h 867"/>
                <a:gd name="T98" fmla="*/ 87 w 342"/>
                <a:gd name="T99" fmla="*/ 735 h 867"/>
                <a:gd name="T100" fmla="*/ 184 w 342"/>
                <a:gd name="T101" fmla="*/ 806 h 867"/>
                <a:gd name="T102" fmla="*/ 307 w 342"/>
                <a:gd name="T103" fmla="*/ 833 h 867"/>
                <a:gd name="T104" fmla="*/ 253 w 342"/>
                <a:gd name="T105" fmla="*/ 867 h 867"/>
                <a:gd name="T106" fmla="*/ 143 w 342"/>
                <a:gd name="T107" fmla="*/ 823 h 867"/>
                <a:gd name="T108" fmla="*/ 181 w 342"/>
                <a:gd name="T109" fmla="*/ 70 h 867"/>
                <a:gd name="T110" fmla="*/ 154 w 342"/>
                <a:gd name="T111" fmla="*/ 147 h 867"/>
                <a:gd name="T112" fmla="*/ 133 w 342"/>
                <a:gd name="T113" fmla="*/ 63 h 867"/>
                <a:gd name="T114" fmla="*/ 175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208" y="189"/>
                  </a:moveTo>
                  <a:lnTo>
                    <a:pt x="208" y="189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0" y="198"/>
                  </a:lnTo>
                  <a:lnTo>
                    <a:pt x="169" y="203"/>
                  </a:lnTo>
                  <a:lnTo>
                    <a:pt x="161" y="209"/>
                  </a:lnTo>
                  <a:lnTo>
                    <a:pt x="152" y="216"/>
                  </a:lnTo>
                  <a:lnTo>
                    <a:pt x="146" y="223"/>
                  </a:lnTo>
                  <a:lnTo>
                    <a:pt x="141" y="233"/>
                  </a:lnTo>
                  <a:lnTo>
                    <a:pt x="138" y="24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52" y="255"/>
                  </a:lnTo>
                  <a:lnTo>
                    <a:pt x="166" y="254"/>
                  </a:lnTo>
                  <a:lnTo>
                    <a:pt x="178" y="250"/>
                  </a:lnTo>
                  <a:lnTo>
                    <a:pt x="190" y="247"/>
                  </a:lnTo>
                  <a:lnTo>
                    <a:pt x="202" y="241"/>
                  </a:lnTo>
                  <a:lnTo>
                    <a:pt x="213" y="233"/>
                  </a:lnTo>
                  <a:lnTo>
                    <a:pt x="223" y="225"/>
                  </a:lnTo>
                  <a:lnTo>
                    <a:pt x="233" y="215"/>
                  </a:lnTo>
                  <a:lnTo>
                    <a:pt x="233" y="215"/>
                  </a:lnTo>
                  <a:lnTo>
                    <a:pt x="234" y="214"/>
                  </a:lnTo>
                  <a:lnTo>
                    <a:pt x="234" y="214"/>
                  </a:lnTo>
                  <a:lnTo>
                    <a:pt x="242" y="202"/>
                  </a:lnTo>
                  <a:lnTo>
                    <a:pt x="248" y="189"/>
                  </a:lnTo>
                  <a:lnTo>
                    <a:pt x="248" y="189"/>
                  </a:lnTo>
                  <a:lnTo>
                    <a:pt x="229" y="188"/>
                  </a:lnTo>
                  <a:lnTo>
                    <a:pt x="208" y="189"/>
                  </a:lnTo>
                  <a:lnTo>
                    <a:pt x="208" y="189"/>
                  </a:lnTo>
                  <a:close/>
                  <a:moveTo>
                    <a:pt x="177" y="277"/>
                  </a:moveTo>
                  <a:lnTo>
                    <a:pt x="177" y="277"/>
                  </a:lnTo>
                  <a:lnTo>
                    <a:pt x="164" y="283"/>
                  </a:lnTo>
                  <a:lnTo>
                    <a:pt x="151" y="289"/>
                  </a:lnTo>
                  <a:lnTo>
                    <a:pt x="140" y="298"/>
                  </a:lnTo>
                  <a:lnTo>
                    <a:pt x="130" y="307"/>
                  </a:lnTo>
                  <a:lnTo>
                    <a:pt x="122" y="318"/>
                  </a:lnTo>
                  <a:lnTo>
                    <a:pt x="119" y="324"/>
                  </a:lnTo>
                  <a:lnTo>
                    <a:pt x="117" y="330"/>
                  </a:lnTo>
                  <a:lnTo>
                    <a:pt x="116" y="337"/>
                  </a:lnTo>
                  <a:lnTo>
                    <a:pt x="116" y="344"/>
                  </a:lnTo>
                  <a:lnTo>
                    <a:pt x="116" y="351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34" y="355"/>
                  </a:lnTo>
                  <a:lnTo>
                    <a:pt x="151" y="349"/>
                  </a:lnTo>
                  <a:lnTo>
                    <a:pt x="167" y="339"/>
                  </a:lnTo>
                  <a:lnTo>
                    <a:pt x="180" y="328"/>
                  </a:lnTo>
                  <a:lnTo>
                    <a:pt x="192" y="316"/>
                  </a:lnTo>
                  <a:lnTo>
                    <a:pt x="203" y="301"/>
                  </a:lnTo>
                  <a:lnTo>
                    <a:pt x="212" y="285"/>
                  </a:lnTo>
                  <a:lnTo>
                    <a:pt x="214" y="278"/>
                  </a:lnTo>
                  <a:lnTo>
                    <a:pt x="217" y="270"/>
                  </a:lnTo>
                  <a:lnTo>
                    <a:pt x="217" y="270"/>
                  </a:lnTo>
                  <a:lnTo>
                    <a:pt x="197" y="272"/>
                  </a:lnTo>
                  <a:lnTo>
                    <a:pt x="186" y="275"/>
                  </a:lnTo>
                  <a:lnTo>
                    <a:pt x="177" y="277"/>
                  </a:lnTo>
                  <a:lnTo>
                    <a:pt x="177" y="277"/>
                  </a:lnTo>
                  <a:close/>
                  <a:moveTo>
                    <a:pt x="163" y="369"/>
                  </a:moveTo>
                  <a:lnTo>
                    <a:pt x="163" y="369"/>
                  </a:lnTo>
                  <a:lnTo>
                    <a:pt x="152" y="377"/>
                  </a:lnTo>
                  <a:lnTo>
                    <a:pt x="143" y="385"/>
                  </a:lnTo>
                  <a:lnTo>
                    <a:pt x="134" y="394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18" y="419"/>
                  </a:lnTo>
                  <a:lnTo>
                    <a:pt x="116" y="428"/>
                  </a:lnTo>
                  <a:lnTo>
                    <a:pt x="115" y="435"/>
                  </a:lnTo>
                  <a:lnTo>
                    <a:pt x="113" y="444"/>
                  </a:lnTo>
                  <a:lnTo>
                    <a:pt x="115" y="451"/>
                  </a:lnTo>
                  <a:lnTo>
                    <a:pt x="116" y="459"/>
                  </a:lnTo>
                  <a:lnTo>
                    <a:pt x="119" y="468"/>
                  </a:lnTo>
                  <a:lnTo>
                    <a:pt x="119" y="468"/>
                  </a:lnTo>
                  <a:lnTo>
                    <a:pt x="136" y="459"/>
                  </a:lnTo>
                  <a:lnTo>
                    <a:pt x="152" y="448"/>
                  </a:lnTo>
                  <a:lnTo>
                    <a:pt x="166" y="436"/>
                  </a:lnTo>
                  <a:lnTo>
                    <a:pt x="178" y="422"/>
                  </a:lnTo>
                  <a:lnTo>
                    <a:pt x="188" y="407"/>
                  </a:lnTo>
                  <a:lnTo>
                    <a:pt x="195" y="390"/>
                  </a:lnTo>
                  <a:lnTo>
                    <a:pt x="201" y="37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183" y="361"/>
                  </a:lnTo>
                  <a:lnTo>
                    <a:pt x="173" y="365"/>
                  </a:lnTo>
                  <a:lnTo>
                    <a:pt x="163" y="369"/>
                  </a:lnTo>
                  <a:lnTo>
                    <a:pt x="163" y="369"/>
                  </a:lnTo>
                  <a:close/>
                  <a:moveTo>
                    <a:pt x="171" y="465"/>
                  </a:moveTo>
                  <a:lnTo>
                    <a:pt x="171" y="465"/>
                  </a:lnTo>
                  <a:lnTo>
                    <a:pt x="160" y="476"/>
                  </a:lnTo>
                  <a:lnTo>
                    <a:pt x="150" y="489"/>
                  </a:lnTo>
                  <a:lnTo>
                    <a:pt x="143" y="501"/>
                  </a:lnTo>
                  <a:lnTo>
                    <a:pt x="136" y="514"/>
                  </a:lnTo>
                  <a:lnTo>
                    <a:pt x="134" y="521"/>
                  </a:lnTo>
                  <a:lnTo>
                    <a:pt x="133" y="527"/>
                  </a:lnTo>
                  <a:lnTo>
                    <a:pt x="132" y="535"/>
                  </a:lnTo>
                  <a:lnTo>
                    <a:pt x="133" y="542"/>
                  </a:lnTo>
                  <a:lnTo>
                    <a:pt x="134" y="549"/>
                  </a:lnTo>
                  <a:lnTo>
                    <a:pt x="136" y="555"/>
                  </a:lnTo>
                  <a:lnTo>
                    <a:pt x="139" y="563"/>
                  </a:lnTo>
                  <a:lnTo>
                    <a:pt x="144" y="570"/>
                  </a:lnTo>
                  <a:lnTo>
                    <a:pt x="144" y="570"/>
                  </a:lnTo>
                  <a:lnTo>
                    <a:pt x="158" y="559"/>
                  </a:lnTo>
                  <a:lnTo>
                    <a:pt x="172" y="546"/>
                  </a:lnTo>
                  <a:lnTo>
                    <a:pt x="184" y="531"/>
                  </a:lnTo>
                  <a:lnTo>
                    <a:pt x="192" y="515"/>
                  </a:lnTo>
                  <a:lnTo>
                    <a:pt x="200" y="497"/>
                  </a:lnTo>
                  <a:lnTo>
                    <a:pt x="205" y="479"/>
                  </a:lnTo>
                  <a:lnTo>
                    <a:pt x="207" y="461"/>
                  </a:lnTo>
                  <a:lnTo>
                    <a:pt x="207" y="451"/>
                  </a:lnTo>
                  <a:lnTo>
                    <a:pt x="206" y="442"/>
                  </a:lnTo>
                  <a:lnTo>
                    <a:pt x="206" y="442"/>
                  </a:lnTo>
                  <a:lnTo>
                    <a:pt x="188" y="452"/>
                  </a:lnTo>
                  <a:lnTo>
                    <a:pt x="178" y="459"/>
                  </a:lnTo>
                  <a:lnTo>
                    <a:pt x="171" y="465"/>
                  </a:lnTo>
                  <a:lnTo>
                    <a:pt x="171" y="465"/>
                  </a:lnTo>
                  <a:close/>
                  <a:moveTo>
                    <a:pt x="195" y="554"/>
                  </a:moveTo>
                  <a:lnTo>
                    <a:pt x="195" y="554"/>
                  </a:lnTo>
                  <a:lnTo>
                    <a:pt x="186" y="568"/>
                  </a:lnTo>
                  <a:lnTo>
                    <a:pt x="179" y="581"/>
                  </a:lnTo>
                  <a:lnTo>
                    <a:pt x="173" y="594"/>
                  </a:lnTo>
                  <a:lnTo>
                    <a:pt x="169" y="609"/>
                  </a:lnTo>
                  <a:lnTo>
                    <a:pt x="169" y="616"/>
                  </a:lnTo>
                  <a:lnTo>
                    <a:pt x="169" y="624"/>
                  </a:lnTo>
                  <a:lnTo>
                    <a:pt x="169" y="631"/>
                  </a:lnTo>
                  <a:lnTo>
                    <a:pt x="172" y="637"/>
                  </a:lnTo>
                  <a:lnTo>
                    <a:pt x="174" y="644"/>
                  </a:lnTo>
                  <a:lnTo>
                    <a:pt x="178" y="650"/>
                  </a:lnTo>
                  <a:lnTo>
                    <a:pt x="181" y="656"/>
                  </a:lnTo>
                  <a:lnTo>
                    <a:pt x="188" y="662"/>
                  </a:lnTo>
                  <a:lnTo>
                    <a:pt x="188" y="662"/>
                  </a:lnTo>
                  <a:lnTo>
                    <a:pt x="201" y="649"/>
                  </a:lnTo>
                  <a:lnTo>
                    <a:pt x="211" y="634"/>
                  </a:lnTo>
                  <a:lnTo>
                    <a:pt x="220" y="617"/>
                  </a:lnTo>
                  <a:lnTo>
                    <a:pt x="226" y="599"/>
                  </a:lnTo>
                  <a:lnTo>
                    <a:pt x="231" y="580"/>
                  </a:lnTo>
                  <a:lnTo>
                    <a:pt x="233" y="562"/>
                  </a:lnTo>
                  <a:lnTo>
                    <a:pt x="231" y="542"/>
                  </a:lnTo>
                  <a:lnTo>
                    <a:pt x="229" y="534"/>
                  </a:lnTo>
                  <a:lnTo>
                    <a:pt x="226" y="524"/>
                  </a:lnTo>
                  <a:lnTo>
                    <a:pt x="226" y="524"/>
                  </a:lnTo>
                  <a:lnTo>
                    <a:pt x="209" y="538"/>
                  </a:lnTo>
                  <a:lnTo>
                    <a:pt x="202" y="546"/>
                  </a:lnTo>
                  <a:lnTo>
                    <a:pt x="195" y="554"/>
                  </a:lnTo>
                  <a:lnTo>
                    <a:pt x="195" y="554"/>
                  </a:lnTo>
                  <a:close/>
                  <a:moveTo>
                    <a:pt x="236" y="634"/>
                  </a:moveTo>
                  <a:lnTo>
                    <a:pt x="236" y="634"/>
                  </a:lnTo>
                  <a:lnTo>
                    <a:pt x="229" y="649"/>
                  </a:lnTo>
                  <a:lnTo>
                    <a:pt x="224" y="665"/>
                  </a:lnTo>
                  <a:lnTo>
                    <a:pt x="224" y="665"/>
                  </a:lnTo>
                  <a:lnTo>
                    <a:pt x="223" y="677"/>
                  </a:lnTo>
                  <a:lnTo>
                    <a:pt x="222" y="688"/>
                  </a:lnTo>
                  <a:lnTo>
                    <a:pt x="222" y="700"/>
                  </a:lnTo>
                  <a:lnTo>
                    <a:pt x="224" y="711"/>
                  </a:lnTo>
                  <a:lnTo>
                    <a:pt x="228" y="721"/>
                  </a:lnTo>
                  <a:lnTo>
                    <a:pt x="233" y="731"/>
                  </a:lnTo>
                  <a:lnTo>
                    <a:pt x="241" y="739"/>
                  </a:lnTo>
                  <a:lnTo>
                    <a:pt x="251" y="746"/>
                  </a:lnTo>
                  <a:lnTo>
                    <a:pt x="251" y="746"/>
                  </a:lnTo>
                  <a:lnTo>
                    <a:pt x="258" y="733"/>
                  </a:lnTo>
                  <a:lnTo>
                    <a:pt x="265" y="718"/>
                  </a:lnTo>
                  <a:lnTo>
                    <a:pt x="270" y="704"/>
                  </a:lnTo>
                  <a:lnTo>
                    <a:pt x="274" y="689"/>
                  </a:lnTo>
                  <a:lnTo>
                    <a:pt x="276" y="673"/>
                  </a:lnTo>
                  <a:lnTo>
                    <a:pt x="278" y="659"/>
                  </a:lnTo>
                  <a:lnTo>
                    <a:pt x="276" y="643"/>
                  </a:lnTo>
                  <a:lnTo>
                    <a:pt x="274" y="627"/>
                  </a:lnTo>
                  <a:lnTo>
                    <a:pt x="274" y="627"/>
                  </a:lnTo>
                  <a:lnTo>
                    <a:pt x="269" y="613"/>
                  </a:lnTo>
                  <a:lnTo>
                    <a:pt x="263" y="598"/>
                  </a:lnTo>
                  <a:lnTo>
                    <a:pt x="263" y="598"/>
                  </a:lnTo>
                  <a:lnTo>
                    <a:pt x="248" y="615"/>
                  </a:lnTo>
                  <a:lnTo>
                    <a:pt x="242" y="625"/>
                  </a:lnTo>
                  <a:lnTo>
                    <a:pt x="236" y="634"/>
                  </a:lnTo>
                  <a:lnTo>
                    <a:pt x="236" y="634"/>
                  </a:lnTo>
                  <a:close/>
                  <a:moveTo>
                    <a:pt x="293" y="705"/>
                  </a:moveTo>
                  <a:lnTo>
                    <a:pt x="293" y="705"/>
                  </a:lnTo>
                  <a:lnTo>
                    <a:pt x="290" y="721"/>
                  </a:lnTo>
                  <a:lnTo>
                    <a:pt x="289" y="737"/>
                  </a:lnTo>
                  <a:lnTo>
                    <a:pt x="287" y="752"/>
                  </a:lnTo>
                  <a:lnTo>
                    <a:pt x="290" y="768"/>
                  </a:lnTo>
                  <a:lnTo>
                    <a:pt x="292" y="776"/>
                  </a:lnTo>
                  <a:lnTo>
                    <a:pt x="295" y="783"/>
                  </a:lnTo>
                  <a:lnTo>
                    <a:pt x="298" y="789"/>
                  </a:lnTo>
                  <a:lnTo>
                    <a:pt x="303" y="795"/>
                  </a:lnTo>
                  <a:lnTo>
                    <a:pt x="308" y="801"/>
                  </a:lnTo>
                  <a:lnTo>
                    <a:pt x="314" y="806"/>
                  </a:lnTo>
                  <a:lnTo>
                    <a:pt x="321" y="811"/>
                  </a:lnTo>
                  <a:lnTo>
                    <a:pt x="330" y="814"/>
                  </a:lnTo>
                  <a:lnTo>
                    <a:pt x="330" y="814"/>
                  </a:lnTo>
                  <a:lnTo>
                    <a:pt x="334" y="806"/>
                  </a:lnTo>
                  <a:lnTo>
                    <a:pt x="336" y="796"/>
                  </a:lnTo>
                  <a:lnTo>
                    <a:pt x="341" y="777"/>
                  </a:lnTo>
                  <a:lnTo>
                    <a:pt x="342" y="757"/>
                  </a:lnTo>
                  <a:lnTo>
                    <a:pt x="341" y="737"/>
                  </a:lnTo>
                  <a:lnTo>
                    <a:pt x="338" y="716"/>
                  </a:lnTo>
                  <a:lnTo>
                    <a:pt x="332" y="697"/>
                  </a:lnTo>
                  <a:lnTo>
                    <a:pt x="324" y="678"/>
                  </a:lnTo>
                  <a:lnTo>
                    <a:pt x="319" y="670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02" y="683"/>
                  </a:lnTo>
                  <a:lnTo>
                    <a:pt x="297" y="693"/>
                  </a:lnTo>
                  <a:lnTo>
                    <a:pt x="293" y="705"/>
                  </a:lnTo>
                  <a:lnTo>
                    <a:pt x="293" y="705"/>
                  </a:lnTo>
                  <a:close/>
                  <a:moveTo>
                    <a:pt x="258" y="109"/>
                  </a:moveTo>
                  <a:lnTo>
                    <a:pt x="258" y="109"/>
                  </a:lnTo>
                  <a:lnTo>
                    <a:pt x="245" y="109"/>
                  </a:lnTo>
                  <a:lnTo>
                    <a:pt x="231" y="112"/>
                  </a:lnTo>
                  <a:lnTo>
                    <a:pt x="219" y="114"/>
                  </a:lnTo>
                  <a:lnTo>
                    <a:pt x="207" y="120"/>
                  </a:lnTo>
                  <a:lnTo>
                    <a:pt x="196" y="126"/>
                  </a:lnTo>
                  <a:lnTo>
                    <a:pt x="192" y="131"/>
                  </a:lnTo>
                  <a:lnTo>
                    <a:pt x="188" y="136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80" y="153"/>
                  </a:lnTo>
                  <a:lnTo>
                    <a:pt x="179" y="161"/>
                  </a:lnTo>
                  <a:lnTo>
                    <a:pt x="179" y="161"/>
                  </a:lnTo>
                  <a:lnTo>
                    <a:pt x="191" y="163"/>
                  </a:lnTo>
                  <a:lnTo>
                    <a:pt x="205" y="164"/>
                  </a:lnTo>
                  <a:lnTo>
                    <a:pt x="218" y="163"/>
                  </a:lnTo>
                  <a:lnTo>
                    <a:pt x="231" y="160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8" y="144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89" y="12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78" y="110"/>
                  </a:lnTo>
                  <a:lnTo>
                    <a:pt x="258" y="109"/>
                  </a:lnTo>
                  <a:lnTo>
                    <a:pt x="258" y="109"/>
                  </a:lnTo>
                  <a:close/>
                  <a:moveTo>
                    <a:pt x="286" y="31"/>
                  </a:moveTo>
                  <a:lnTo>
                    <a:pt x="286" y="31"/>
                  </a:lnTo>
                  <a:lnTo>
                    <a:pt x="280" y="42"/>
                  </a:lnTo>
                  <a:lnTo>
                    <a:pt x="273" y="52"/>
                  </a:lnTo>
                  <a:lnTo>
                    <a:pt x="265" y="62"/>
                  </a:lnTo>
                  <a:lnTo>
                    <a:pt x="257" y="70"/>
                  </a:lnTo>
                  <a:lnTo>
                    <a:pt x="247" y="76"/>
                  </a:lnTo>
                  <a:lnTo>
                    <a:pt x="236" y="81"/>
                  </a:lnTo>
                  <a:lnTo>
                    <a:pt x="224" y="84"/>
                  </a:lnTo>
                  <a:lnTo>
                    <a:pt x="212" y="85"/>
                  </a:lnTo>
                  <a:lnTo>
                    <a:pt x="212" y="85"/>
                  </a:lnTo>
                  <a:lnTo>
                    <a:pt x="211" y="78"/>
                  </a:lnTo>
                  <a:lnTo>
                    <a:pt x="209" y="71"/>
                  </a:lnTo>
                  <a:lnTo>
                    <a:pt x="211" y="64"/>
                  </a:lnTo>
                  <a:lnTo>
                    <a:pt x="211" y="58"/>
                  </a:lnTo>
                  <a:lnTo>
                    <a:pt x="216" y="46"/>
                  </a:lnTo>
                  <a:lnTo>
                    <a:pt x="222" y="35"/>
                  </a:lnTo>
                  <a:lnTo>
                    <a:pt x="230" y="26"/>
                  </a:lnTo>
                  <a:lnTo>
                    <a:pt x="240" y="18"/>
                  </a:lnTo>
                  <a:lnTo>
                    <a:pt x="251" y="11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80" y="1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2" y="16"/>
                  </a:lnTo>
                  <a:lnTo>
                    <a:pt x="286" y="31"/>
                  </a:lnTo>
                  <a:lnTo>
                    <a:pt x="286" y="31"/>
                  </a:lnTo>
                  <a:close/>
                  <a:moveTo>
                    <a:pt x="112" y="138"/>
                  </a:moveTo>
                  <a:lnTo>
                    <a:pt x="112" y="13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3" y="181"/>
                  </a:lnTo>
                  <a:lnTo>
                    <a:pt x="124" y="193"/>
                  </a:lnTo>
                  <a:lnTo>
                    <a:pt x="126" y="204"/>
                  </a:lnTo>
                  <a:lnTo>
                    <a:pt x="124" y="215"/>
                  </a:lnTo>
                  <a:lnTo>
                    <a:pt x="122" y="226"/>
                  </a:lnTo>
                  <a:lnTo>
                    <a:pt x="117" y="237"/>
                  </a:lnTo>
                  <a:lnTo>
                    <a:pt x="110" y="248"/>
                  </a:lnTo>
                  <a:lnTo>
                    <a:pt x="110" y="248"/>
                  </a:lnTo>
                  <a:lnTo>
                    <a:pt x="98" y="237"/>
                  </a:lnTo>
                  <a:lnTo>
                    <a:pt x="87" y="225"/>
                  </a:lnTo>
                  <a:lnTo>
                    <a:pt x="79" y="211"/>
                  </a:lnTo>
                  <a:lnTo>
                    <a:pt x="74" y="198"/>
                  </a:lnTo>
                  <a:lnTo>
                    <a:pt x="71" y="182"/>
                  </a:lnTo>
                  <a:lnTo>
                    <a:pt x="71" y="168"/>
                  </a:lnTo>
                  <a:lnTo>
                    <a:pt x="72" y="152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8" y="108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104" y="119"/>
                  </a:lnTo>
                  <a:lnTo>
                    <a:pt x="112" y="138"/>
                  </a:lnTo>
                  <a:lnTo>
                    <a:pt x="112" y="138"/>
                  </a:lnTo>
                  <a:close/>
                  <a:moveTo>
                    <a:pt x="65" y="244"/>
                  </a:moveTo>
                  <a:lnTo>
                    <a:pt x="65" y="244"/>
                  </a:lnTo>
                  <a:lnTo>
                    <a:pt x="73" y="256"/>
                  </a:lnTo>
                  <a:lnTo>
                    <a:pt x="79" y="270"/>
                  </a:lnTo>
                  <a:lnTo>
                    <a:pt x="87" y="284"/>
                  </a:lnTo>
                  <a:lnTo>
                    <a:pt x="92" y="299"/>
                  </a:lnTo>
                  <a:lnTo>
                    <a:pt x="94" y="313"/>
                  </a:lnTo>
                  <a:lnTo>
                    <a:pt x="95" y="328"/>
                  </a:lnTo>
                  <a:lnTo>
                    <a:pt x="95" y="335"/>
                  </a:lnTo>
                  <a:lnTo>
                    <a:pt x="94" y="343"/>
                  </a:lnTo>
                  <a:lnTo>
                    <a:pt x="92" y="350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78" y="352"/>
                  </a:lnTo>
                  <a:lnTo>
                    <a:pt x="68" y="346"/>
                  </a:lnTo>
                  <a:lnTo>
                    <a:pt x="60" y="339"/>
                  </a:lnTo>
                  <a:lnTo>
                    <a:pt x="53" y="332"/>
                  </a:lnTo>
                  <a:lnTo>
                    <a:pt x="47" y="323"/>
                  </a:lnTo>
                  <a:lnTo>
                    <a:pt x="42" y="315"/>
                  </a:lnTo>
                  <a:lnTo>
                    <a:pt x="37" y="305"/>
                  </a:lnTo>
                  <a:lnTo>
                    <a:pt x="33" y="294"/>
                  </a:lnTo>
                  <a:lnTo>
                    <a:pt x="31" y="284"/>
                  </a:lnTo>
                  <a:lnTo>
                    <a:pt x="29" y="273"/>
                  </a:lnTo>
                  <a:lnTo>
                    <a:pt x="28" y="262"/>
                  </a:lnTo>
                  <a:lnTo>
                    <a:pt x="29" y="251"/>
                  </a:lnTo>
                  <a:lnTo>
                    <a:pt x="31" y="241"/>
                  </a:lnTo>
                  <a:lnTo>
                    <a:pt x="32" y="230"/>
                  </a:lnTo>
                  <a:lnTo>
                    <a:pt x="36" y="219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53" y="226"/>
                  </a:lnTo>
                  <a:lnTo>
                    <a:pt x="65" y="244"/>
                  </a:lnTo>
                  <a:lnTo>
                    <a:pt x="65" y="244"/>
                  </a:lnTo>
                  <a:close/>
                  <a:moveTo>
                    <a:pt x="42" y="361"/>
                  </a:moveTo>
                  <a:lnTo>
                    <a:pt x="42" y="361"/>
                  </a:lnTo>
                  <a:lnTo>
                    <a:pt x="60" y="382"/>
                  </a:lnTo>
                  <a:lnTo>
                    <a:pt x="68" y="393"/>
                  </a:lnTo>
                  <a:lnTo>
                    <a:pt x="76" y="405"/>
                  </a:lnTo>
                  <a:lnTo>
                    <a:pt x="76" y="405"/>
                  </a:lnTo>
                  <a:lnTo>
                    <a:pt x="84" y="420"/>
                  </a:lnTo>
                  <a:lnTo>
                    <a:pt x="87" y="429"/>
                  </a:lnTo>
                  <a:lnTo>
                    <a:pt x="89" y="436"/>
                  </a:lnTo>
                  <a:lnTo>
                    <a:pt x="92" y="445"/>
                  </a:lnTo>
                  <a:lnTo>
                    <a:pt x="92" y="453"/>
                  </a:lnTo>
                  <a:lnTo>
                    <a:pt x="92" y="462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76" y="468"/>
                  </a:lnTo>
                  <a:lnTo>
                    <a:pt x="64" y="463"/>
                  </a:lnTo>
                  <a:lnTo>
                    <a:pt x="53" y="457"/>
                  </a:lnTo>
                  <a:lnTo>
                    <a:pt x="43" y="448"/>
                  </a:lnTo>
                  <a:lnTo>
                    <a:pt x="34" y="440"/>
                  </a:lnTo>
                  <a:lnTo>
                    <a:pt x="26" y="429"/>
                  </a:lnTo>
                  <a:lnTo>
                    <a:pt x="20" y="417"/>
                  </a:lnTo>
                  <a:lnTo>
                    <a:pt x="14" y="405"/>
                  </a:lnTo>
                  <a:lnTo>
                    <a:pt x="14" y="405"/>
                  </a:lnTo>
                  <a:lnTo>
                    <a:pt x="8" y="386"/>
                  </a:lnTo>
                  <a:lnTo>
                    <a:pt x="5" y="368"/>
                  </a:lnTo>
                  <a:lnTo>
                    <a:pt x="5" y="349"/>
                  </a:lnTo>
                  <a:lnTo>
                    <a:pt x="6" y="330"/>
                  </a:lnTo>
                  <a:lnTo>
                    <a:pt x="6" y="330"/>
                  </a:lnTo>
                  <a:lnTo>
                    <a:pt x="25" y="345"/>
                  </a:lnTo>
                  <a:lnTo>
                    <a:pt x="42" y="361"/>
                  </a:lnTo>
                  <a:lnTo>
                    <a:pt x="42" y="361"/>
                  </a:lnTo>
                  <a:close/>
                  <a:moveTo>
                    <a:pt x="42" y="484"/>
                  </a:moveTo>
                  <a:lnTo>
                    <a:pt x="42" y="484"/>
                  </a:lnTo>
                  <a:lnTo>
                    <a:pt x="54" y="491"/>
                  </a:lnTo>
                  <a:lnTo>
                    <a:pt x="66" y="501"/>
                  </a:lnTo>
                  <a:lnTo>
                    <a:pt x="79" y="512"/>
                  </a:lnTo>
                  <a:lnTo>
                    <a:pt x="90" y="524"/>
                  </a:lnTo>
                  <a:lnTo>
                    <a:pt x="101" y="536"/>
                  </a:lnTo>
                  <a:lnTo>
                    <a:pt x="109" y="549"/>
                  </a:lnTo>
                  <a:lnTo>
                    <a:pt x="112" y="557"/>
                  </a:lnTo>
                  <a:lnTo>
                    <a:pt x="115" y="564"/>
                  </a:lnTo>
                  <a:lnTo>
                    <a:pt x="116" y="572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06" y="580"/>
                  </a:lnTo>
                  <a:lnTo>
                    <a:pt x="98" y="580"/>
                  </a:lnTo>
                  <a:lnTo>
                    <a:pt x="89" y="579"/>
                  </a:lnTo>
                  <a:lnTo>
                    <a:pt x="81" y="576"/>
                  </a:lnTo>
                  <a:lnTo>
                    <a:pt x="73" y="574"/>
                  </a:lnTo>
                  <a:lnTo>
                    <a:pt x="65" y="570"/>
                  </a:lnTo>
                  <a:lnTo>
                    <a:pt x="57" y="566"/>
                  </a:lnTo>
                  <a:lnTo>
                    <a:pt x="50" y="562"/>
                  </a:lnTo>
                  <a:lnTo>
                    <a:pt x="38" y="549"/>
                  </a:lnTo>
                  <a:lnTo>
                    <a:pt x="27" y="536"/>
                  </a:lnTo>
                  <a:lnTo>
                    <a:pt x="17" y="521"/>
                  </a:lnTo>
                  <a:lnTo>
                    <a:pt x="10" y="506"/>
                  </a:lnTo>
                  <a:lnTo>
                    <a:pt x="10" y="506"/>
                  </a:lnTo>
                  <a:lnTo>
                    <a:pt x="6" y="495"/>
                  </a:lnTo>
                  <a:lnTo>
                    <a:pt x="3" y="484"/>
                  </a:lnTo>
                  <a:lnTo>
                    <a:pt x="2" y="472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1" y="472"/>
                  </a:lnTo>
                  <a:lnTo>
                    <a:pt x="42" y="484"/>
                  </a:lnTo>
                  <a:lnTo>
                    <a:pt x="42" y="484"/>
                  </a:lnTo>
                  <a:close/>
                  <a:moveTo>
                    <a:pt x="67" y="600"/>
                  </a:moveTo>
                  <a:lnTo>
                    <a:pt x="67" y="600"/>
                  </a:lnTo>
                  <a:lnTo>
                    <a:pt x="81" y="605"/>
                  </a:lnTo>
                  <a:lnTo>
                    <a:pt x="95" y="613"/>
                  </a:lnTo>
                  <a:lnTo>
                    <a:pt x="110" y="620"/>
                  </a:lnTo>
                  <a:lnTo>
                    <a:pt x="124" y="628"/>
                  </a:lnTo>
                  <a:lnTo>
                    <a:pt x="138" y="639"/>
                  </a:lnTo>
                  <a:lnTo>
                    <a:pt x="149" y="650"/>
                  </a:lnTo>
                  <a:lnTo>
                    <a:pt x="154" y="656"/>
                  </a:lnTo>
                  <a:lnTo>
                    <a:pt x="157" y="664"/>
                  </a:lnTo>
                  <a:lnTo>
                    <a:pt x="160" y="671"/>
                  </a:lnTo>
                  <a:lnTo>
                    <a:pt x="162" y="678"/>
                  </a:lnTo>
                  <a:lnTo>
                    <a:pt x="162" y="678"/>
                  </a:lnTo>
                  <a:lnTo>
                    <a:pt x="154" y="681"/>
                  </a:lnTo>
                  <a:lnTo>
                    <a:pt x="144" y="683"/>
                  </a:lnTo>
                  <a:lnTo>
                    <a:pt x="135" y="683"/>
                  </a:lnTo>
                  <a:lnTo>
                    <a:pt x="127" y="683"/>
                  </a:lnTo>
                  <a:lnTo>
                    <a:pt x="118" y="683"/>
                  </a:lnTo>
                  <a:lnTo>
                    <a:pt x="110" y="681"/>
                  </a:lnTo>
                  <a:lnTo>
                    <a:pt x="101" y="678"/>
                  </a:lnTo>
                  <a:lnTo>
                    <a:pt x="94" y="676"/>
                  </a:lnTo>
                  <a:lnTo>
                    <a:pt x="78" y="667"/>
                  </a:lnTo>
                  <a:lnTo>
                    <a:pt x="64" y="656"/>
                  </a:lnTo>
                  <a:lnTo>
                    <a:pt x="51" y="644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34" y="620"/>
                  </a:lnTo>
                  <a:lnTo>
                    <a:pt x="28" y="609"/>
                  </a:lnTo>
                  <a:lnTo>
                    <a:pt x="23" y="598"/>
                  </a:lnTo>
                  <a:lnTo>
                    <a:pt x="20" y="587"/>
                  </a:lnTo>
                  <a:lnTo>
                    <a:pt x="20" y="587"/>
                  </a:lnTo>
                  <a:lnTo>
                    <a:pt x="44" y="593"/>
                  </a:lnTo>
                  <a:lnTo>
                    <a:pt x="67" y="600"/>
                  </a:lnTo>
                  <a:lnTo>
                    <a:pt x="67" y="600"/>
                  </a:lnTo>
                  <a:close/>
                  <a:moveTo>
                    <a:pt x="115" y="709"/>
                  </a:moveTo>
                  <a:lnTo>
                    <a:pt x="115" y="709"/>
                  </a:lnTo>
                  <a:lnTo>
                    <a:pt x="132" y="711"/>
                  </a:lnTo>
                  <a:lnTo>
                    <a:pt x="150" y="715"/>
                  </a:lnTo>
                  <a:lnTo>
                    <a:pt x="150" y="715"/>
                  </a:lnTo>
                  <a:lnTo>
                    <a:pt x="173" y="722"/>
                  </a:lnTo>
                  <a:lnTo>
                    <a:pt x="185" y="727"/>
                  </a:lnTo>
                  <a:lnTo>
                    <a:pt x="195" y="732"/>
                  </a:lnTo>
                  <a:lnTo>
                    <a:pt x="205" y="739"/>
                  </a:lnTo>
                  <a:lnTo>
                    <a:pt x="214" y="746"/>
                  </a:lnTo>
                  <a:lnTo>
                    <a:pt x="222" y="756"/>
                  </a:lnTo>
                  <a:lnTo>
                    <a:pt x="229" y="767"/>
                  </a:lnTo>
                  <a:lnTo>
                    <a:pt x="229" y="767"/>
                  </a:lnTo>
                  <a:lnTo>
                    <a:pt x="220" y="771"/>
                  </a:lnTo>
                  <a:lnTo>
                    <a:pt x="211" y="774"/>
                  </a:lnTo>
                  <a:lnTo>
                    <a:pt x="202" y="777"/>
                  </a:lnTo>
                  <a:lnTo>
                    <a:pt x="195" y="779"/>
                  </a:lnTo>
                  <a:lnTo>
                    <a:pt x="186" y="780"/>
                  </a:lnTo>
                  <a:lnTo>
                    <a:pt x="178" y="780"/>
                  </a:lnTo>
                  <a:lnTo>
                    <a:pt x="162" y="779"/>
                  </a:lnTo>
                  <a:lnTo>
                    <a:pt x="145" y="774"/>
                  </a:lnTo>
                  <a:lnTo>
                    <a:pt x="130" y="768"/>
                  </a:lnTo>
                  <a:lnTo>
                    <a:pt x="115" y="759"/>
                  </a:lnTo>
                  <a:lnTo>
                    <a:pt x="100" y="748"/>
                  </a:lnTo>
                  <a:lnTo>
                    <a:pt x="100" y="748"/>
                  </a:lnTo>
                  <a:lnTo>
                    <a:pt x="94" y="744"/>
                  </a:lnTo>
                  <a:lnTo>
                    <a:pt x="94" y="744"/>
                  </a:lnTo>
                  <a:lnTo>
                    <a:pt x="87" y="735"/>
                  </a:lnTo>
                  <a:lnTo>
                    <a:pt x="78" y="726"/>
                  </a:lnTo>
                  <a:lnTo>
                    <a:pt x="71" y="716"/>
                  </a:lnTo>
                  <a:lnTo>
                    <a:pt x="65" y="706"/>
                  </a:lnTo>
                  <a:lnTo>
                    <a:pt x="65" y="706"/>
                  </a:lnTo>
                  <a:lnTo>
                    <a:pt x="89" y="706"/>
                  </a:lnTo>
                  <a:lnTo>
                    <a:pt x="115" y="709"/>
                  </a:lnTo>
                  <a:lnTo>
                    <a:pt x="115" y="709"/>
                  </a:lnTo>
                  <a:close/>
                  <a:moveTo>
                    <a:pt x="184" y="806"/>
                  </a:moveTo>
                  <a:lnTo>
                    <a:pt x="184" y="806"/>
                  </a:lnTo>
                  <a:lnTo>
                    <a:pt x="200" y="805"/>
                  </a:lnTo>
                  <a:lnTo>
                    <a:pt x="217" y="805"/>
                  </a:lnTo>
                  <a:lnTo>
                    <a:pt x="235" y="806"/>
                  </a:lnTo>
                  <a:lnTo>
                    <a:pt x="253" y="808"/>
                  </a:lnTo>
                  <a:lnTo>
                    <a:pt x="270" y="812"/>
                  </a:lnTo>
                  <a:lnTo>
                    <a:pt x="286" y="819"/>
                  </a:lnTo>
                  <a:lnTo>
                    <a:pt x="293" y="823"/>
                  </a:lnTo>
                  <a:lnTo>
                    <a:pt x="301" y="828"/>
                  </a:lnTo>
                  <a:lnTo>
                    <a:pt x="307" y="833"/>
                  </a:lnTo>
                  <a:lnTo>
                    <a:pt x="312" y="839"/>
                  </a:lnTo>
                  <a:lnTo>
                    <a:pt x="312" y="839"/>
                  </a:lnTo>
                  <a:lnTo>
                    <a:pt x="304" y="846"/>
                  </a:lnTo>
                  <a:lnTo>
                    <a:pt x="297" y="852"/>
                  </a:lnTo>
                  <a:lnTo>
                    <a:pt x="289" y="856"/>
                  </a:lnTo>
                  <a:lnTo>
                    <a:pt x="280" y="859"/>
                  </a:lnTo>
                  <a:lnTo>
                    <a:pt x="271" y="863"/>
                  </a:lnTo>
                  <a:lnTo>
                    <a:pt x="263" y="864"/>
                  </a:lnTo>
                  <a:lnTo>
                    <a:pt x="253" y="867"/>
                  </a:lnTo>
                  <a:lnTo>
                    <a:pt x="244" y="867"/>
                  </a:lnTo>
                  <a:lnTo>
                    <a:pt x="225" y="866"/>
                  </a:lnTo>
                  <a:lnTo>
                    <a:pt x="207" y="862"/>
                  </a:lnTo>
                  <a:lnTo>
                    <a:pt x="189" y="855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162" y="839"/>
                  </a:lnTo>
                  <a:lnTo>
                    <a:pt x="152" y="831"/>
                  </a:lnTo>
                  <a:lnTo>
                    <a:pt x="143" y="823"/>
                  </a:lnTo>
                  <a:lnTo>
                    <a:pt x="134" y="814"/>
                  </a:lnTo>
                  <a:lnTo>
                    <a:pt x="134" y="814"/>
                  </a:lnTo>
                  <a:lnTo>
                    <a:pt x="158" y="810"/>
                  </a:lnTo>
                  <a:lnTo>
                    <a:pt x="184" y="806"/>
                  </a:lnTo>
                  <a:lnTo>
                    <a:pt x="184" y="806"/>
                  </a:lnTo>
                  <a:close/>
                  <a:moveTo>
                    <a:pt x="179" y="44"/>
                  </a:moveTo>
                  <a:lnTo>
                    <a:pt x="179" y="44"/>
                  </a:lnTo>
                  <a:lnTo>
                    <a:pt x="180" y="57"/>
                  </a:lnTo>
                  <a:lnTo>
                    <a:pt x="181" y="70"/>
                  </a:lnTo>
                  <a:lnTo>
                    <a:pt x="181" y="85"/>
                  </a:lnTo>
                  <a:lnTo>
                    <a:pt x="179" y="99"/>
                  </a:lnTo>
                  <a:lnTo>
                    <a:pt x="175" y="113"/>
                  </a:lnTo>
                  <a:lnTo>
                    <a:pt x="171" y="126"/>
                  </a:lnTo>
                  <a:lnTo>
                    <a:pt x="167" y="132"/>
                  </a:lnTo>
                  <a:lnTo>
                    <a:pt x="163" y="137"/>
                  </a:lnTo>
                  <a:lnTo>
                    <a:pt x="158" y="142"/>
                  </a:lnTo>
                  <a:lnTo>
                    <a:pt x="154" y="147"/>
                  </a:lnTo>
                  <a:lnTo>
                    <a:pt x="154" y="147"/>
                  </a:lnTo>
                  <a:lnTo>
                    <a:pt x="146" y="138"/>
                  </a:lnTo>
                  <a:lnTo>
                    <a:pt x="140" y="130"/>
                  </a:lnTo>
                  <a:lnTo>
                    <a:pt x="136" y="121"/>
                  </a:lnTo>
                  <a:lnTo>
                    <a:pt x="133" y="112"/>
                  </a:lnTo>
                  <a:lnTo>
                    <a:pt x="130" y="102"/>
                  </a:lnTo>
                  <a:lnTo>
                    <a:pt x="130" y="92"/>
                  </a:lnTo>
                  <a:lnTo>
                    <a:pt x="130" y="82"/>
                  </a:lnTo>
                  <a:lnTo>
                    <a:pt x="132" y="73"/>
                  </a:lnTo>
                  <a:lnTo>
                    <a:pt x="133" y="63"/>
                  </a:lnTo>
                  <a:lnTo>
                    <a:pt x="136" y="53"/>
                  </a:lnTo>
                  <a:lnTo>
                    <a:pt x="140" y="44"/>
                  </a:lnTo>
                  <a:lnTo>
                    <a:pt x="145" y="34"/>
                  </a:lnTo>
                  <a:lnTo>
                    <a:pt x="150" y="25"/>
                  </a:lnTo>
                  <a:lnTo>
                    <a:pt x="156" y="17"/>
                  </a:lnTo>
                  <a:lnTo>
                    <a:pt x="163" y="9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5" y="23"/>
                  </a:lnTo>
                  <a:lnTo>
                    <a:pt x="179" y="44"/>
                  </a:lnTo>
                  <a:lnTo>
                    <a:pt x="179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745917" y="2386875"/>
              <a:ext cx="2512765" cy="79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</a:t>
              </a:r>
              <a:r>
                <a:rPr lang="en-US" altLang="zh-CN" sz="2000" b="1" dirty="0" err="1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xxxx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endParaRPr lang="en-US" altLang="zh-CN" sz="2000" b="1" dirty="0">
                <a:solidFill>
                  <a:srgbClr val="F6AB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优秀质量管理小组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72196" y="2872800"/>
            <a:ext cx="3185381" cy="1225046"/>
            <a:chOff x="6212879" y="2052636"/>
            <a:chExt cx="3578840" cy="1376364"/>
          </a:xfrm>
        </p:grpSpPr>
        <p:sp>
          <p:nvSpPr>
            <p:cNvPr id="12" name="Freeform 17"/>
            <p:cNvSpPr>
              <a:spLocks noEditPoints="1"/>
            </p:cNvSpPr>
            <p:nvPr/>
          </p:nvSpPr>
          <p:spPr bwMode="auto">
            <a:xfrm>
              <a:off x="9248794" y="2052636"/>
              <a:ext cx="542925" cy="1376363"/>
            </a:xfrm>
            <a:custGeom>
              <a:avLst/>
              <a:gdLst>
                <a:gd name="T0" fmla="*/ 197 w 342"/>
                <a:gd name="T1" fmla="*/ 223 h 867"/>
                <a:gd name="T2" fmla="*/ 140 w 342"/>
                <a:gd name="T3" fmla="*/ 241 h 867"/>
                <a:gd name="T4" fmla="*/ 94 w 342"/>
                <a:gd name="T5" fmla="*/ 189 h 867"/>
                <a:gd name="T6" fmla="*/ 212 w 342"/>
                <a:gd name="T7" fmla="*/ 307 h 867"/>
                <a:gd name="T8" fmla="*/ 208 w 342"/>
                <a:gd name="T9" fmla="*/ 355 h 867"/>
                <a:gd name="T10" fmla="*/ 126 w 342"/>
                <a:gd name="T11" fmla="*/ 270 h 867"/>
                <a:gd name="T12" fmla="*/ 208 w 342"/>
                <a:gd name="T13" fmla="*/ 394 h 867"/>
                <a:gd name="T14" fmla="*/ 223 w 342"/>
                <a:gd name="T15" fmla="*/ 468 h 867"/>
                <a:gd name="T16" fmla="*/ 139 w 342"/>
                <a:gd name="T17" fmla="*/ 354 h 867"/>
                <a:gd name="T18" fmla="*/ 192 w 342"/>
                <a:gd name="T19" fmla="*/ 489 h 867"/>
                <a:gd name="T20" fmla="*/ 203 w 342"/>
                <a:gd name="T21" fmla="*/ 563 h 867"/>
                <a:gd name="T22" fmla="*/ 135 w 342"/>
                <a:gd name="T23" fmla="*/ 461 h 867"/>
                <a:gd name="T24" fmla="*/ 147 w 342"/>
                <a:gd name="T25" fmla="*/ 554 h 867"/>
                <a:gd name="T26" fmla="*/ 168 w 342"/>
                <a:gd name="T27" fmla="*/ 644 h 867"/>
                <a:gd name="T28" fmla="*/ 112 w 342"/>
                <a:gd name="T29" fmla="*/ 580 h 867"/>
                <a:gd name="T30" fmla="*/ 147 w 342"/>
                <a:gd name="T31" fmla="*/ 554 h 867"/>
                <a:gd name="T32" fmla="*/ 118 w 342"/>
                <a:gd name="T33" fmla="*/ 711 h 867"/>
                <a:gd name="T34" fmla="*/ 68 w 342"/>
                <a:gd name="T35" fmla="*/ 689 h 867"/>
                <a:gd name="T36" fmla="*/ 94 w 342"/>
                <a:gd name="T37" fmla="*/ 615 h 867"/>
                <a:gd name="T38" fmla="*/ 53 w 342"/>
                <a:gd name="T39" fmla="*/ 768 h 867"/>
                <a:gd name="T40" fmla="*/ 14 w 342"/>
                <a:gd name="T41" fmla="*/ 814 h 867"/>
                <a:gd name="T42" fmla="*/ 23 w 342"/>
                <a:gd name="T43" fmla="*/ 670 h 867"/>
                <a:gd name="T44" fmla="*/ 98 w 342"/>
                <a:gd name="T45" fmla="*/ 109 h 867"/>
                <a:gd name="T46" fmla="*/ 162 w 342"/>
                <a:gd name="T47" fmla="*/ 153 h 867"/>
                <a:gd name="T48" fmla="*/ 74 w 342"/>
                <a:gd name="T49" fmla="*/ 144 h 867"/>
                <a:gd name="T50" fmla="*/ 56 w 342"/>
                <a:gd name="T51" fmla="*/ 31 h 867"/>
                <a:gd name="T52" fmla="*/ 130 w 342"/>
                <a:gd name="T53" fmla="*/ 85 h 867"/>
                <a:gd name="T54" fmla="*/ 102 w 342"/>
                <a:gd name="T55" fmla="*/ 18 h 867"/>
                <a:gd name="T56" fmla="*/ 56 w 342"/>
                <a:gd name="T57" fmla="*/ 31 h 867"/>
                <a:gd name="T58" fmla="*/ 220 w 342"/>
                <a:gd name="T59" fmla="*/ 226 h 867"/>
                <a:gd name="T60" fmla="*/ 271 w 342"/>
                <a:gd name="T61" fmla="*/ 168 h 867"/>
                <a:gd name="T62" fmla="*/ 239 w 342"/>
                <a:gd name="T63" fmla="*/ 119 h 867"/>
                <a:gd name="T64" fmla="*/ 248 w 342"/>
                <a:gd name="T65" fmla="*/ 313 h 867"/>
                <a:gd name="T66" fmla="*/ 282 w 342"/>
                <a:gd name="T67" fmla="*/ 339 h 867"/>
                <a:gd name="T68" fmla="*/ 313 w 342"/>
                <a:gd name="T69" fmla="*/ 251 h 867"/>
                <a:gd name="T70" fmla="*/ 302 w 342"/>
                <a:gd name="T71" fmla="*/ 361 h 867"/>
                <a:gd name="T72" fmla="*/ 251 w 342"/>
                <a:gd name="T73" fmla="*/ 445 h 867"/>
                <a:gd name="T74" fmla="*/ 309 w 342"/>
                <a:gd name="T75" fmla="*/ 440 h 867"/>
                <a:gd name="T76" fmla="*/ 336 w 342"/>
                <a:gd name="T77" fmla="*/ 330 h 867"/>
                <a:gd name="T78" fmla="*/ 252 w 342"/>
                <a:gd name="T79" fmla="*/ 524 h 867"/>
                <a:gd name="T80" fmla="*/ 245 w 342"/>
                <a:gd name="T81" fmla="*/ 580 h 867"/>
                <a:gd name="T82" fmla="*/ 325 w 342"/>
                <a:gd name="T83" fmla="*/ 521 h 867"/>
                <a:gd name="T84" fmla="*/ 301 w 342"/>
                <a:gd name="T85" fmla="*/ 484 h 867"/>
                <a:gd name="T86" fmla="*/ 194 w 342"/>
                <a:gd name="T87" fmla="*/ 650 h 867"/>
                <a:gd name="T88" fmla="*/ 216 w 342"/>
                <a:gd name="T89" fmla="*/ 683 h 867"/>
                <a:gd name="T90" fmla="*/ 302 w 342"/>
                <a:gd name="T91" fmla="*/ 630 h 867"/>
                <a:gd name="T92" fmla="*/ 228 w 342"/>
                <a:gd name="T93" fmla="*/ 709 h 867"/>
                <a:gd name="T94" fmla="*/ 129 w 342"/>
                <a:gd name="T95" fmla="*/ 746 h 867"/>
                <a:gd name="T96" fmla="*/ 164 w 342"/>
                <a:gd name="T97" fmla="*/ 780 h 867"/>
                <a:gd name="T98" fmla="*/ 257 w 342"/>
                <a:gd name="T99" fmla="*/ 735 h 867"/>
                <a:gd name="T100" fmla="*/ 158 w 342"/>
                <a:gd name="T101" fmla="*/ 806 h 867"/>
                <a:gd name="T102" fmla="*/ 36 w 342"/>
                <a:gd name="T103" fmla="*/ 833 h 867"/>
                <a:gd name="T104" fmla="*/ 89 w 342"/>
                <a:gd name="T105" fmla="*/ 867 h 867"/>
                <a:gd name="T106" fmla="*/ 200 w 342"/>
                <a:gd name="T107" fmla="*/ 823 h 867"/>
                <a:gd name="T108" fmla="*/ 161 w 342"/>
                <a:gd name="T109" fmla="*/ 70 h 867"/>
                <a:gd name="T110" fmla="*/ 190 w 342"/>
                <a:gd name="T111" fmla="*/ 147 h 867"/>
                <a:gd name="T112" fmla="*/ 209 w 342"/>
                <a:gd name="T113" fmla="*/ 63 h 867"/>
                <a:gd name="T114" fmla="*/ 167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134" y="189"/>
                  </a:moveTo>
                  <a:lnTo>
                    <a:pt x="134" y="189"/>
                  </a:lnTo>
                  <a:lnTo>
                    <a:pt x="152" y="194"/>
                  </a:lnTo>
                  <a:lnTo>
                    <a:pt x="152" y="194"/>
                  </a:lnTo>
                  <a:lnTo>
                    <a:pt x="162" y="198"/>
                  </a:lnTo>
                  <a:lnTo>
                    <a:pt x="173" y="203"/>
                  </a:lnTo>
                  <a:lnTo>
                    <a:pt x="181" y="209"/>
                  </a:lnTo>
                  <a:lnTo>
                    <a:pt x="190" y="216"/>
                  </a:lnTo>
                  <a:lnTo>
                    <a:pt x="197" y="223"/>
                  </a:lnTo>
                  <a:lnTo>
                    <a:pt x="202" y="233"/>
                  </a:lnTo>
                  <a:lnTo>
                    <a:pt x="205" y="244"/>
                  </a:lnTo>
                  <a:lnTo>
                    <a:pt x="205" y="256"/>
                  </a:lnTo>
                  <a:lnTo>
                    <a:pt x="205" y="256"/>
                  </a:lnTo>
                  <a:lnTo>
                    <a:pt x="190" y="255"/>
                  </a:lnTo>
                  <a:lnTo>
                    <a:pt x="177" y="254"/>
                  </a:lnTo>
                  <a:lnTo>
                    <a:pt x="164" y="250"/>
                  </a:lnTo>
                  <a:lnTo>
                    <a:pt x="152" y="247"/>
                  </a:lnTo>
                  <a:lnTo>
                    <a:pt x="140" y="241"/>
                  </a:lnTo>
                  <a:lnTo>
                    <a:pt x="129" y="233"/>
                  </a:lnTo>
                  <a:lnTo>
                    <a:pt x="119" y="225"/>
                  </a:lnTo>
                  <a:lnTo>
                    <a:pt x="110" y="215"/>
                  </a:lnTo>
                  <a:lnTo>
                    <a:pt x="110" y="215"/>
                  </a:lnTo>
                  <a:lnTo>
                    <a:pt x="109" y="214"/>
                  </a:lnTo>
                  <a:lnTo>
                    <a:pt x="109" y="214"/>
                  </a:lnTo>
                  <a:lnTo>
                    <a:pt x="100" y="202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113" y="188"/>
                  </a:lnTo>
                  <a:lnTo>
                    <a:pt x="134" y="189"/>
                  </a:lnTo>
                  <a:lnTo>
                    <a:pt x="134" y="189"/>
                  </a:lnTo>
                  <a:close/>
                  <a:moveTo>
                    <a:pt x="166" y="277"/>
                  </a:moveTo>
                  <a:lnTo>
                    <a:pt x="166" y="277"/>
                  </a:lnTo>
                  <a:lnTo>
                    <a:pt x="179" y="283"/>
                  </a:lnTo>
                  <a:lnTo>
                    <a:pt x="191" y="289"/>
                  </a:lnTo>
                  <a:lnTo>
                    <a:pt x="202" y="298"/>
                  </a:lnTo>
                  <a:lnTo>
                    <a:pt x="212" y="307"/>
                  </a:lnTo>
                  <a:lnTo>
                    <a:pt x="220" y="318"/>
                  </a:lnTo>
                  <a:lnTo>
                    <a:pt x="223" y="324"/>
                  </a:lnTo>
                  <a:lnTo>
                    <a:pt x="225" y="330"/>
                  </a:lnTo>
                  <a:lnTo>
                    <a:pt x="226" y="337"/>
                  </a:lnTo>
                  <a:lnTo>
                    <a:pt x="226" y="344"/>
                  </a:lnTo>
                  <a:lnTo>
                    <a:pt x="226" y="35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08" y="355"/>
                  </a:lnTo>
                  <a:lnTo>
                    <a:pt x="191" y="349"/>
                  </a:lnTo>
                  <a:lnTo>
                    <a:pt x="177" y="339"/>
                  </a:lnTo>
                  <a:lnTo>
                    <a:pt x="162" y="328"/>
                  </a:lnTo>
                  <a:lnTo>
                    <a:pt x="150" y="316"/>
                  </a:lnTo>
                  <a:lnTo>
                    <a:pt x="139" y="301"/>
                  </a:lnTo>
                  <a:lnTo>
                    <a:pt x="130" y="285"/>
                  </a:lnTo>
                  <a:lnTo>
                    <a:pt x="128" y="278"/>
                  </a:lnTo>
                  <a:lnTo>
                    <a:pt x="126" y="270"/>
                  </a:lnTo>
                  <a:lnTo>
                    <a:pt x="126" y="270"/>
                  </a:lnTo>
                  <a:lnTo>
                    <a:pt x="145" y="272"/>
                  </a:lnTo>
                  <a:lnTo>
                    <a:pt x="156" y="275"/>
                  </a:lnTo>
                  <a:lnTo>
                    <a:pt x="166" y="277"/>
                  </a:lnTo>
                  <a:lnTo>
                    <a:pt x="166" y="277"/>
                  </a:lnTo>
                  <a:close/>
                  <a:moveTo>
                    <a:pt x="179" y="369"/>
                  </a:moveTo>
                  <a:lnTo>
                    <a:pt x="179" y="369"/>
                  </a:lnTo>
                  <a:lnTo>
                    <a:pt x="190" y="377"/>
                  </a:lnTo>
                  <a:lnTo>
                    <a:pt x="200" y="385"/>
                  </a:lnTo>
                  <a:lnTo>
                    <a:pt x="208" y="394"/>
                  </a:lnTo>
                  <a:lnTo>
                    <a:pt x="216" y="405"/>
                  </a:lnTo>
                  <a:lnTo>
                    <a:pt x="216" y="405"/>
                  </a:lnTo>
                  <a:lnTo>
                    <a:pt x="224" y="419"/>
                  </a:lnTo>
                  <a:lnTo>
                    <a:pt x="226" y="428"/>
                  </a:lnTo>
                  <a:lnTo>
                    <a:pt x="228" y="435"/>
                  </a:lnTo>
                  <a:lnTo>
                    <a:pt x="229" y="444"/>
                  </a:lnTo>
                  <a:lnTo>
                    <a:pt x="228" y="451"/>
                  </a:lnTo>
                  <a:lnTo>
                    <a:pt x="226" y="459"/>
                  </a:lnTo>
                  <a:lnTo>
                    <a:pt x="223" y="468"/>
                  </a:lnTo>
                  <a:lnTo>
                    <a:pt x="223" y="468"/>
                  </a:lnTo>
                  <a:lnTo>
                    <a:pt x="206" y="459"/>
                  </a:lnTo>
                  <a:lnTo>
                    <a:pt x="190" y="448"/>
                  </a:lnTo>
                  <a:lnTo>
                    <a:pt x="177" y="436"/>
                  </a:lnTo>
                  <a:lnTo>
                    <a:pt x="164" y="422"/>
                  </a:lnTo>
                  <a:lnTo>
                    <a:pt x="155" y="407"/>
                  </a:lnTo>
                  <a:lnTo>
                    <a:pt x="147" y="390"/>
                  </a:lnTo>
                  <a:lnTo>
                    <a:pt x="143" y="37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60" y="361"/>
                  </a:lnTo>
                  <a:lnTo>
                    <a:pt x="169" y="365"/>
                  </a:lnTo>
                  <a:lnTo>
                    <a:pt x="179" y="369"/>
                  </a:lnTo>
                  <a:lnTo>
                    <a:pt x="179" y="369"/>
                  </a:lnTo>
                  <a:close/>
                  <a:moveTo>
                    <a:pt x="173" y="465"/>
                  </a:moveTo>
                  <a:lnTo>
                    <a:pt x="173" y="465"/>
                  </a:lnTo>
                  <a:lnTo>
                    <a:pt x="183" y="476"/>
                  </a:lnTo>
                  <a:lnTo>
                    <a:pt x="192" y="489"/>
                  </a:lnTo>
                  <a:lnTo>
                    <a:pt x="201" y="501"/>
                  </a:lnTo>
                  <a:lnTo>
                    <a:pt x="206" y="514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11" y="535"/>
                  </a:lnTo>
                  <a:lnTo>
                    <a:pt x="209" y="542"/>
                  </a:lnTo>
                  <a:lnTo>
                    <a:pt x="208" y="549"/>
                  </a:lnTo>
                  <a:lnTo>
                    <a:pt x="206" y="555"/>
                  </a:lnTo>
                  <a:lnTo>
                    <a:pt x="203" y="563"/>
                  </a:lnTo>
                  <a:lnTo>
                    <a:pt x="198" y="570"/>
                  </a:lnTo>
                  <a:lnTo>
                    <a:pt x="198" y="570"/>
                  </a:lnTo>
                  <a:lnTo>
                    <a:pt x="184" y="559"/>
                  </a:lnTo>
                  <a:lnTo>
                    <a:pt x="171" y="546"/>
                  </a:lnTo>
                  <a:lnTo>
                    <a:pt x="158" y="531"/>
                  </a:lnTo>
                  <a:lnTo>
                    <a:pt x="150" y="515"/>
                  </a:lnTo>
                  <a:lnTo>
                    <a:pt x="143" y="497"/>
                  </a:lnTo>
                  <a:lnTo>
                    <a:pt x="138" y="479"/>
                  </a:lnTo>
                  <a:lnTo>
                    <a:pt x="135" y="461"/>
                  </a:lnTo>
                  <a:lnTo>
                    <a:pt x="135" y="451"/>
                  </a:lnTo>
                  <a:lnTo>
                    <a:pt x="136" y="442"/>
                  </a:lnTo>
                  <a:lnTo>
                    <a:pt x="136" y="442"/>
                  </a:lnTo>
                  <a:lnTo>
                    <a:pt x="155" y="452"/>
                  </a:lnTo>
                  <a:lnTo>
                    <a:pt x="164" y="459"/>
                  </a:lnTo>
                  <a:lnTo>
                    <a:pt x="173" y="465"/>
                  </a:lnTo>
                  <a:lnTo>
                    <a:pt x="173" y="465"/>
                  </a:lnTo>
                  <a:close/>
                  <a:moveTo>
                    <a:pt x="147" y="554"/>
                  </a:moveTo>
                  <a:lnTo>
                    <a:pt x="147" y="554"/>
                  </a:lnTo>
                  <a:lnTo>
                    <a:pt x="156" y="568"/>
                  </a:lnTo>
                  <a:lnTo>
                    <a:pt x="163" y="581"/>
                  </a:lnTo>
                  <a:lnTo>
                    <a:pt x="169" y="594"/>
                  </a:lnTo>
                  <a:lnTo>
                    <a:pt x="173" y="609"/>
                  </a:lnTo>
                  <a:lnTo>
                    <a:pt x="173" y="616"/>
                  </a:lnTo>
                  <a:lnTo>
                    <a:pt x="173" y="624"/>
                  </a:lnTo>
                  <a:lnTo>
                    <a:pt x="173" y="631"/>
                  </a:lnTo>
                  <a:lnTo>
                    <a:pt x="172" y="637"/>
                  </a:lnTo>
                  <a:lnTo>
                    <a:pt x="168" y="644"/>
                  </a:lnTo>
                  <a:lnTo>
                    <a:pt x="166" y="650"/>
                  </a:lnTo>
                  <a:lnTo>
                    <a:pt x="161" y="656"/>
                  </a:lnTo>
                  <a:lnTo>
                    <a:pt x="155" y="662"/>
                  </a:lnTo>
                  <a:lnTo>
                    <a:pt x="155" y="662"/>
                  </a:lnTo>
                  <a:lnTo>
                    <a:pt x="143" y="649"/>
                  </a:lnTo>
                  <a:lnTo>
                    <a:pt x="132" y="634"/>
                  </a:lnTo>
                  <a:lnTo>
                    <a:pt x="122" y="617"/>
                  </a:lnTo>
                  <a:lnTo>
                    <a:pt x="116" y="599"/>
                  </a:lnTo>
                  <a:lnTo>
                    <a:pt x="112" y="580"/>
                  </a:lnTo>
                  <a:lnTo>
                    <a:pt x="110" y="562"/>
                  </a:lnTo>
                  <a:lnTo>
                    <a:pt x="111" y="542"/>
                  </a:lnTo>
                  <a:lnTo>
                    <a:pt x="113" y="534"/>
                  </a:lnTo>
                  <a:lnTo>
                    <a:pt x="116" y="524"/>
                  </a:lnTo>
                  <a:lnTo>
                    <a:pt x="116" y="524"/>
                  </a:lnTo>
                  <a:lnTo>
                    <a:pt x="133" y="538"/>
                  </a:lnTo>
                  <a:lnTo>
                    <a:pt x="140" y="546"/>
                  </a:lnTo>
                  <a:lnTo>
                    <a:pt x="147" y="554"/>
                  </a:lnTo>
                  <a:lnTo>
                    <a:pt x="147" y="554"/>
                  </a:lnTo>
                  <a:close/>
                  <a:moveTo>
                    <a:pt x="106" y="634"/>
                  </a:moveTo>
                  <a:lnTo>
                    <a:pt x="106" y="634"/>
                  </a:lnTo>
                  <a:lnTo>
                    <a:pt x="113" y="649"/>
                  </a:lnTo>
                  <a:lnTo>
                    <a:pt x="118" y="665"/>
                  </a:lnTo>
                  <a:lnTo>
                    <a:pt x="118" y="665"/>
                  </a:lnTo>
                  <a:lnTo>
                    <a:pt x="119" y="677"/>
                  </a:lnTo>
                  <a:lnTo>
                    <a:pt x="121" y="688"/>
                  </a:lnTo>
                  <a:lnTo>
                    <a:pt x="121" y="700"/>
                  </a:lnTo>
                  <a:lnTo>
                    <a:pt x="118" y="711"/>
                  </a:lnTo>
                  <a:lnTo>
                    <a:pt x="115" y="721"/>
                  </a:lnTo>
                  <a:lnTo>
                    <a:pt x="110" y="731"/>
                  </a:lnTo>
                  <a:lnTo>
                    <a:pt x="101" y="739"/>
                  </a:lnTo>
                  <a:lnTo>
                    <a:pt x="91" y="746"/>
                  </a:lnTo>
                  <a:lnTo>
                    <a:pt x="91" y="746"/>
                  </a:lnTo>
                  <a:lnTo>
                    <a:pt x="84" y="733"/>
                  </a:lnTo>
                  <a:lnTo>
                    <a:pt x="77" y="718"/>
                  </a:lnTo>
                  <a:lnTo>
                    <a:pt x="72" y="704"/>
                  </a:lnTo>
                  <a:lnTo>
                    <a:pt x="68" y="689"/>
                  </a:lnTo>
                  <a:lnTo>
                    <a:pt x="66" y="673"/>
                  </a:lnTo>
                  <a:lnTo>
                    <a:pt x="65" y="659"/>
                  </a:lnTo>
                  <a:lnTo>
                    <a:pt x="66" y="643"/>
                  </a:lnTo>
                  <a:lnTo>
                    <a:pt x="68" y="627"/>
                  </a:lnTo>
                  <a:lnTo>
                    <a:pt x="68" y="627"/>
                  </a:lnTo>
                  <a:lnTo>
                    <a:pt x="73" y="613"/>
                  </a:lnTo>
                  <a:lnTo>
                    <a:pt x="79" y="598"/>
                  </a:lnTo>
                  <a:lnTo>
                    <a:pt x="79" y="598"/>
                  </a:lnTo>
                  <a:lnTo>
                    <a:pt x="94" y="615"/>
                  </a:lnTo>
                  <a:lnTo>
                    <a:pt x="100" y="625"/>
                  </a:lnTo>
                  <a:lnTo>
                    <a:pt x="106" y="634"/>
                  </a:lnTo>
                  <a:lnTo>
                    <a:pt x="106" y="634"/>
                  </a:lnTo>
                  <a:close/>
                  <a:moveTo>
                    <a:pt x="49" y="705"/>
                  </a:moveTo>
                  <a:lnTo>
                    <a:pt x="49" y="705"/>
                  </a:lnTo>
                  <a:lnTo>
                    <a:pt x="53" y="721"/>
                  </a:lnTo>
                  <a:lnTo>
                    <a:pt x="55" y="737"/>
                  </a:lnTo>
                  <a:lnTo>
                    <a:pt x="55" y="752"/>
                  </a:lnTo>
                  <a:lnTo>
                    <a:pt x="53" y="768"/>
                  </a:lnTo>
                  <a:lnTo>
                    <a:pt x="50" y="776"/>
                  </a:lnTo>
                  <a:lnTo>
                    <a:pt x="48" y="783"/>
                  </a:lnTo>
                  <a:lnTo>
                    <a:pt x="44" y="789"/>
                  </a:lnTo>
                  <a:lnTo>
                    <a:pt x="39" y="795"/>
                  </a:lnTo>
                  <a:lnTo>
                    <a:pt x="34" y="801"/>
                  </a:lnTo>
                  <a:lnTo>
                    <a:pt x="28" y="806"/>
                  </a:lnTo>
                  <a:lnTo>
                    <a:pt x="21" y="811"/>
                  </a:lnTo>
                  <a:lnTo>
                    <a:pt x="14" y="814"/>
                  </a:lnTo>
                  <a:lnTo>
                    <a:pt x="14" y="814"/>
                  </a:lnTo>
                  <a:lnTo>
                    <a:pt x="9" y="806"/>
                  </a:lnTo>
                  <a:lnTo>
                    <a:pt x="6" y="796"/>
                  </a:lnTo>
                  <a:lnTo>
                    <a:pt x="1" y="777"/>
                  </a:lnTo>
                  <a:lnTo>
                    <a:pt x="0" y="757"/>
                  </a:lnTo>
                  <a:lnTo>
                    <a:pt x="1" y="737"/>
                  </a:lnTo>
                  <a:lnTo>
                    <a:pt x="5" y="716"/>
                  </a:lnTo>
                  <a:lnTo>
                    <a:pt x="10" y="697"/>
                  </a:lnTo>
                  <a:lnTo>
                    <a:pt x="19" y="678"/>
                  </a:lnTo>
                  <a:lnTo>
                    <a:pt x="23" y="670"/>
                  </a:lnTo>
                  <a:lnTo>
                    <a:pt x="29" y="662"/>
                  </a:lnTo>
                  <a:lnTo>
                    <a:pt x="29" y="662"/>
                  </a:lnTo>
                  <a:lnTo>
                    <a:pt x="40" y="683"/>
                  </a:lnTo>
                  <a:lnTo>
                    <a:pt x="45" y="693"/>
                  </a:lnTo>
                  <a:lnTo>
                    <a:pt x="49" y="705"/>
                  </a:lnTo>
                  <a:lnTo>
                    <a:pt x="49" y="705"/>
                  </a:lnTo>
                  <a:close/>
                  <a:moveTo>
                    <a:pt x="84" y="109"/>
                  </a:moveTo>
                  <a:lnTo>
                    <a:pt x="84" y="109"/>
                  </a:lnTo>
                  <a:lnTo>
                    <a:pt x="98" y="109"/>
                  </a:lnTo>
                  <a:lnTo>
                    <a:pt x="111" y="112"/>
                  </a:lnTo>
                  <a:lnTo>
                    <a:pt x="123" y="114"/>
                  </a:lnTo>
                  <a:lnTo>
                    <a:pt x="135" y="120"/>
                  </a:lnTo>
                  <a:lnTo>
                    <a:pt x="146" y="126"/>
                  </a:lnTo>
                  <a:lnTo>
                    <a:pt x="150" y="131"/>
                  </a:lnTo>
                  <a:lnTo>
                    <a:pt x="155" y="136"/>
                  </a:lnTo>
                  <a:lnTo>
                    <a:pt x="158" y="141"/>
                  </a:lnTo>
                  <a:lnTo>
                    <a:pt x="161" y="147"/>
                  </a:lnTo>
                  <a:lnTo>
                    <a:pt x="162" y="153"/>
                  </a:lnTo>
                  <a:lnTo>
                    <a:pt x="164" y="161"/>
                  </a:lnTo>
                  <a:lnTo>
                    <a:pt x="164" y="161"/>
                  </a:lnTo>
                  <a:lnTo>
                    <a:pt x="151" y="163"/>
                  </a:lnTo>
                  <a:lnTo>
                    <a:pt x="138" y="164"/>
                  </a:lnTo>
                  <a:lnTo>
                    <a:pt x="124" y="163"/>
                  </a:lnTo>
                  <a:lnTo>
                    <a:pt x="111" y="160"/>
                  </a:lnTo>
                  <a:lnTo>
                    <a:pt x="99" y="157"/>
                  </a:lnTo>
                  <a:lnTo>
                    <a:pt x="87" y="152"/>
                  </a:lnTo>
                  <a:lnTo>
                    <a:pt x="74" y="144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54" y="12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65" y="110"/>
                  </a:lnTo>
                  <a:lnTo>
                    <a:pt x="84" y="109"/>
                  </a:lnTo>
                  <a:lnTo>
                    <a:pt x="84" y="109"/>
                  </a:lnTo>
                  <a:close/>
                  <a:moveTo>
                    <a:pt x="56" y="31"/>
                  </a:moveTo>
                  <a:lnTo>
                    <a:pt x="56" y="31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7" y="62"/>
                  </a:lnTo>
                  <a:lnTo>
                    <a:pt x="85" y="70"/>
                  </a:lnTo>
                  <a:lnTo>
                    <a:pt x="95" y="76"/>
                  </a:lnTo>
                  <a:lnTo>
                    <a:pt x="106" y="81"/>
                  </a:lnTo>
                  <a:lnTo>
                    <a:pt x="118" y="84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2" y="78"/>
                  </a:lnTo>
                  <a:lnTo>
                    <a:pt x="133" y="71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7" y="46"/>
                  </a:lnTo>
                  <a:lnTo>
                    <a:pt x="121" y="35"/>
                  </a:lnTo>
                  <a:lnTo>
                    <a:pt x="112" y="26"/>
                  </a:lnTo>
                  <a:lnTo>
                    <a:pt x="102" y="18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62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16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231" y="138"/>
                  </a:moveTo>
                  <a:lnTo>
                    <a:pt x="231" y="138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19" y="181"/>
                  </a:lnTo>
                  <a:lnTo>
                    <a:pt x="218" y="193"/>
                  </a:lnTo>
                  <a:lnTo>
                    <a:pt x="217" y="204"/>
                  </a:lnTo>
                  <a:lnTo>
                    <a:pt x="218" y="215"/>
                  </a:lnTo>
                  <a:lnTo>
                    <a:pt x="220" y="226"/>
                  </a:lnTo>
                  <a:lnTo>
                    <a:pt x="225" y="237"/>
                  </a:lnTo>
                  <a:lnTo>
                    <a:pt x="233" y="248"/>
                  </a:lnTo>
                  <a:lnTo>
                    <a:pt x="233" y="248"/>
                  </a:lnTo>
                  <a:lnTo>
                    <a:pt x="245" y="237"/>
                  </a:lnTo>
                  <a:lnTo>
                    <a:pt x="256" y="225"/>
                  </a:lnTo>
                  <a:lnTo>
                    <a:pt x="263" y="211"/>
                  </a:lnTo>
                  <a:lnTo>
                    <a:pt x="268" y="198"/>
                  </a:lnTo>
                  <a:lnTo>
                    <a:pt x="271" y="182"/>
                  </a:lnTo>
                  <a:lnTo>
                    <a:pt x="271" y="168"/>
                  </a:lnTo>
                  <a:lnTo>
                    <a:pt x="270" y="152"/>
                  </a:lnTo>
                  <a:lnTo>
                    <a:pt x="267" y="136"/>
                  </a:lnTo>
                  <a:lnTo>
                    <a:pt x="267" y="136"/>
                  </a:lnTo>
                  <a:lnTo>
                    <a:pt x="263" y="126"/>
                  </a:lnTo>
                  <a:lnTo>
                    <a:pt x="259" y="116"/>
                  </a:lnTo>
                  <a:lnTo>
                    <a:pt x="254" y="10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9" y="119"/>
                  </a:lnTo>
                  <a:lnTo>
                    <a:pt x="231" y="138"/>
                  </a:lnTo>
                  <a:lnTo>
                    <a:pt x="231" y="138"/>
                  </a:lnTo>
                  <a:close/>
                  <a:moveTo>
                    <a:pt x="278" y="244"/>
                  </a:moveTo>
                  <a:lnTo>
                    <a:pt x="278" y="244"/>
                  </a:lnTo>
                  <a:lnTo>
                    <a:pt x="270" y="256"/>
                  </a:lnTo>
                  <a:lnTo>
                    <a:pt x="263" y="270"/>
                  </a:lnTo>
                  <a:lnTo>
                    <a:pt x="256" y="284"/>
                  </a:lnTo>
                  <a:lnTo>
                    <a:pt x="251" y="299"/>
                  </a:lnTo>
                  <a:lnTo>
                    <a:pt x="248" y="313"/>
                  </a:lnTo>
                  <a:lnTo>
                    <a:pt x="247" y="328"/>
                  </a:lnTo>
                  <a:lnTo>
                    <a:pt x="247" y="335"/>
                  </a:lnTo>
                  <a:lnTo>
                    <a:pt x="248" y="343"/>
                  </a:lnTo>
                  <a:lnTo>
                    <a:pt x="251" y="350"/>
                  </a:lnTo>
                  <a:lnTo>
                    <a:pt x="254" y="356"/>
                  </a:lnTo>
                  <a:lnTo>
                    <a:pt x="254" y="356"/>
                  </a:lnTo>
                  <a:lnTo>
                    <a:pt x="264" y="352"/>
                  </a:lnTo>
                  <a:lnTo>
                    <a:pt x="274" y="346"/>
                  </a:lnTo>
                  <a:lnTo>
                    <a:pt x="282" y="339"/>
                  </a:lnTo>
                  <a:lnTo>
                    <a:pt x="290" y="332"/>
                  </a:lnTo>
                  <a:lnTo>
                    <a:pt x="296" y="323"/>
                  </a:lnTo>
                  <a:lnTo>
                    <a:pt x="301" y="315"/>
                  </a:lnTo>
                  <a:lnTo>
                    <a:pt x="306" y="305"/>
                  </a:lnTo>
                  <a:lnTo>
                    <a:pt x="309" y="294"/>
                  </a:lnTo>
                  <a:lnTo>
                    <a:pt x="312" y="284"/>
                  </a:lnTo>
                  <a:lnTo>
                    <a:pt x="313" y="273"/>
                  </a:lnTo>
                  <a:lnTo>
                    <a:pt x="314" y="262"/>
                  </a:lnTo>
                  <a:lnTo>
                    <a:pt x="313" y="251"/>
                  </a:lnTo>
                  <a:lnTo>
                    <a:pt x="312" y="241"/>
                  </a:lnTo>
                  <a:lnTo>
                    <a:pt x="310" y="230"/>
                  </a:lnTo>
                  <a:lnTo>
                    <a:pt x="308" y="219"/>
                  </a:lnTo>
                  <a:lnTo>
                    <a:pt x="304" y="209"/>
                  </a:lnTo>
                  <a:lnTo>
                    <a:pt x="304" y="209"/>
                  </a:lnTo>
                  <a:lnTo>
                    <a:pt x="290" y="226"/>
                  </a:lnTo>
                  <a:lnTo>
                    <a:pt x="278" y="244"/>
                  </a:lnTo>
                  <a:lnTo>
                    <a:pt x="278" y="244"/>
                  </a:lnTo>
                  <a:close/>
                  <a:moveTo>
                    <a:pt x="302" y="361"/>
                  </a:moveTo>
                  <a:lnTo>
                    <a:pt x="302" y="361"/>
                  </a:lnTo>
                  <a:lnTo>
                    <a:pt x="282" y="382"/>
                  </a:lnTo>
                  <a:lnTo>
                    <a:pt x="275" y="393"/>
                  </a:lnTo>
                  <a:lnTo>
                    <a:pt x="267" y="405"/>
                  </a:lnTo>
                  <a:lnTo>
                    <a:pt x="267" y="405"/>
                  </a:lnTo>
                  <a:lnTo>
                    <a:pt x="258" y="420"/>
                  </a:lnTo>
                  <a:lnTo>
                    <a:pt x="256" y="429"/>
                  </a:lnTo>
                  <a:lnTo>
                    <a:pt x="253" y="436"/>
                  </a:lnTo>
                  <a:lnTo>
                    <a:pt x="251" y="445"/>
                  </a:lnTo>
                  <a:lnTo>
                    <a:pt x="251" y="453"/>
                  </a:lnTo>
                  <a:lnTo>
                    <a:pt x="251" y="462"/>
                  </a:lnTo>
                  <a:lnTo>
                    <a:pt x="252" y="472"/>
                  </a:lnTo>
                  <a:lnTo>
                    <a:pt x="252" y="472"/>
                  </a:lnTo>
                  <a:lnTo>
                    <a:pt x="267" y="468"/>
                  </a:lnTo>
                  <a:lnTo>
                    <a:pt x="279" y="463"/>
                  </a:lnTo>
                  <a:lnTo>
                    <a:pt x="290" y="457"/>
                  </a:lnTo>
                  <a:lnTo>
                    <a:pt x="299" y="448"/>
                  </a:lnTo>
                  <a:lnTo>
                    <a:pt x="309" y="440"/>
                  </a:lnTo>
                  <a:lnTo>
                    <a:pt x="316" y="429"/>
                  </a:lnTo>
                  <a:lnTo>
                    <a:pt x="323" y="417"/>
                  </a:lnTo>
                  <a:lnTo>
                    <a:pt x="329" y="405"/>
                  </a:lnTo>
                  <a:lnTo>
                    <a:pt x="329" y="405"/>
                  </a:lnTo>
                  <a:lnTo>
                    <a:pt x="335" y="386"/>
                  </a:lnTo>
                  <a:lnTo>
                    <a:pt x="337" y="368"/>
                  </a:lnTo>
                  <a:lnTo>
                    <a:pt x="337" y="349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18" y="345"/>
                  </a:lnTo>
                  <a:lnTo>
                    <a:pt x="302" y="361"/>
                  </a:lnTo>
                  <a:lnTo>
                    <a:pt x="302" y="361"/>
                  </a:lnTo>
                  <a:close/>
                  <a:moveTo>
                    <a:pt x="301" y="484"/>
                  </a:moveTo>
                  <a:lnTo>
                    <a:pt x="301" y="484"/>
                  </a:lnTo>
                  <a:lnTo>
                    <a:pt x="288" y="491"/>
                  </a:lnTo>
                  <a:lnTo>
                    <a:pt x="276" y="501"/>
                  </a:lnTo>
                  <a:lnTo>
                    <a:pt x="263" y="512"/>
                  </a:lnTo>
                  <a:lnTo>
                    <a:pt x="252" y="524"/>
                  </a:lnTo>
                  <a:lnTo>
                    <a:pt x="241" y="536"/>
                  </a:lnTo>
                  <a:lnTo>
                    <a:pt x="234" y="549"/>
                  </a:lnTo>
                  <a:lnTo>
                    <a:pt x="230" y="557"/>
                  </a:lnTo>
                  <a:lnTo>
                    <a:pt x="229" y="564"/>
                  </a:lnTo>
                  <a:lnTo>
                    <a:pt x="226" y="572"/>
                  </a:lnTo>
                  <a:lnTo>
                    <a:pt x="226" y="580"/>
                  </a:lnTo>
                  <a:lnTo>
                    <a:pt x="226" y="580"/>
                  </a:lnTo>
                  <a:lnTo>
                    <a:pt x="236" y="580"/>
                  </a:lnTo>
                  <a:lnTo>
                    <a:pt x="245" y="580"/>
                  </a:lnTo>
                  <a:lnTo>
                    <a:pt x="253" y="579"/>
                  </a:lnTo>
                  <a:lnTo>
                    <a:pt x="262" y="576"/>
                  </a:lnTo>
                  <a:lnTo>
                    <a:pt x="270" y="574"/>
                  </a:lnTo>
                  <a:lnTo>
                    <a:pt x="278" y="570"/>
                  </a:lnTo>
                  <a:lnTo>
                    <a:pt x="285" y="566"/>
                  </a:lnTo>
                  <a:lnTo>
                    <a:pt x="292" y="562"/>
                  </a:lnTo>
                  <a:lnTo>
                    <a:pt x="304" y="549"/>
                  </a:lnTo>
                  <a:lnTo>
                    <a:pt x="315" y="536"/>
                  </a:lnTo>
                  <a:lnTo>
                    <a:pt x="325" y="521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6" y="495"/>
                  </a:lnTo>
                  <a:lnTo>
                    <a:pt x="340" y="484"/>
                  </a:lnTo>
                  <a:lnTo>
                    <a:pt x="341" y="472"/>
                  </a:lnTo>
                  <a:lnTo>
                    <a:pt x="342" y="461"/>
                  </a:lnTo>
                  <a:lnTo>
                    <a:pt x="342" y="461"/>
                  </a:lnTo>
                  <a:lnTo>
                    <a:pt x="321" y="472"/>
                  </a:lnTo>
                  <a:lnTo>
                    <a:pt x="301" y="484"/>
                  </a:lnTo>
                  <a:lnTo>
                    <a:pt x="301" y="484"/>
                  </a:lnTo>
                  <a:close/>
                  <a:moveTo>
                    <a:pt x="276" y="600"/>
                  </a:moveTo>
                  <a:lnTo>
                    <a:pt x="276" y="600"/>
                  </a:lnTo>
                  <a:lnTo>
                    <a:pt x="262" y="605"/>
                  </a:lnTo>
                  <a:lnTo>
                    <a:pt x="247" y="613"/>
                  </a:lnTo>
                  <a:lnTo>
                    <a:pt x="233" y="620"/>
                  </a:lnTo>
                  <a:lnTo>
                    <a:pt x="218" y="628"/>
                  </a:lnTo>
                  <a:lnTo>
                    <a:pt x="205" y="639"/>
                  </a:lnTo>
                  <a:lnTo>
                    <a:pt x="194" y="650"/>
                  </a:lnTo>
                  <a:lnTo>
                    <a:pt x="189" y="656"/>
                  </a:lnTo>
                  <a:lnTo>
                    <a:pt x="185" y="664"/>
                  </a:lnTo>
                  <a:lnTo>
                    <a:pt x="183" y="671"/>
                  </a:lnTo>
                  <a:lnTo>
                    <a:pt x="180" y="678"/>
                  </a:lnTo>
                  <a:lnTo>
                    <a:pt x="180" y="678"/>
                  </a:lnTo>
                  <a:lnTo>
                    <a:pt x="189" y="681"/>
                  </a:lnTo>
                  <a:lnTo>
                    <a:pt x="198" y="683"/>
                  </a:lnTo>
                  <a:lnTo>
                    <a:pt x="207" y="683"/>
                  </a:lnTo>
                  <a:lnTo>
                    <a:pt x="216" y="683"/>
                  </a:lnTo>
                  <a:lnTo>
                    <a:pt x="224" y="683"/>
                  </a:lnTo>
                  <a:lnTo>
                    <a:pt x="233" y="681"/>
                  </a:lnTo>
                  <a:lnTo>
                    <a:pt x="241" y="678"/>
                  </a:lnTo>
                  <a:lnTo>
                    <a:pt x="250" y="676"/>
                  </a:lnTo>
                  <a:lnTo>
                    <a:pt x="264" y="667"/>
                  </a:lnTo>
                  <a:lnTo>
                    <a:pt x="279" y="656"/>
                  </a:lnTo>
                  <a:lnTo>
                    <a:pt x="291" y="644"/>
                  </a:lnTo>
                  <a:lnTo>
                    <a:pt x="302" y="630"/>
                  </a:lnTo>
                  <a:lnTo>
                    <a:pt x="302" y="630"/>
                  </a:lnTo>
                  <a:lnTo>
                    <a:pt x="308" y="620"/>
                  </a:lnTo>
                  <a:lnTo>
                    <a:pt x="314" y="609"/>
                  </a:lnTo>
                  <a:lnTo>
                    <a:pt x="319" y="598"/>
                  </a:lnTo>
                  <a:lnTo>
                    <a:pt x="323" y="587"/>
                  </a:lnTo>
                  <a:lnTo>
                    <a:pt x="323" y="587"/>
                  </a:lnTo>
                  <a:lnTo>
                    <a:pt x="299" y="593"/>
                  </a:lnTo>
                  <a:lnTo>
                    <a:pt x="276" y="600"/>
                  </a:lnTo>
                  <a:lnTo>
                    <a:pt x="276" y="600"/>
                  </a:lnTo>
                  <a:close/>
                  <a:moveTo>
                    <a:pt x="228" y="709"/>
                  </a:moveTo>
                  <a:lnTo>
                    <a:pt x="228" y="709"/>
                  </a:lnTo>
                  <a:lnTo>
                    <a:pt x="211" y="711"/>
                  </a:lnTo>
                  <a:lnTo>
                    <a:pt x="192" y="715"/>
                  </a:lnTo>
                  <a:lnTo>
                    <a:pt x="192" y="715"/>
                  </a:lnTo>
                  <a:lnTo>
                    <a:pt x="169" y="722"/>
                  </a:lnTo>
                  <a:lnTo>
                    <a:pt x="158" y="727"/>
                  </a:lnTo>
                  <a:lnTo>
                    <a:pt x="147" y="732"/>
                  </a:lnTo>
                  <a:lnTo>
                    <a:pt x="138" y="739"/>
                  </a:lnTo>
                  <a:lnTo>
                    <a:pt x="129" y="746"/>
                  </a:lnTo>
                  <a:lnTo>
                    <a:pt x="121" y="756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23" y="771"/>
                  </a:lnTo>
                  <a:lnTo>
                    <a:pt x="132" y="774"/>
                  </a:lnTo>
                  <a:lnTo>
                    <a:pt x="140" y="777"/>
                  </a:lnTo>
                  <a:lnTo>
                    <a:pt x="149" y="779"/>
                  </a:lnTo>
                  <a:lnTo>
                    <a:pt x="156" y="780"/>
                  </a:lnTo>
                  <a:lnTo>
                    <a:pt x="164" y="780"/>
                  </a:lnTo>
                  <a:lnTo>
                    <a:pt x="181" y="779"/>
                  </a:lnTo>
                  <a:lnTo>
                    <a:pt x="197" y="774"/>
                  </a:lnTo>
                  <a:lnTo>
                    <a:pt x="213" y="768"/>
                  </a:lnTo>
                  <a:lnTo>
                    <a:pt x="228" y="759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4"/>
                  </a:lnTo>
                  <a:lnTo>
                    <a:pt x="248" y="744"/>
                  </a:lnTo>
                  <a:lnTo>
                    <a:pt x="257" y="735"/>
                  </a:lnTo>
                  <a:lnTo>
                    <a:pt x="264" y="726"/>
                  </a:lnTo>
                  <a:lnTo>
                    <a:pt x="271" y="716"/>
                  </a:lnTo>
                  <a:lnTo>
                    <a:pt x="278" y="706"/>
                  </a:lnTo>
                  <a:lnTo>
                    <a:pt x="278" y="706"/>
                  </a:lnTo>
                  <a:lnTo>
                    <a:pt x="253" y="706"/>
                  </a:lnTo>
                  <a:lnTo>
                    <a:pt x="228" y="709"/>
                  </a:lnTo>
                  <a:lnTo>
                    <a:pt x="228" y="709"/>
                  </a:lnTo>
                  <a:close/>
                  <a:moveTo>
                    <a:pt x="158" y="806"/>
                  </a:moveTo>
                  <a:lnTo>
                    <a:pt x="158" y="806"/>
                  </a:lnTo>
                  <a:lnTo>
                    <a:pt x="143" y="805"/>
                  </a:lnTo>
                  <a:lnTo>
                    <a:pt x="126" y="805"/>
                  </a:lnTo>
                  <a:lnTo>
                    <a:pt x="107" y="806"/>
                  </a:lnTo>
                  <a:lnTo>
                    <a:pt x="90" y="808"/>
                  </a:lnTo>
                  <a:lnTo>
                    <a:pt x="72" y="812"/>
                  </a:lnTo>
                  <a:lnTo>
                    <a:pt x="56" y="819"/>
                  </a:lnTo>
                  <a:lnTo>
                    <a:pt x="49" y="823"/>
                  </a:lnTo>
                  <a:lnTo>
                    <a:pt x="43" y="828"/>
                  </a:lnTo>
                  <a:lnTo>
                    <a:pt x="36" y="833"/>
                  </a:lnTo>
                  <a:lnTo>
                    <a:pt x="31" y="839"/>
                  </a:lnTo>
                  <a:lnTo>
                    <a:pt x="31" y="839"/>
                  </a:lnTo>
                  <a:lnTo>
                    <a:pt x="38" y="846"/>
                  </a:lnTo>
                  <a:lnTo>
                    <a:pt x="45" y="852"/>
                  </a:lnTo>
                  <a:lnTo>
                    <a:pt x="54" y="856"/>
                  </a:lnTo>
                  <a:lnTo>
                    <a:pt x="62" y="859"/>
                  </a:lnTo>
                  <a:lnTo>
                    <a:pt x="71" y="863"/>
                  </a:lnTo>
                  <a:lnTo>
                    <a:pt x="81" y="864"/>
                  </a:lnTo>
                  <a:lnTo>
                    <a:pt x="89" y="867"/>
                  </a:lnTo>
                  <a:lnTo>
                    <a:pt x="99" y="867"/>
                  </a:lnTo>
                  <a:lnTo>
                    <a:pt x="117" y="866"/>
                  </a:lnTo>
                  <a:lnTo>
                    <a:pt x="135" y="862"/>
                  </a:lnTo>
                  <a:lnTo>
                    <a:pt x="154" y="855"/>
                  </a:lnTo>
                  <a:lnTo>
                    <a:pt x="171" y="846"/>
                  </a:lnTo>
                  <a:lnTo>
                    <a:pt x="171" y="846"/>
                  </a:lnTo>
                  <a:lnTo>
                    <a:pt x="180" y="839"/>
                  </a:lnTo>
                  <a:lnTo>
                    <a:pt x="191" y="831"/>
                  </a:lnTo>
                  <a:lnTo>
                    <a:pt x="200" y="823"/>
                  </a:lnTo>
                  <a:lnTo>
                    <a:pt x="209" y="814"/>
                  </a:lnTo>
                  <a:lnTo>
                    <a:pt x="209" y="814"/>
                  </a:lnTo>
                  <a:lnTo>
                    <a:pt x="184" y="810"/>
                  </a:lnTo>
                  <a:lnTo>
                    <a:pt x="158" y="806"/>
                  </a:lnTo>
                  <a:lnTo>
                    <a:pt x="158" y="806"/>
                  </a:lnTo>
                  <a:close/>
                  <a:moveTo>
                    <a:pt x="163" y="44"/>
                  </a:moveTo>
                  <a:lnTo>
                    <a:pt x="163" y="44"/>
                  </a:lnTo>
                  <a:lnTo>
                    <a:pt x="162" y="57"/>
                  </a:lnTo>
                  <a:lnTo>
                    <a:pt x="161" y="70"/>
                  </a:lnTo>
                  <a:lnTo>
                    <a:pt x="162" y="85"/>
                  </a:lnTo>
                  <a:lnTo>
                    <a:pt x="163" y="99"/>
                  </a:lnTo>
                  <a:lnTo>
                    <a:pt x="167" y="113"/>
                  </a:lnTo>
                  <a:lnTo>
                    <a:pt x="172" y="126"/>
                  </a:lnTo>
                  <a:lnTo>
                    <a:pt x="175" y="132"/>
                  </a:lnTo>
                  <a:lnTo>
                    <a:pt x="179" y="137"/>
                  </a:lnTo>
                  <a:lnTo>
                    <a:pt x="184" y="142"/>
                  </a:lnTo>
                  <a:lnTo>
                    <a:pt x="190" y="147"/>
                  </a:lnTo>
                  <a:lnTo>
                    <a:pt x="190" y="147"/>
                  </a:lnTo>
                  <a:lnTo>
                    <a:pt x="196" y="138"/>
                  </a:lnTo>
                  <a:lnTo>
                    <a:pt x="202" y="130"/>
                  </a:lnTo>
                  <a:lnTo>
                    <a:pt x="206" y="121"/>
                  </a:lnTo>
                  <a:lnTo>
                    <a:pt x="209" y="112"/>
                  </a:lnTo>
                  <a:lnTo>
                    <a:pt x="212" y="102"/>
                  </a:lnTo>
                  <a:lnTo>
                    <a:pt x="212" y="92"/>
                  </a:lnTo>
                  <a:lnTo>
                    <a:pt x="212" y="82"/>
                  </a:lnTo>
                  <a:lnTo>
                    <a:pt x="211" y="73"/>
                  </a:lnTo>
                  <a:lnTo>
                    <a:pt x="209" y="63"/>
                  </a:lnTo>
                  <a:lnTo>
                    <a:pt x="206" y="53"/>
                  </a:lnTo>
                  <a:lnTo>
                    <a:pt x="202" y="44"/>
                  </a:lnTo>
                  <a:lnTo>
                    <a:pt x="197" y="34"/>
                  </a:lnTo>
                  <a:lnTo>
                    <a:pt x="192" y="25"/>
                  </a:lnTo>
                  <a:lnTo>
                    <a:pt x="186" y="17"/>
                  </a:lnTo>
                  <a:lnTo>
                    <a:pt x="179" y="9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7" y="23"/>
                  </a:lnTo>
                  <a:lnTo>
                    <a:pt x="163" y="44"/>
                  </a:lnTo>
                  <a:lnTo>
                    <a:pt x="163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9"/>
            <p:cNvSpPr>
              <a:spLocks noEditPoints="1"/>
            </p:cNvSpPr>
            <p:nvPr/>
          </p:nvSpPr>
          <p:spPr bwMode="auto">
            <a:xfrm>
              <a:off x="6212879" y="2052637"/>
              <a:ext cx="542925" cy="1376363"/>
            </a:xfrm>
            <a:custGeom>
              <a:avLst/>
              <a:gdLst>
                <a:gd name="T0" fmla="*/ 146 w 342"/>
                <a:gd name="T1" fmla="*/ 223 h 867"/>
                <a:gd name="T2" fmla="*/ 202 w 342"/>
                <a:gd name="T3" fmla="*/ 241 h 867"/>
                <a:gd name="T4" fmla="*/ 248 w 342"/>
                <a:gd name="T5" fmla="*/ 189 h 867"/>
                <a:gd name="T6" fmla="*/ 130 w 342"/>
                <a:gd name="T7" fmla="*/ 307 h 867"/>
                <a:gd name="T8" fmla="*/ 134 w 342"/>
                <a:gd name="T9" fmla="*/ 355 h 867"/>
                <a:gd name="T10" fmla="*/ 217 w 342"/>
                <a:gd name="T11" fmla="*/ 270 h 867"/>
                <a:gd name="T12" fmla="*/ 134 w 342"/>
                <a:gd name="T13" fmla="*/ 394 h 867"/>
                <a:gd name="T14" fmla="*/ 119 w 342"/>
                <a:gd name="T15" fmla="*/ 468 h 867"/>
                <a:gd name="T16" fmla="*/ 203 w 342"/>
                <a:gd name="T17" fmla="*/ 354 h 867"/>
                <a:gd name="T18" fmla="*/ 150 w 342"/>
                <a:gd name="T19" fmla="*/ 489 h 867"/>
                <a:gd name="T20" fmla="*/ 139 w 342"/>
                <a:gd name="T21" fmla="*/ 563 h 867"/>
                <a:gd name="T22" fmla="*/ 207 w 342"/>
                <a:gd name="T23" fmla="*/ 461 h 867"/>
                <a:gd name="T24" fmla="*/ 195 w 342"/>
                <a:gd name="T25" fmla="*/ 554 h 867"/>
                <a:gd name="T26" fmla="*/ 174 w 342"/>
                <a:gd name="T27" fmla="*/ 644 h 867"/>
                <a:gd name="T28" fmla="*/ 231 w 342"/>
                <a:gd name="T29" fmla="*/ 580 h 867"/>
                <a:gd name="T30" fmla="*/ 195 w 342"/>
                <a:gd name="T31" fmla="*/ 554 h 867"/>
                <a:gd name="T32" fmla="*/ 224 w 342"/>
                <a:gd name="T33" fmla="*/ 711 h 867"/>
                <a:gd name="T34" fmla="*/ 274 w 342"/>
                <a:gd name="T35" fmla="*/ 689 h 867"/>
                <a:gd name="T36" fmla="*/ 248 w 342"/>
                <a:gd name="T37" fmla="*/ 615 h 867"/>
                <a:gd name="T38" fmla="*/ 290 w 342"/>
                <a:gd name="T39" fmla="*/ 768 h 867"/>
                <a:gd name="T40" fmla="*/ 330 w 342"/>
                <a:gd name="T41" fmla="*/ 814 h 867"/>
                <a:gd name="T42" fmla="*/ 319 w 342"/>
                <a:gd name="T43" fmla="*/ 670 h 867"/>
                <a:gd name="T44" fmla="*/ 245 w 342"/>
                <a:gd name="T45" fmla="*/ 109 h 867"/>
                <a:gd name="T46" fmla="*/ 180 w 342"/>
                <a:gd name="T47" fmla="*/ 153 h 867"/>
                <a:gd name="T48" fmla="*/ 268 w 342"/>
                <a:gd name="T49" fmla="*/ 144 h 867"/>
                <a:gd name="T50" fmla="*/ 286 w 342"/>
                <a:gd name="T51" fmla="*/ 31 h 867"/>
                <a:gd name="T52" fmla="*/ 212 w 342"/>
                <a:gd name="T53" fmla="*/ 85 h 867"/>
                <a:gd name="T54" fmla="*/ 240 w 342"/>
                <a:gd name="T55" fmla="*/ 18 h 867"/>
                <a:gd name="T56" fmla="*/ 286 w 342"/>
                <a:gd name="T57" fmla="*/ 31 h 867"/>
                <a:gd name="T58" fmla="*/ 122 w 342"/>
                <a:gd name="T59" fmla="*/ 226 h 867"/>
                <a:gd name="T60" fmla="*/ 71 w 342"/>
                <a:gd name="T61" fmla="*/ 168 h 867"/>
                <a:gd name="T62" fmla="*/ 104 w 342"/>
                <a:gd name="T63" fmla="*/ 119 h 867"/>
                <a:gd name="T64" fmla="*/ 94 w 342"/>
                <a:gd name="T65" fmla="*/ 313 h 867"/>
                <a:gd name="T66" fmla="*/ 60 w 342"/>
                <a:gd name="T67" fmla="*/ 339 h 867"/>
                <a:gd name="T68" fmla="*/ 29 w 342"/>
                <a:gd name="T69" fmla="*/ 251 h 867"/>
                <a:gd name="T70" fmla="*/ 42 w 342"/>
                <a:gd name="T71" fmla="*/ 361 h 867"/>
                <a:gd name="T72" fmla="*/ 92 w 342"/>
                <a:gd name="T73" fmla="*/ 445 h 867"/>
                <a:gd name="T74" fmla="*/ 34 w 342"/>
                <a:gd name="T75" fmla="*/ 440 h 867"/>
                <a:gd name="T76" fmla="*/ 6 w 342"/>
                <a:gd name="T77" fmla="*/ 330 h 867"/>
                <a:gd name="T78" fmla="*/ 90 w 342"/>
                <a:gd name="T79" fmla="*/ 524 h 867"/>
                <a:gd name="T80" fmla="*/ 98 w 342"/>
                <a:gd name="T81" fmla="*/ 580 h 867"/>
                <a:gd name="T82" fmla="*/ 17 w 342"/>
                <a:gd name="T83" fmla="*/ 521 h 867"/>
                <a:gd name="T84" fmla="*/ 42 w 342"/>
                <a:gd name="T85" fmla="*/ 484 h 867"/>
                <a:gd name="T86" fmla="*/ 149 w 342"/>
                <a:gd name="T87" fmla="*/ 650 h 867"/>
                <a:gd name="T88" fmla="*/ 127 w 342"/>
                <a:gd name="T89" fmla="*/ 683 h 867"/>
                <a:gd name="T90" fmla="*/ 40 w 342"/>
                <a:gd name="T91" fmla="*/ 630 h 867"/>
                <a:gd name="T92" fmla="*/ 115 w 342"/>
                <a:gd name="T93" fmla="*/ 709 h 867"/>
                <a:gd name="T94" fmla="*/ 214 w 342"/>
                <a:gd name="T95" fmla="*/ 746 h 867"/>
                <a:gd name="T96" fmla="*/ 178 w 342"/>
                <a:gd name="T97" fmla="*/ 780 h 867"/>
                <a:gd name="T98" fmla="*/ 87 w 342"/>
                <a:gd name="T99" fmla="*/ 735 h 867"/>
                <a:gd name="T100" fmla="*/ 184 w 342"/>
                <a:gd name="T101" fmla="*/ 806 h 867"/>
                <a:gd name="T102" fmla="*/ 307 w 342"/>
                <a:gd name="T103" fmla="*/ 833 h 867"/>
                <a:gd name="T104" fmla="*/ 253 w 342"/>
                <a:gd name="T105" fmla="*/ 867 h 867"/>
                <a:gd name="T106" fmla="*/ 143 w 342"/>
                <a:gd name="T107" fmla="*/ 823 h 867"/>
                <a:gd name="T108" fmla="*/ 181 w 342"/>
                <a:gd name="T109" fmla="*/ 70 h 867"/>
                <a:gd name="T110" fmla="*/ 154 w 342"/>
                <a:gd name="T111" fmla="*/ 147 h 867"/>
                <a:gd name="T112" fmla="*/ 133 w 342"/>
                <a:gd name="T113" fmla="*/ 63 h 867"/>
                <a:gd name="T114" fmla="*/ 175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208" y="189"/>
                  </a:moveTo>
                  <a:lnTo>
                    <a:pt x="208" y="189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0" y="198"/>
                  </a:lnTo>
                  <a:lnTo>
                    <a:pt x="169" y="203"/>
                  </a:lnTo>
                  <a:lnTo>
                    <a:pt x="161" y="209"/>
                  </a:lnTo>
                  <a:lnTo>
                    <a:pt x="152" y="216"/>
                  </a:lnTo>
                  <a:lnTo>
                    <a:pt x="146" y="223"/>
                  </a:lnTo>
                  <a:lnTo>
                    <a:pt x="141" y="233"/>
                  </a:lnTo>
                  <a:lnTo>
                    <a:pt x="138" y="24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52" y="255"/>
                  </a:lnTo>
                  <a:lnTo>
                    <a:pt x="166" y="254"/>
                  </a:lnTo>
                  <a:lnTo>
                    <a:pt x="178" y="250"/>
                  </a:lnTo>
                  <a:lnTo>
                    <a:pt x="190" y="247"/>
                  </a:lnTo>
                  <a:lnTo>
                    <a:pt x="202" y="241"/>
                  </a:lnTo>
                  <a:lnTo>
                    <a:pt x="213" y="233"/>
                  </a:lnTo>
                  <a:lnTo>
                    <a:pt x="223" y="225"/>
                  </a:lnTo>
                  <a:lnTo>
                    <a:pt x="233" y="215"/>
                  </a:lnTo>
                  <a:lnTo>
                    <a:pt x="233" y="215"/>
                  </a:lnTo>
                  <a:lnTo>
                    <a:pt x="234" y="214"/>
                  </a:lnTo>
                  <a:lnTo>
                    <a:pt x="234" y="214"/>
                  </a:lnTo>
                  <a:lnTo>
                    <a:pt x="242" y="202"/>
                  </a:lnTo>
                  <a:lnTo>
                    <a:pt x="248" y="189"/>
                  </a:lnTo>
                  <a:lnTo>
                    <a:pt x="248" y="189"/>
                  </a:lnTo>
                  <a:lnTo>
                    <a:pt x="229" y="188"/>
                  </a:lnTo>
                  <a:lnTo>
                    <a:pt x="208" y="189"/>
                  </a:lnTo>
                  <a:lnTo>
                    <a:pt x="208" y="189"/>
                  </a:lnTo>
                  <a:close/>
                  <a:moveTo>
                    <a:pt x="177" y="277"/>
                  </a:moveTo>
                  <a:lnTo>
                    <a:pt x="177" y="277"/>
                  </a:lnTo>
                  <a:lnTo>
                    <a:pt x="164" y="283"/>
                  </a:lnTo>
                  <a:lnTo>
                    <a:pt x="151" y="289"/>
                  </a:lnTo>
                  <a:lnTo>
                    <a:pt x="140" y="298"/>
                  </a:lnTo>
                  <a:lnTo>
                    <a:pt x="130" y="307"/>
                  </a:lnTo>
                  <a:lnTo>
                    <a:pt x="122" y="318"/>
                  </a:lnTo>
                  <a:lnTo>
                    <a:pt x="119" y="324"/>
                  </a:lnTo>
                  <a:lnTo>
                    <a:pt x="117" y="330"/>
                  </a:lnTo>
                  <a:lnTo>
                    <a:pt x="116" y="337"/>
                  </a:lnTo>
                  <a:lnTo>
                    <a:pt x="116" y="344"/>
                  </a:lnTo>
                  <a:lnTo>
                    <a:pt x="116" y="351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34" y="355"/>
                  </a:lnTo>
                  <a:lnTo>
                    <a:pt x="151" y="349"/>
                  </a:lnTo>
                  <a:lnTo>
                    <a:pt x="167" y="339"/>
                  </a:lnTo>
                  <a:lnTo>
                    <a:pt x="180" y="328"/>
                  </a:lnTo>
                  <a:lnTo>
                    <a:pt x="192" y="316"/>
                  </a:lnTo>
                  <a:lnTo>
                    <a:pt x="203" y="301"/>
                  </a:lnTo>
                  <a:lnTo>
                    <a:pt x="212" y="285"/>
                  </a:lnTo>
                  <a:lnTo>
                    <a:pt x="214" y="278"/>
                  </a:lnTo>
                  <a:lnTo>
                    <a:pt x="217" y="270"/>
                  </a:lnTo>
                  <a:lnTo>
                    <a:pt x="217" y="270"/>
                  </a:lnTo>
                  <a:lnTo>
                    <a:pt x="197" y="272"/>
                  </a:lnTo>
                  <a:lnTo>
                    <a:pt x="186" y="275"/>
                  </a:lnTo>
                  <a:lnTo>
                    <a:pt x="177" y="277"/>
                  </a:lnTo>
                  <a:lnTo>
                    <a:pt x="177" y="277"/>
                  </a:lnTo>
                  <a:close/>
                  <a:moveTo>
                    <a:pt x="163" y="369"/>
                  </a:moveTo>
                  <a:lnTo>
                    <a:pt x="163" y="369"/>
                  </a:lnTo>
                  <a:lnTo>
                    <a:pt x="152" y="377"/>
                  </a:lnTo>
                  <a:lnTo>
                    <a:pt x="143" y="385"/>
                  </a:lnTo>
                  <a:lnTo>
                    <a:pt x="134" y="394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18" y="419"/>
                  </a:lnTo>
                  <a:lnTo>
                    <a:pt x="116" y="428"/>
                  </a:lnTo>
                  <a:lnTo>
                    <a:pt x="115" y="435"/>
                  </a:lnTo>
                  <a:lnTo>
                    <a:pt x="113" y="444"/>
                  </a:lnTo>
                  <a:lnTo>
                    <a:pt x="115" y="451"/>
                  </a:lnTo>
                  <a:lnTo>
                    <a:pt x="116" y="459"/>
                  </a:lnTo>
                  <a:lnTo>
                    <a:pt x="119" y="468"/>
                  </a:lnTo>
                  <a:lnTo>
                    <a:pt x="119" y="468"/>
                  </a:lnTo>
                  <a:lnTo>
                    <a:pt x="136" y="459"/>
                  </a:lnTo>
                  <a:lnTo>
                    <a:pt x="152" y="448"/>
                  </a:lnTo>
                  <a:lnTo>
                    <a:pt x="166" y="436"/>
                  </a:lnTo>
                  <a:lnTo>
                    <a:pt x="178" y="422"/>
                  </a:lnTo>
                  <a:lnTo>
                    <a:pt x="188" y="407"/>
                  </a:lnTo>
                  <a:lnTo>
                    <a:pt x="195" y="390"/>
                  </a:lnTo>
                  <a:lnTo>
                    <a:pt x="201" y="37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183" y="361"/>
                  </a:lnTo>
                  <a:lnTo>
                    <a:pt x="173" y="365"/>
                  </a:lnTo>
                  <a:lnTo>
                    <a:pt x="163" y="369"/>
                  </a:lnTo>
                  <a:lnTo>
                    <a:pt x="163" y="369"/>
                  </a:lnTo>
                  <a:close/>
                  <a:moveTo>
                    <a:pt x="171" y="465"/>
                  </a:moveTo>
                  <a:lnTo>
                    <a:pt x="171" y="465"/>
                  </a:lnTo>
                  <a:lnTo>
                    <a:pt x="160" y="476"/>
                  </a:lnTo>
                  <a:lnTo>
                    <a:pt x="150" y="489"/>
                  </a:lnTo>
                  <a:lnTo>
                    <a:pt x="143" y="501"/>
                  </a:lnTo>
                  <a:lnTo>
                    <a:pt x="136" y="514"/>
                  </a:lnTo>
                  <a:lnTo>
                    <a:pt x="134" y="521"/>
                  </a:lnTo>
                  <a:lnTo>
                    <a:pt x="133" y="527"/>
                  </a:lnTo>
                  <a:lnTo>
                    <a:pt x="132" y="535"/>
                  </a:lnTo>
                  <a:lnTo>
                    <a:pt x="133" y="542"/>
                  </a:lnTo>
                  <a:lnTo>
                    <a:pt x="134" y="549"/>
                  </a:lnTo>
                  <a:lnTo>
                    <a:pt x="136" y="555"/>
                  </a:lnTo>
                  <a:lnTo>
                    <a:pt x="139" y="563"/>
                  </a:lnTo>
                  <a:lnTo>
                    <a:pt x="144" y="570"/>
                  </a:lnTo>
                  <a:lnTo>
                    <a:pt x="144" y="570"/>
                  </a:lnTo>
                  <a:lnTo>
                    <a:pt x="158" y="559"/>
                  </a:lnTo>
                  <a:lnTo>
                    <a:pt x="172" y="546"/>
                  </a:lnTo>
                  <a:lnTo>
                    <a:pt x="184" y="531"/>
                  </a:lnTo>
                  <a:lnTo>
                    <a:pt x="192" y="515"/>
                  </a:lnTo>
                  <a:lnTo>
                    <a:pt x="200" y="497"/>
                  </a:lnTo>
                  <a:lnTo>
                    <a:pt x="205" y="479"/>
                  </a:lnTo>
                  <a:lnTo>
                    <a:pt x="207" y="461"/>
                  </a:lnTo>
                  <a:lnTo>
                    <a:pt x="207" y="451"/>
                  </a:lnTo>
                  <a:lnTo>
                    <a:pt x="206" y="442"/>
                  </a:lnTo>
                  <a:lnTo>
                    <a:pt x="206" y="442"/>
                  </a:lnTo>
                  <a:lnTo>
                    <a:pt x="188" y="452"/>
                  </a:lnTo>
                  <a:lnTo>
                    <a:pt x="178" y="459"/>
                  </a:lnTo>
                  <a:lnTo>
                    <a:pt x="171" y="465"/>
                  </a:lnTo>
                  <a:lnTo>
                    <a:pt x="171" y="465"/>
                  </a:lnTo>
                  <a:close/>
                  <a:moveTo>
                    <a:pt x="195" y="554"/>
                  </a:moveTo>
                  <a:lnTo>
                    <a:pt x="195" y="554"/>
                  </a:lnTo>
                  <a:lnTo>
                    <a:pt x="186" y="568"/>
                  </a:lnTo>
                  <a:lnTo>
                    <a:pt x="179" y="581"/>
                  </a:lnTo>
                  <a:lnTo>
                    <a:pt x="173" y="594"/>
                  </a:lnTo>
                  <a:lnTo>
                    <a:pt x="169" y="609"/>
                  </a:lnTo>
                  <a:lnTo>
                    <a:pt x="169" y="616"/>
                  </a:lnTo>
                  <a:lnTo>
                    <a:pt x="169" y="624"/>
                  </a:lnTo>
                  <a:lnTo>
                    <a:pt x="169" y="631"/>
                  </a:lnTo>
                  <a:lnTo>
                    <a:pt x="172" y="637"/>
                  </a:lnTo>
                  <a:lnTo>
                    <a:pt x="174" y="644"/>
                  </a:lnTo>
                  <a:lnTo>
                    <a:pt x="178" y="650"/>
                  </a:lnTo>
                  <a:lnTo>
                    <a:pt x="181" y="656"/>
                  </a:lnTo>
                  <a:lnTo>
                    <a:pt x="188" y="662"/>
                  </a:lnTo>
                  <a:lnTo>
                    <a:pt x="188" y="662"/>
                  </a:lnTo>
                  <a:lnTo>
                    <a:pt x="201" y="649"/>
                  </a:lnTo>
                  <a:lnTo>
                    <a:pt x="211" y="634"/>
                  </a:lnTo>
                  <a:lnTo>
                    <a:pt x="220" y="617"/>
                  </a:lnTo>
                  <a:lnTo>
                    <a:pt x="226" y="599"/>
                  </a:lnTo>
                  <a:lnTo>
                    <a:pt x="231" y="580"/>
                  </a:lnTo>
                  <a:lnTo>
                    <a:pt x="233" y="562"/>
                  </a:lnTo>
                  <a:lnTo>
                    <a:pt x="231" y="542"/>
                  </a:lnTo>
                  <a:lnTo>
                    <a:pt x="229" y="534"/>
                  </a:lnTo>
                  <a:lnTo>
                    <a:pt x="226" y="524"/>
                  </a:lnTo>
                  <a:lnTo>
                    <a:pt x="226" y="524"/>
                  </a:lnTo>
                  <a:lnTo>
                    <a:pt x="209" y="538"/>
                  </a:lnTo>
                  <a:lnTo>
                    <a:pt x="202" y="546"/>
                  </a:lnTo>
                  <a:lnTo>
                    <a:pt x="195" y="554"/>
                  </a:lnTo>
                  <a:lnTo>
                    <a:pt x="195" y="554"/>
                  </a:lnTo>
                  <a:close/>
                  <a:moveTo>
                    <a:pt x="236" y="634"/>
                  </a:moveTo>
                  <a:lnTo>
                    <a:pt x="236" y="634"/>
                  </a:lnTo>
                  <a:lnTo>
                    <a:pt x="229" y="649"/>
                  </a:lnTo>
                  <a:lnTo>
                    <a:pt x="224" y="665"/>
                  </a:lnTo>
                  <a:lnTo>
                    <a:pt x="224" y="665"/>
                  </a:lnTo>
                  <a:lnTo>
                    <a:pt x="223" y="677"/>
                  </a:lnTo>
                  <a:lnTo>
                    <a:pt x="222" y="688"/>
                  </a:lnTo>
                  <a:lnTo>
                    <a:pt x="222" y="700"/>
                  </a:lnTo>
                  <a:lnTo>
                    <a:pt x="224" y="711"/>
                  </a:lnTo>
                  <a:lnTo>
                    <a:pt x="228" y="721"/>
                  </a:lnTo>
                  <a:lnTo>
                    <a:pt x="233" y="731"/>
                  </a:lnTo>
                  <a:lnTo>
                    <a:pt x="241" y="739"/>
                  </a:lnTo>
                  <a:lnTo>
                    <a:pt x="251" y="746"/>
                  </a:lnTo>
                  <a:lnTo>
                    <a:pt x="251" y="746"/>
                  </a:lnTo>
                  <a:lnTo>
                    <a:pt x="258" y="733"/>
                  </a:lnTo>
                  <a:lnTo>
                    <a:pt x="265" y="718"/>
                  </a:lnTo>
                  <a:lnTo>
                    <a:pt x="270" y="704"/>
                  </a:lnTo>
                  <a:lnTo>
                    <a:pt x="274" y="689"/>
                  </a:lnTo>
                  <a:lnTo>
                    <a:pt x="276" y="673"/>
                  </a:lnTo>
                  <a:lnTo>
                    <a:pt x="278" y="659"/>
                  </a:lnTo>
                  <a:lnTo>
                    <a:pt x="276" y="643"/>
                  </a:lnTo>
                  <a:lnTo>
                    <a:pt x="274" y="627"/>
                  </a:lnTo>
                  <a:lnTo>
                    <a:pt x="274" y="627"/>
                  </a:lnTo>
                  <a:lnTo>
                    <a:pt x="269" y="613"/>
                  </a:lnTo>
                  <a:lnTo>
                    <a:pt x="263" y="598"/>
                  </a:lnTo>
                  <a:lnTo>
                    <a:pt x="263" y="598"/>
                  </a:lnTo>
                  <a:lnTo>
                    <a:pt x="248" y="615"/>
                  </a:lnTo>
                  <a:lnTo>
                    <a:pt x="242" y="625"/>
                  </a:lnTo>
                  <a:lnTo>
                    <a:pt x="236" y="634"/>
                  </a:lnTo>
                  <a:lnTo>
                    <a:pt x="236" y="634"/>
                  </a:lnTo>
                  <a:close/>
                  <a:moveTo>
                    <a:pt x="293" y="705"/>
                  </a:moveTo>
                  <a:lnTo>
                    <a:pt x="293" y="705"/>
                  </a:lnTo>
                  <a:lnTo>
                    <a:pt x="290" y="721"/>
                  </a:lnTo>
                  <a:lnTo>
                    <a:pt x="289" y="737"/>
                  </a:lnTo>
                  <a:lnTo>
                    <a:pt x="287" y="752"/>
                  </a:lnTo>
                  <a:lnTo>
                    <a:pt x="290" y="768"/>
                  </a:lnTo>
                  <a:lnTo>
                    <a:pt x="292" y="776"/>
                  </a:lnTo>
                  <a:lnTo>
                    <a:pt x="295" y="783"/>
                  </a:lnTo>
                  <a:lnTo>
                    <a:pt x="298" y="789"/>
                  </a:lnTo>
                  <a:lnTo>
                    <a:pt x="303" y="795"/>
                  </a:lnTo>
                  <a:lnTo>
                    <a:pt x="308" y="801"/>
                  </a:lnTo>
                  <a:lnTo>
                    <a:pt x="314" y="806"/>
                  </a:lnTo>
                  <a:lnTo>
                    <a:pt x="321" y="811"/>
                  </a:lnTo>
                  <a:lnTo>
                    <a:pt x="330" y="814"/>
                  </a:lnTo>
                  <a:lnTo>
                    <a:pt x="330" y="814"/>
                  </a:lnTo>
                  <a:lnTo>
                    <a:pt x="334" y="806"/>
                  </a:lnTo>
                  <a:lnTo>
                    <a:pt x="336" y="796"/>
                  </a:lnTo>
                  <a:lnTo>
                    <a:pt x="341" y="777"/>
                  </a:lnTo>
                  <a:lnTo>
                    <a:pt x="342" y="757"/>
                  </a:lnTo>
                  <a:lnTo>
                    <a:pt x="341" y="737"/>
                  </a:lnTo>
                  <a:lnTo>
                    <a:pt x="338" y="716"/>
                  </a:lnTo>
                  <a:lnTo>
                    <a:pt x="332" y="697"/>
                  </a:lnTo>
                  <a:lnTo>
                    <a:pt x="324" y="678"/>
                  </a:lnTo>
                  <a:lnTo>
                    <a:pt x="319" y="670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02" y="683"/>
                  </a:lnTo>
                  <a:lnTo>
                    <a:pt x="297" y="693"/>
                  </a:lnTo>
                  <a:lnTo>
                    <a:pt x="293" y="705"/>
                  </a:lnTo>
                  <a:lnTo>
                    <a:pt x="293" y="705"/>
                  </a:lnTo>
                  <a:close/>
                  <a:moveTo>
                    <a:pt x="258" y="109"/>
                  </a:moveTo>
                  <a:lnTo>
                    <a:pt x="258" y="109"/>
                  </a:lnTo>
                  <a:lnTo>
                    <a:pt x="245" y="109"/>
                  </a:lnTo>
                  <a:lnTo>
                    <a:pt x="231" y="112"/>
                  </a:lnTo>
                  <a:lnTo>
                    <a:pt x="219" y="114"/>
                  </a:lnTo>
                  <a:lnTo>
                    <a:pt x="207" y="120"/>
                  </a:lnTo>
                  <a:lnTo>
                    <a:pt x="196" y="126"/>
                  </a:lnTo>
                  <a:lnTo>
                    <a:pt x="192" y="131"/>
                  </a:lnTo>
                  <a:lnTo>
                    <a:pt x="188" y="136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80" y="153"/>
                  </a:lnTo>
                  <a:lnTo>
                    <a:pt x="179" y="161"/>
                  </a:lnTo>
                  <a:lnTo>
                    <a:pt x="179" y="161"/>
                  </a:lnTo>
                  <a:lnTo>
                    <a:pt x="191" y="163"/>
                  </a:lnTo>
                  <a:lnTo>
                    <a:pt x="205" y="164"/>
                  </a:lnTo>
                  <a:lnTo>
                    <a:pt x="218" y="163"/>
                  </a:lnTo>
                  <a:lnTo>
                    <a:pt x="231" y="160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8" y="144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89" y="12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78" y="110"/>
                  </a:lnTo>
                  <a:lnTo>
                    <a:pt x="258" y="109"/>
                  </a:lnTo>
                  <a:lnTo>
                    <a:pt x="258" y="109"/>
                  </a:lnTo>
                  <a:close/>
                  <a:moveTo>
                    <a:pt x="286" y="31"/>
                  </a:moveTo>
                  <a:lnTo>
                    <a:pt x="286" y="31"/>
                  </a:lnTo>
                  <a:lnTo>
                    <a:pt x="280" y="42"/>
                  </a:lnTo>
                  <a:lnTo>
                    <a:pt x="273" y="52"/>
                  </a:lnTo>
                  <a:lnTo>
                    <a:pt x="265" y="62"/>
                  </a:lnTo>
                  <a:lnTo>
                    <a:pt x="257" y="70"/>
                  </a:lnTo>
                  <a:lnTo>
                    <a:pt x="247" y="76"/>
                  </a:lnTo>
                  <a:lnTo>
                    <a:pt x="236" y="81"/>
                  </a:lnTo>
                  <a:lnTo>
                    <a:pt x="224" y="84"/>
                  </a:lnTo>
                  <a:lnTo>
                    <a:pt x="212" y="85"/>
                  </a:lnTo>
                  <a:lnTo>
                    <a:pt x="212" y="85"/>
                  </a:lnTo>
                  <a:lnTo>
                    <a:pt x="211" y="78"/>
                  </a:lnTo>
                  <a:lnTo>
                    <a:pt x="209" y="71"/>
                  </a:lnTo>
                  <a:lnTo>
                    <a:pt x="211" y="64"/>
                  </a:lnTo>
                  <a:lnTo>
                    <a:pt x="211" y="58"/>
                  </a:lnTo>
                  <a:lnTo>
                    <a:pt x="216" y="46"/>
                  </a:lnTo>
                  <a:lnTo>
                    <a:pt x="222" y="35"/>
                  </a:lnTo>
                  <a:lnTo>
                    <a:pt x="230" y="26"/>
                  </a:lnTo>
                  <a:lnTo>
                    <a:pt x="240" y="18"/>
                  </a:lnTo>
                  <a:lnTo>
                    <a:pt x="251" y="11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80" y="1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2" y="16"/>
                  </a:lnTo>
                  <a:lnTo>
                    <a:pt x="286" y="31"/>
                  </a:lnTo>
                  <a:lnTo>
                    <a:pt x="286" y="31"/>
                  </a:lnTo>
                  <a:close/>
                  <a:moveTo>
                    <a:pt x="112" y="138"/>
                  </a:moveTo>
                  <a:lnTo>
                    <a:pt x="112" y="13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3" y="181"/>
                  </a:lnTo>
                  <a:lnTo>
                    <a:pt x="124" y="193"/>
                  </a:lnTo>
                  <a:lnTo>
                    <a:pt x="126" y="204"/>
                  </a:lnTo>
                  <a:lnTo>
                    <a:pt x="124" y="215"/>
                  </a:lnTo>
                  <a:lnTo>
                    <a:pt x="122" y="226"/>
                  </a:lnTo>
                  <a:lnTo>
                    <a:pt x="117" y="237"/>
                  </a:lnTo>
                  <a:lnTo>
                    <a:pt x="110" y="248"/>
                  </a:lnTo>
                  <a:lnTo>
                    <a:pt x="110" y="248"/>
                  </a:lnTo>
                  <a:lnTo>
                    <a:pt x="98" y="237"/>
                  </a:lnTo>
                  <a:lnTo>
                    <a:pt x="87" y="225"/>
                  </a:lnTo>
                  <a:lnTo>
                    <a:pt x="79" y="211"/>
                  </a:lnTo>
                  <a:lnTo>
                    <a:pt x="74" y="198"/>
                  </a:lnTo>
                  <a:lnTo>
                    <a:pt x="71" y="182"/>
                  </a:lnTo>
                  <a:lnTo>
                    <a:pt x="71" y="168"/>
                  </a:lnTo>
                  <a:lnTo>
                    <a:pt x="72" y="152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8" y="108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104" y="119"/>
                  </a:lnTo>
                  <a:lnTo>
                    <a:pt x="112" y="138"/>
                  </a:lnTo>
                  <a:lnTo>
                    <a:pt x="112" y="138"/>
                  </a:lnTo>
                  <a:close/>
                  <a:moveTo>
                    <a:pt x="65" y="244"/>
                  </a:moveTo>
                  <a:lnTo>
                    <a:pt x="65" y="244"/>
                  </a:lnTo>
                  <a:lnTo>
                    <a:pt x="73" y="256"/>
                  </a:lnTo>
                  <a:lnTo>
                    <a:pt x="79" y="270"/>
                  </a:lnTo>
                  <a:lnTo>
                    <a:pt x="87" y="284"/>
                  </a:lnTo>
                  <a:lnTo>
                    <a:pt x="92" y="299"/>
                  </a:lnTo>
                  <a:lnTo>
                    <a:pt x="94" y="313"/>
                  </a:lnTo>
                  <a:lnTo>
                    <a:pt x="95" y="328"/>
                  </a:lnTo>
                  <a:lnTo>
                    <a:pt x="95" y="335"/>
                  </a:lnTo>
                  <a:lnTo>
                    <a:pt x="94" y="343"/>
                  </a:lnTo>
                  <a:lnTo>
                    <a:pt x="92" y="350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78" y="352"/>
                  </a:lnTo>
                  <a:lnTo>
                    <a:pt x="68" y="346"/>
                  </a:lnTo>
                  <a:lnTo>
                    <a:pt x="60" y="339"/>
                  </a:lnTo>
                  <a:lnTo>
                    <a:pt x="53" y="332"/>
                  </a:lnTo>
                  <a:lnTo>
                    <a:pt x="47" y="323"/>
                  </a:lnTo>
                  <a:lnTo>
                    <a:pt x="42" y="315"/>
                  </a:lnTo>
                  <a:lnTo>
                    <a:pt x="37" y="305"/>
                  </a:lnTo>
                  <a:lnTo>
                    <a:pt x="33" y="294"/>
                  </a:lnTo>
                  <a:lnTo>
                    <a:pt x="31" y="284"/>
                  </a:lnTo>
                  <a:lnTo>
                    <a:pt x="29" y="273"/>
                  </a:lnTo>
                  <a:lnTo>
                    <a:pt x="28" y="262"/>
                  </a:lnTo>
                  <a:lnTo>
                    <a:pt x="29" y="251"/>
                  </a:lnTo>
                  <a:lnTo>
                    <a:pt x="31" y="241"/>
                  </a:lnTo>
                  <a:lnTo>
                    <a:pt x="32" y="230"/>
                  </a:lnTo>
                  <a:lnTo>
                    <a:pt x="36" y="219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53" y="226"/>
                  </a:lnTo>
                  <a:lnTo>
                    <a:pt x="65" y="244"/>
                  </a:lnTo>
                  <a:lnTo>
                    <a:pt x="65" y="244"/>
                  </a:lnTo>
                  <a:close/>
                  <a:moveTo>
                    <a:pt x="42" y="361"/>
                  </a:moveTo>
                  <a:lnTo>
                    <a:pt x="42" y="361"/>
                  </a:lnTo>
                  <a:lnTo>
                    <a:pt x="60" y="382"/>
                  </a:lnTo>
                  <a:lnTo>
                    <a:pt x="68" y="393"/>
                  </a:lnTo>
                  <a:lnTo>
                    <a:pt x="76" y="405"/>
                  </a:lnTo>
                  <a:lnTo>
                    <a:pt x="76" y="405"/>
                  </a:lnTo>
                  <a:lnTo>
                    <a:pt x="84" y="420"/>
                  </a:lnTo>
                  <a:lnTo>
                    <a:pt x="87" y="429"/>
                  </a:lnTo>
                  <a:lnTo>
                    <a:pt x="89" y="436"/>
                  </a:lnTo>
                  <a:lnTo>
                    <a:pt x="92" y="445"/>
                  </a:lnTo>
                  <a:lnTo>
                    <a:pt x="92" y="453"/>
                  </a:lnTo>
                  <a:lnTo>
                    <a:pt x="92" y="462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76" y="468"/>
                  </a:lnTo>
                  <a:lnTo>
                    <a:pt x="64" y="463"/>
                  </a:lnTo>
                  <a:lnTo>
                    <a:pt x="53" y="457"/>
                  </a:lnTo>
                  <a:lnTo>
                    <a:pt x="43" y="448"/>
                  </a:lnTo>
                  <a:lnTo>
                    <a:pt x="34" y="440"/>
                  </a:lnTo>
                  <a:lnTo>
                    <a:pt x="26" y="429"/>
                  </a:lnTo>
                  <a:lnTo>
                    <a:pt x="20" y="417"/>
                  </a:lnTo>
                  <a:lnTo>
                    <a:pt x="14" y="405"/>
                  </a:lnTo>
                  <a:lnTo>
                    <a:pt x="14" y="405"/>
                  </a:lnTo>
                  <a:lnTo>
                    <a:pt x="8" y="386"/>
                  </a:lnTo>
                  <a:lnTo>
                    <a:pt x="5" y="368"/>
                  </a:lnTo>
                  <a:lnTo>
                    <a:pt x="5" y="349"/>
                  </a:lnTo>
                  <a:lnTo>
                    <a:pt x="6" y="330"/>
                  </a:lnTo>
                  <a:lnTo>
                    <a:pt x="6" y="330"/>
                  </a:lnTo>
                  <a:lnTo>
                    <a:pt x="25" y="345"/>
                  </a:lnTo>
                  <a:lnTo>
                    <a:pt x="42" y="361"/>
                  </a:lnTo>
                  <a:lnTo>
                    <a:pt x="42" y="361"/>
                  </a:lnTo>
                  <a:close/>
                  <a:moveTo>
                    <a:pt x="42" y="484"/>
                  </a:moveTo>
                  <a:lnTo>
                    <a:pt x="42" y="484"/>
                  </a:lnTo>
                  <a:lnTo>
                    <a:pt x="54" y="491"/>
                  </a:lnTo>
                  <a:lnTo>
                    <a:pt x="66" y="501"/>
                  </a:lnTo>
                  <a:lnTo>
                    <a:pt x="79" y="512"/>
                  </a:lnTo>
                  <a:lnTo>
                    <a:pt x="90" y="524"/>
                  </a:lnTo>
                  <a:lnTo>
                    <a:pt x="101" y="536"/>
                  </a:lnTo>
                  <a:lnTo>
                    <a:pt x="109" y="549"/>
                  </a:lnTo>
                  <a:lnTo>
                    <a:pt x="112" y="557"/>
                  </a:lnTo>
                  <a:lnTo>
                    <a:pt x="115" y="564"/>
                  </a:lnTo>
                  <a:lnTo>
                    <a:pt x="116" y="572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06" y="580"/>
                  </a:lnTo>
                  <a:lnTo>
                    <a:pt x="98" y="580"/>
                  </a:lnTo>
                  <a:lnTo>
                    <a:pt x="89" y="579"/>
                  </a:lnTo>
                  <a:lnTo>
                    <a:pt x="81" y="576"/>
                  </a:lnTo>
                  <a:lnTo>
                    <a:pt x="73" y="574"/>
                  </a:lnTo>
                  <a:lnTo>
                    <a:pt x="65" y="570"/>
                  </a:lnTo>
                  <a:lnTo>
                    <a:pt x="57" y="566"/>
                  </a:lnTo>
                  <a:lnTo>
                    <a:pt x="50" y="562"/>
                  </a:lnTo>
                  <a:lnTo>
                    <a:pt x="38" y="549"/>
                  </a:lnTo>
                  <a:lnTo>
                    <a:pt x="27" y="536"/>
                  </a:lnTo>
                  <a:lnTo>
                    <a:pt x="17" y="521"/>
                  </a:lnTo>
                  <a:lnTo>
                    <a:pt x="10" y="506"/>
                  </a:lnTo>
                  <a:lnTo>
                    <a:pt x="10" y="506"/>
                  </a:lnTo>
                  <a:lnTo>
                    <a:pt x="6" y="495"/>
                  </a:lnTo>
                  <a:lnTo>
                    <a:pt x="3" y="484"/>
                  </a:lnTo>
                  <a:lnTo>
                    <a:pt x="2" y="472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1" y="472"/>
                  </a:lnTo>
                  <a:lnTo>
                    <a:pt x="42" y="484"/>
                  </a:lnTo>
                  <a:lnTo>
                    <a:pt x="42" y="484"/>
                  </a:lnTo>
                  <a:close/>
                  <a:moveTo>
                    <a:pt x="67" y="600"/>
                  </a:moveTo>
                  <a:lnTo>
                    <a:pt x="67" y="600"/>
                  </a:lnTo>
                  <a:lnTo>
                    <a:pt x="81" y="605"/>
                  </a:lnTo>
                  <a:lnTo>
                    <a:pt x="95" y="613"/>
                  </a:lnTo>
                  <a:lnTo>
                    <a:pt x="110" y="620"/>
                  </a:lnTo>
                  <a:lnTo>
                    <a:pt x="124" y="628"/>
                  </a:lnTo>
                  <a:lnTo>
                    <a:pt x="138" y="639"/>
                  </a:lnTo>
                  <a:lnTo>
                    <a:pt x="149" y="650"/>
                  </a:lnTo>
                  <a:lnTo>
                    <a:pt x="154" y="656"/>
                  </a:lnTo>
                  <a:lnTo>
                    <a:pt x="157" y="664"/>
                  </a:lnTo>
                  <a:lnTo>
                    <a:pt x="160" y="671"/>
                  </a:lnTo>
                  <a:lnTo>
                    <a:pt x="162" y="678"/>
                  </a:lnTo>
                  <a:lnTo>
                    <a:pt x="162" y="678"/>
                  </a:lnTo>
                  <a:lnTo>
                    <a:pt x="154" y="681"/>
                  </a:lnTo>
                  <a:lnTo>
                    <a:pt x="144" y="683"/>
                  </a:lnTo>
                  <a:lnTo>
                    <a:pt x="135" y="683"/>
                  </a:lnTo>
                  <a:lnTo>
                    <a:pt x="127" y="683"/>
                  </a:lnTo>
                  <a:lnTo>
                    <a:pt x="118" y="683"/>
                  </a:lnTo>
                  <a:lnTo>
                    <a:pt x="110" y="681"/>
                  </a:lnTo>
                  <a:lnTo>
                    <a:pt x="101" y="678"/>
                  </a:lnTo>
                  <a:lnTo>
                    <a:pt x="94" y="676"/>
                  </a:lnTo>
                  <a:lnTo>
                    <a:pt x="78" y="667"/>
                  </a:lnTo>
                  <a:lnTo>
                    <a:pt x="64" y="656"/>
                  </a:lnTo>
                  <a:lnTo>
                    <a:pt x="51" y="644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34" y="620"/>
                  </a:lnTo>
                  <a:lnTo>
                    <a:pt x="28" y="609"/>
                  </a:lnTo>
                  <a:lnTo>
                    <a:pt x="23" y="598"/>
                  </a:lnTo>
                  <a:lnTo>
                    <a:pt x="20" y="587"/>
                  </a:lnTo>
                  <a:lnTo>
                    <a:pt x="20" y="587"/>
                  </a:lnTo>
                  <a:lnTo>
                    <a:pt x="44" y="593"/>
                  </a:lnTo>
                  <a:lnTo>
                    <a:pt x="67" y="600"/>
                  </a:lnTo>
                  <a:lnTo>
                    <a:pt x="67" y="600"/>
                  </a:lnTo>
                  <a:close/>
                  <a:moveTo>
                    <a:pt x="115" y="709"/>
                  </a:moveTo>
                  <a:lnTo>
                    <a:pt x="115" y="709"/>
                  </a:lnTo>
                  <a:lnTo>
                    <a:pt x="132" y="711"/>
                  </a:lnTo>
                  <a:lnTo>
                    <a:pt x="150" y="715"/>
                  </a:lnTo>
                  <a:lnTo>
                    <a:pt x="150" y="715"/>
                  </a:lnTo>
                  <a:lnTo>
                    <a:pt x="173" y="722"/>
                  </a:lnTo>
                  <a:lnTo>
                    <a:pt x="185" y="727"/>
                  </a:lnTo>
                  <a:lnTo>
                    <a:pt x="195" y="732"/>
                  </a:lnTo>
                  <a:lnTo>
                    <a:pt x="205" y="739"/>
                  </a:lnTo>
                  <a:lnTo>
                    <a:pt x="214" y="746"/>
                  </a:lnTo>
                  <a:lnTo>
                    <a:pt x="222" y="756"/>
                  </a:lnTo>
                  <a:lnTo>
                    <a:pt x="229" y="767"/>
                  </a:lnTo>
                  <a:lnTo>
                    <a:pt x="229" y="767"/>
                  </a:lnTo>
                  <a:lnTo>
                    <a:pt x="220" y="771"/>
                  </a:lnTo>
                  <a:lnTo>
                    <a:pt x="211" y="774"/>
                  </a:lnTo>
                  <a:lnTo>
                    <a:pt x="202" y="777"/>
                  </a:lnTo>
                  <a:lnTo>
                    <a:pt x="195" y="779"/>
                  </a:lnTo>
                  <a:lnTo>
                    <a:pt x="186" y="780"/>
                  </a:lnTo>
                  <a:lnTo>
                    <a:pt x="178" y="780"/>
                  </a:lnTo>
                  <a:lnTo>
                    <a:pt x="162" y="779"/>
                  </a:lnTo>
                  <a:lnTo>
                    <a:pt x="145" y="774"/>
                  </a:lnTo>
                  <a:lnTo>
                    <a:pt x="130" y="768"/>
                  </a:lnTo>
                  <a:lnTo>
                    <a:pt x="115" y="759"/>
                  </a:lnTo>
                  <a:lnTo>
                    <a:pt x="100" y="748"/>
                  </a:lnTo>
                  <a:lnTo>
                    <a:pt x="100" y="748"/>
                  </a:lnTo>
                  <a:lnTo>
                    <a:pt x="94" y="744"/>
                  </a:lnTo>
                  <a:lnTo>
                    <a:pt x="94" y="744"/>
                  </a:lnTo>
                  <a:lnTo>
                    <a:pt x="87" y="735"/>
                  </a:lnTo>
                  <a:lnTo>
                    <a:pt x="78" y="726"/>
                  </a:lnTo>
                  <a:lnTo>
                    <a:pt x="71" y="716"/>
                  </a:lnTo>
                  <a:lnTo>
                    <a:pt x="65" y="706"/>
                  </a:lnTo>
                  <a:lnTo>
                    <a:pt x="65" y="706"/>
                  </a:lnTo>
                  <a:lnTo>
                    <a:pt x="89" y="706"/>
                  </a:lnTo>
                  <a:lnTo>
                    <a:pt x="115" y="709"/>
                  </a:lnTo>
                  <a:lnTo>
                    <a:pt x="115" y="709"/>
                  </a:lnTo>
                  <a:close/>
                  <a:moveTo>
                    <a:pt x="184" y="806"/>
                  </a:moveTo>
                  <a:lnTo>
                    <a:pt x="184" y="806"/>
                  </a:lnTo>
                  <a:lnTo>
                    <a:pt x="200" y="805"/>
                  </a:lnTo>
                  <a:lnTo>
                    <a:pt x="217" y="805"/>
                  </a:lnTo>
                  <a:lnTo>
                    <a:pt x="235" y="806"/>
                  </a:lnTo>
                  <a:lnTo>
                    <a:pt x="253" y="808"/>
                  </a:lnTo>
                  <a:lnTo>
                    <a:pt x="270" y="812"/>
                  </a:lnTo>
                  <a:lnTo>
                    <a:pt x="286" y="819"/>
                  </a:lnTo>
                  <a:lnTo>
                    <a:pt x="293" y="823"/>
                  </a:lnTo>
                  <a:lnTo>
                    <a:pt x="301" y="828"/>
                  </a:lnTo>
                  <a:lnTo>
                    <a:pt x="307" y="833"/>
                  </a:lnTo>
                  <a:lnTo>
                    <a:pt x="312" y="839"/>
                  </a:lnTo>
                  <a:lnTo>
                    <a:pt x="312" y="839"/>
                  </a:lnTo>
                  <a:lnTo>
                    <a:pt x="304" y="846"/>
                  </a:lnTo>
                  <a:lnTo>
                    <a:pt x="297" y="852"/>
                  </a:lnTo>
                  <a:lnTo>
                    <a:pt x="289" y="856"/>
                  </a:lnTo>
                  <a:lnTo>
                    <a:pt x="280" y="859"/>
                  </a:lnTo>
                  <a:lnTo>
                    <a:pt x="271" y="863"/>
                  </a:lnTo>
                  <a:lnTo>
                    <a:pt x="263" y="864"/>
                  </a:lnTo>
                  <a:lnTo>
                    <a:pt x="253" y="867"/>
                  </a:lnTo>
                  <a:lnTo>
                    <a:pt x="244" y="867"/>
                  </a:lnTo>
                  <a:lnTo>
                    <a:pt x="225" y="866"/>
                  </a:lnTo>
                  <a:lnTo>
                    <a:pt x="207" y="862"/>
                  </a:lnTo>
                  <a:lnTo>
                    <a:pt x="189" y="855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162" y="839"/>
                  </a:lnTo>
                  <a:lnTo>
                    <a:pt x="152" y="831"/>
                  </a:lnTo>
                  <a:lnTo>
                    <a:pt x="143" y="823"/>
                  </a:lnTo>
                  <a:lnTo>
                    <a:pt x="134" y="814"/>
                  </a:lnTo>
                  <a:lnTo>
                    <a:pt x="134" y="814"/>
                  </a:lnTo>
                  <a:lnTo>
                    <a:pt x="158" y="810"/>
                  </a:lnTo>
                  <a:lnTo>
                    <a:pt x="184" y="806"/>
                  </a:lnTo>
                  <a:lnTo>
                    <a:pt x="184" y="806"/>
                  </a:lnTo>
                  <a:close/>
                  <a:moveTo>
                    <a:pt x="179" y="44"/>
                  </a:moveTo>
                  <a:lnTo>
                    <a:pt x="179" y="44"/>
                  </a:lnTo>
                  <a:lnTo>
                    <a:pt x="180" y="57"/>
                  </a:lnTo>
                  <a:lnTo>
                    <a:pt x="181" y="70"/>
                  </a:lnTo>
                  <a:lnTo>
                    <a:pt x="181" y="85"/>
                  </a:lnTo>
                  <a:lnTo>
                    <a:pt x="179" y="99"/>
                  </a:lnTo>
                  <a:lnTo>
                    <a:pt x="175" y="113"/>
                  </a:lnTo>
                  <a:lnTo>
                    <a:pt x="171" y="126"/>
                  </a:lnTo>
                  <a:lnTo>
                    <a:pt x="167" y="132"/>
                  </a:lnTo>
                  <a:lnTo>
                    <a:pt x="163" y="137"/>
                  </a:lnTo>
                  <a:lnTo>
                    <a:pt x="158" y="142"/>
                  </a:lnTo>
                  <a:lnTo>
                    <a:pt x="154" y="147"/>
                  </a:lnTo>
                  <a:lnTo>
                    <a:pt x="154" y="147"/>
                  </a:lnTo>
                  <a:lnTo>
                    <a:pt x="146" y="138"/>
                  </a:lnTo>
                  <a:lnTo>
                    <a:pt x="140" y="130"/>
                  </a:lnTo>
                  <a:lnTo>
                    <a:pt x="136" y="121"/>
                  </a:lnTo>
                  <a:lnTo>
                    <a:pt x="133" y="112"/>
                  </a:lnTo>
                  <a:lnTo>
                    <a:pt x="130" y="102"/>
                  </a:lnTo>
                  <a:lnTo>
                    <a:pt x="130" y="92"/>
                  </a:lnTo>
                  <a:lnTo>
                    <a:pt x="130" y="82"/>
                  </a:lnTo>
                  <a:lnTo>
                    <a:pt x="132" y="73"/>
                  </a:lnTo>
                  <a:lnTo>
                    <a:pt x="133" y="63"/>
                  </a:lnTo>
                  <a:lnTo>
                    <a:pt x="136" y="53"/>
                  </a:lnTo>
                  <a:lnTo>
                    <a:pt x="140" y="44"/>
                  </a:lnTo>
                  <a:lnTo>
                    <a:pt x="145" y="34"/>
                  </a:lnTo>
                  <a:lnTo>
                    <a:pt x="150" y="25"/>
                  </a:lnTo>
                  <a:lnTo>
                    <a:pt x="156" y="17"/>
                  </a:lnTo>
                  <a:lnTo>
                    <a:pt x="163" y="9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5" y="23"/>
                  </a:lnTo>
                  <a:lnTo>
                    <a:pt x="179" y="44"/>
                  </a:lnTo>
                  <a:lnTo>
                    <a:pt x="179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601837" y="2342145"/>
              <a:ext cx="2800925" cy="79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</a:t>
              </a:r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endParaRPr lang="en-US" altLang="zh-CN" sz="2000" b="1" dirty="0">
                <a:solidFill>
                  <a:srgbClr val="F6AB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电力行业协会先进奖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1600" y="2872800"/>
            <a:ext cx="3185381" cy="1225046"/>
            <a:chOff x="6212879" y="2052636"/>
            <a:chExt cx="3578840" cy="1376364"/>
          </a:xfrm>
        </p:grpSpPr>
        <p:sp>
          <p:nvSpPr>
            <p:cNvPr id="16" name="Freeform 17"/>
            <p:cNvSpPr>
              <a:spLocks noEditPoints="1"/>
            </p:cNvSpPr>
            <p:nvPr/>
          </p:nvSpPr>
          <p:spPr bwMode="auto">
            <a:xfrm>
              <a:off x="9248794" y="2052636"/>
              <a:ext cx="542925" cy="1376363"/>
            </a:xfrm>
            <a:custGeom>
              <a:avLst/>
              <a:gdLst>
                <a:gd name="T0" fmla="*/ 197 w 342"/>
                <a:gd name="T1" fmla="*/ 223 h 867"/>
                <a:gd name="T2" fmla="*/ 140 w 342"/>
                <a:gd name="T3" fmla="*/ 241 h 867"/>
                <a:gd name="T4" fmla="*/ 94 w 342"/>
                <a:gd name="T5" fmla="*/ 189 h 867"/>
                <a:gd name="T6" fmla="*/ 212 w 342"/>
                <a:gd name="T7" fmla="*/ 307 h 867"/>
                <a:gd name="T8" fmla="*/ 208 w 342"/>
                <a:gd name="T9" fmla="*/ 355 h 867"/>
                <a:gd name="T10" fmla="*/ 126 w 342"/>
                <a:gd name="T11" fmla="*/ 270 h 867"/>
                <a:gd name="T12" fmla="*/ 208 w 342"/>
                <a:gd name="T13" fmla="*/ 394 h 867"/>
                <a:gd name="T14" fmla="*/ 223 w 342"/>
                <a:gd name="T15" fmla="*/ 468 h 867"/>
                <a:gd name="T16" fmla="*/ 139 w 342"/>
                <a:gd name="T17" fmla="*/ 354 h 867"/>
                <a:gd name="T18" fmla="*/ 192 w 342"/>
                <a:gd name="T19" fmla="*/ 489 h 867"/>
                <a:gd name="T20" fmla="*/ 203 w 342"/>
                <a:gd name="T21" fmla="*/ 563 h 867"/>
                <a:gd name="T22" fmla="*/ 135 w 342"/>
                <a:gd name="T23" fmla="*/ 461 h 867"/>
                <a:gd name="T24" fmla="*/ 147 w 342"/>
                <a:gd name="T25" fmla="*/ 554 h 867"/>
                <a:gd name="T26" fmla="*/ 168 w 342"/>
                <a:gd name="T27" fmla="*/ 644 h 867"/>
                <a:gd name="T28" fmla="*/ 112 w 342"/>
                <a:gd name="T29" fmla="*/ 580 h 867"/>
                <a:gd name="T30" fmla="*/ 147 w 342"/>
                <a:gd name="T31" fmla="*/ 554 h 867"/>
                <a:gd name="T32" fmla="*/ 118 w 342"/>
                <a:gd name="T33" fmla="*/ 711 h 867"/>
                <a:gd name="T34" fmla="*/ 68 w 342"/>
                <a:gd name="T35" fmla="*/ 689 h 867"/>
                <a:gd name="T36" fmla="*/ 94 w 342"/>
                <a:gd name="T37" fmla="*/ 615 h 867"/>
                <a:gd name="T38" fmla="*/ 53 w 342"/>
                <a:gd name="T39" fmla="*/ 768 h 867"/>
                <a:gd name="T40" fmla="*/ 14 w 342"/>
                <a:gd name="T41" fmla="*/ 814 h 867"/>
                <a:gd name="T42" fmla="*/ 23 w 342"/>
                <a:gd name="T43" fmla="*/ 670 h 867"/>
                <a:gd name="T44" fmla="*/ 98 w 342"/>
                <a:gd name="T45" fmla="*/ 109 h 867"/>
                <a:gd name="T46" fmla="*/ 162 w 342"/>
                <a:gd name="T47" fmla="*/ 153 h 867"/>
                <a:gd name="T48" fmla="*/ 74 w 342"/>
                <a:gd name="T49" fmla="*/ 144 h 867"/>
                <a:gd name="T50" fmla="*/ 56 w 342"/>
                <a:gd name="T51" fmla="*/ 31 h 867"/>
                <a:gd name="T52" fmla="*/ 130 w 342"/>
                <a:gd name="T53" fmla="*/ 85 h 867"/>
                <a:gd name="T54" fmla="*/ 102 w 342"/>
                <a:gd name="T55" fmla="*/ 18 h 867"/>
                <a:gd name="T56" fmla="*/ 56 w 342"/>
                <a:gd name="T57" fmla="*/ 31 h 867"/>
                <a:gd name="T58" fmla="*/ 220 w 342"/>
                <a:gd name="T59" fmla="*/ 226 h 867"/>
                <a:gd name="T60" fmla="*/ 271 w 342"/>
                <a:gd name="T61" fmla="*/ 168 h 867"/>
                <a:gd name="T62" fmla="*/ 239 w 342"/>
                <a:gd name="T63" fmla="*/ 119 h 867"/>
                <a:gd name="T64" fmla="*/ 248 w 342"/>
                <a:gd name="T65" fmla="*/ 313 h 867"/>
                <a:gd name="T66" fmla="*/ 282 w 342"/>
                <a:gd name="T67" fmla="*/ 339 h 867"/>
                <a:gd name="T68" fmla="*/ 313 w 342"/>
                <a:gd name="T69" fmla="*/ 251 h 867"/>
                <a:gd name="T70" fmla="*/ 302 w 342"/>
                <a:gd name="T71" fmla="*/ 361 h 867"/>
                <a:gd name="T72" fmla="*/ 251 w 342"/>
                <a:gd name="T73" fmla="*/ 445 h 867"/>
                <a:gd name="T74" fmla="*/ 309 w 342"/>
                <a:gd name="T75" fmla="*/ 440 h 867"/>
                <a:gd name="T76" fmla="*/ 336 w 342"/>
                <a:gd name="T77" fmla="*/ 330 h 867"/>
                <a:gd name="T78" fmla="*/ 252 w 342"/>
                <a:gd name="T79" fmla="*/ 524 h 867"/>
                <a:gd name="T80" fmla="*/ 245 w 342"/>
                <a:gd name="T81" fmla="*/ 580 h 867"/>
                <a:gd name="T82" fmla="*/ 325 w 342"/>
                <a:gd name="T83" fmla="*/ 521 h 867"/>
                <a:gd name="T84" fmla="*/ 301 w 342"/>
                <a:gd name="T85" fmla="*/ 484 h 867"/>
                <a:gd name="T86" fmla="*/ 194 w 342"/>
                <a:gd name="T87" fmla="*/ 650 h 867"/>
                <a:gd name="T88" fmla="*/ 216 w 342"/>
                <a:gd name="T89" fmla="*/ 683 h 867"/>
                <a:gd name="T90" fmla="*/ 302 w 342"/>
                <a:gd name="T91" fmla="*/ 630 h 867"/>
                <a:gd name="T92" fmla="*/ 228 w 342"/>
                <a:gd name="T93" fmla="*/ 709 h 867"/>
                <a:gd name="T94" fmla="*/ 129 w 342"/>
                <a:gd name="T95" fmla="*/ 746 h 867"/>
                <a:gd name="T96" fmla="*/ 164 w 342"/>
                <a:gd name="T97" fmla="*/ 780 h 867"/>
                <a:gd name="T98" fmla="*/ 257 w 342"/>
                <a:gd name="T99" fmla="*/ 735 h 867"/>
                <a:gd name="T100" fmla="*/ 158 w 342"/>
                <a:gd name="T101" fmla="*/ 806 h 867"/>
                <a:gd name="T102" fmla="*/ 36 w 342"/>
                <a:gd name="T103" fmla="*/ 833 h 867"/>
                <a:gd name="T104" fmla="*/ 89 w 342"/>
                <a:gd name="T105" fmla="*/ 867 h 867"/>
                <a:gd name="T106" fmla="*/ 200 w 342"/>
                <a:gd name="T107" fmla="*/ 823 h 867"/>
                <a:gd name="T108" fmla="*/ 161 w 342"/>
                <a:gd name="T109" fmla="*/ 70 h 867"/>
                <a:gd name="T110" fmla="*/ 190 w 342"/>
                <a:gd name="T111" fmla="*/ 147 h 867"/>
                <a:gd name="T112" fmla="*/ 209 w 342"/>
                <a:gd name="T113" fmla="*/ 63 h 867"/>
                <a:gd name="T114" fmla="*/ 167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134" y="189"/>
                  </a:moveTo>
                  <a:lnTo>
                    <a:pt x="134" y="189"/>
                  </a:lnTo>
                  <a:lnTo>
                    <a:pt x="152" y="194"/>
                  </a:lnTo>
                  <a:lnTo>
                    <a:pt x="152" y="194"/>
                  </a:lnTo>
                  <a:lnTo>
                    <a:pt x="162" y="198"/>
                  </a:lnTo>
                  <a:lnTo>
                    <a:pt x="173" y="203"/>
                  </a:lnTo>
                  <a:lnTo>
                    <a:pt x="181" y="209"/>
                  </a:lnTo>
                  <a:lnTo>
                    <a:pt x="190" y="216"/>
                  </a:lnTo>
                  <a:lnTo>
                    <a:pt x="197" y="223"/>
                  </a:lnTo>
                  <a:lnTo>
                    <a:pt x="202" y="233"/>
                  </a:lnTo>
                  <a:lnTo>
                    <a:pt x="205" y="244"/>
                  </a:lnTo>
                  <a:lnTo>
                    <a:pt x="205" y="256"/>
                  </a:lnTo>
                  <a:lnTo>
                    <a:pt x="205" y="256"/>
                  </a:lnTo>
                  <a:lnTo>
                    <a:pt x="190" y="255"/>
                  </a:lnTo>
                  <a:lnTo>
                    <a:pt x="177" y="254"/>
                  </a:lnTo>
                  <a:lnTo>
                    <a:pt x="164" y="250"/>
                  </a:lnTo>
                  <a:lnTo>
                    <a:pt x="152" y="247"/>
                  </a:lnTo>
                  <a:lnTo>
                    <a:pt x="140" y="241"/>
                  </a:lnTo>
                  <a:lnTo>
                    <a:pt x="129" y="233"/>
                  </a:lnTo>
                  <a:lnTo>
                    <a:pt x="119" y="225"/>
                  </a:lnTo>
                  <a:lnTo>
                    <a:pt x="110" y="215"/>
                  </a:lnTo>
                  <a:lnTo>
                    <a:pt x="110" y="215"/>
                  </a:lnTo>
                  <a:lnTo>
                    <a:pt x="109" y="214"/>
                  </a:lnTo>
                  <a:lnTo>
                    <a:pt x="109" y="214"/>
                  </a:lnTo>
                  <a:lnTo>
                    <a:pt x="100" y="202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113" y="188"/>
                  </a:lnTo>
                  <a:lnTo>
                    <a:pt x="134" y="189"/>
                  </a:lnTo>
                  <a:lnTo>
                    <a:pt x="134" y="189"/>
                  </a:lnTo>
                  <a:close/>
                  <a:moveTo>
                    <a:pt x="166" y="277"/>
                  </a:moveTo>
                  <a:lnTo>
                    <a:pt x="166" y="277"/>
                  </a:lnTo>
                  <a:lnTo>
                    <a:pt x="179" y="283"/>
                  </a:lnTo>
                  <a:lnTo>
                    <a:pt x="191" y="289"/>
                  </a:lnTo>
                  <a:lnTo>
                    <a:pt x="202" y="298"/>
                  </a:lnTo>
                  <a:lnTo>
                    <a:pt x="212" y="307"/>
                  </a:lnTo>
                  <a:lnTo>
                    <a:pt x="220" y="318"/>
                  </a:lnTo>
                  <a:lnTo>
                    <a:pt x="223" y="324"/>
                  </a:lnTo>
                  <a:lnTo>
                    <a:pt x="225" y="330"/>
                  </a:lnTo>
                  <a:lnTo>
                    <a:pt x="226" y="337"/>
                  </a:lnTo>
                  <a:lnTo>
                    <a:pt x="226" y="344"/>
                  </a:lnTo>
                  <a:lnTo>
                    <a:pt x="226" y="35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08" y="355"/>
                  </a:lnTo>
                  <a:lnTo>
                    <a:pt x="191" y="349"/>
                  </a:lnTo>
                  <a:lnTo>
                    <a:pt x="177" y="339"/>
                  </a:lnTo>
                  <a:lnTo>
                    <a:pt x="162" y="328"/>
                  </a:lnTo>
                  <a:lnTo>
                    <a:pt x="150" y="316"/>
                  </a:lnTo>
                  <a:lnTo>
                    <a:pt x="139" y="301"/>
                  </a:lnTo>
                  <a:lnTo>
                    <a:pt x="130" y="285"/>
                  </a:lnTo>
                  <a:lnTo>
                    <a:pt x="128" y="278"/>
                  </a:lnTo>
                  <a:lnTo>
                    <a:pt x="126" y="270"/>
                  </a:lnTo>
                  <a:lnTo>
                    <a:pt x="126" y="270"/>
                  </a:lnTo>
                  <a:lnTo>
                    <a:pt x="145" y="272"/>
                  </a:lnTo>
                  <a:lnTo>
                    <a:pt x="156" y="275"/>
                  </a:lnTo>
                  <a:lnTo>
                    <a:pt x="166" y="277"/>
                  </a:lnTo>
                  <a:lnTo>
                    <a:pt x="166" y="277"/>
                  </a:lnTo>
                  <a:close/>
                  <a:moveTo>
                    <a:pt x="179" y="369"/>
                  </a:moveTo>
                  <a:lnTo>
                    <a:pt x="179" y="369"/>
                  </a:lnTo>
                  <a:lnTo>
                    <a:pt x="190" y="377"/>
                  </a:lnTo>
                  <a:lnTo>
                    <a:pt x="200" y="385"/>
                  </a:lnTo>
                  <a:lnTo>
                    <a:pt x="208" y="394"/>
                  </a:lnTo>
                  <a:lnTo>
                    <a:pt x="216" y="405"/>
                  </a:lnTo>
                  <a:lnTo>
                    <a:pt x="216" y="405"/>
                  </a:lnTo>
                  <a:lnTo>
                    <a:pt x="224" y="419"/>
                  </a:lnTo>
                  <a:lnTo>
                    <a:pt x="226" y="428"/>
                  </a:lnTo>
                  <a:lnTo>
                    <a:pt x="228" y="435"/>
                  </a:lnTo>
                  <a:lnTo>
                    <a:pt x="229" y="444"/>
                  </a:lnTo>
                  <a:lnTo>
                    <a:pt x="228" y="451"/>
                  </a:lnTo>
                  <a:lnTo>
                    <a:pt x="226" y="459"/>
                  </a:lnTo>
                  <a:lnTo>
                    <a:pt x="223" y="468"/>
                  </a:lnTo>
                  <a:lnTo>
                    <a:pt x="223" y="468"/>
                  </a:lnTo>
                  <a:lnTo>
                    <a:pt x="206" y="459"/>
                  </a:lnTo>
                  <a:lnTo>
                    <a:pt x="190" y="448"/>
                  </a:lnTo>
                  <a:lnTo>
                    <a:pt x="177" y="436"/>
                  </a:lnTo>
                  <a:lnTo>
                    <a:pt x="164" y="422"/>
                  </a:lnTo>
                  <a:lnTo>
                    <a:pt x="155" y="407"/>
                  </a:lnTo>
                  <a:lnTo>
                    <a:pt x="147" y="390"/>
                  </a:lnTo>
                  <a:lnTo>
                    <a:pt x="143" y="37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60" y="361"/>
                  </a:lnTo>
                  <a:lnTo>
                    <a:pt x="169" y="365"/>
                  </a:lnTo>
                  <a:lnTo>
                    <a:pt x="179" y="369"/>
                  </a:lnTo>
                  <a:lnTo>
                    <a:pt x="179" y="369"/>
                  </a:lnTo>
                  <a:close/>
                  <a:moveTo>
                    <a:pt x="173" y="465"/>
                  </a:moveTo>
                  <a:lnTo>
                    <a:pt x="173" y="465"/>
                  </a:lnTo>
                  <a:lnTo>
                    <a:pt x="183" y="476"/>
                  </a:lnTo>
                  <a:lnTo>
                    <a:pt x="192" y="489"/>
                  </a:lnTo>
                  <a:lnTo>
                    <a:pt x="201" y="501"/>
                  </a:lnTo>
                  <a:lnTo>
                    <a:pt x="206" y="514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11" y="535"/>
                  </a:lnTo>
                  <a:lnTo>
                    <a:pt x="209" y="542"/>
                  </a:lnTo>
                  <a:lnTo>
                    <a:pt x="208" y="549"/>
                  </a:lnTo>
                  <a:lnTo>
                    <a:pt x="206" y="555"/>
                  </a:lnTo>
                  <a:lnTo>
                    <a:pt x="203" y="563"/>
                  </a:lnTo>
                  <a:lnTo>
                    <a:pt x="198" y="570"/>
                  </a:lnTo>
                  <a:lnTo>
                    <a:pt x="198" y="570"/>
                  </a:lnTo>
                  <a:lnTo>
                    <a:pt x="184" y="559"/>
                  </a:lnTo>
                  <a:lnTo>
                    <a:pt x="171" y="546"/>
                  </a:lnTo>
                  <a:lnTo>
                    <a:pt x="158" y="531"/>
                  </a:lnTo>
                  <a:lnTo>
                    <a:pt x="150" y="515"/>
                  </a:lnTo>
                  <a:lnTo>
                    <a:pt x="143" y="497"/>
                  </a:lnTo>
                  <a:lnTo>
                    <a:pt x="138" y="479"/>
                  </a:lnTo>
                  <a:lnTo>
                    <a:pt x="135" y="461"/>
                  </a:lnTo>
                  <a:lnTo>
                    <a:pt x="135" y="451"/>
                  </a:lnTo>
                  <a:lnTo>
                    <a:pt x="136" y="442"/>
                  </a:lnTo>
                  <a:lnTo>
                    <a:pt x="136" y="442"/>
                  </a:lnTo>
                  <a:lnTo>
                    <a:pt x="155" y="452"/>
                  </a:lnTo>
                  <a:lnTo>
                    <a:pt x="164" y="459"/>
                  </a:lnTo>
                  <a:lnTo>
                    <a:pt x="173" y="465"/>
                  </a:lnTo>
                  <a:lnTo>
                    <a:pt x="173" y="465"/>
                  </a:lnTo>
                  <a:close/>
                  <a:moveTo>
                    <a:pt x="147" y="554"/>
                  </a:moveTo>
                  <a:lnTo>
                    <a:pt x="147" y="554"/>
                  </a:lnTo>
                  <a:lnTo>
                    <a:pt x="156" y="568"/>
                  </a:lnTo>
                  <a:lnTo>
                    <a:pt x="163" y="581"/>
                  </a:lnTo>
                  <a:lnTo>
                    <a:pt x="169" y="594"/>
                  </a:lnTo>
                  <a:lnTo>
                    <a:pt x="173" y="609"/>
                  </a:lnTo>
                  <a:lnTo>
                    <a:pt x="173" y="616"/>
                  </a:lnTo>
                  <a:lnTo>
                    <a:pt x="173" y="624"/>
                  </a:lnTo>
                  <a:lnTo>
                    <a:pt x="173" y="631"/>
                  </a:lnTo>
                  <a:lnTo>
                    <a:pt x="172" y="637"/>
                  </a:lnTo>
                  <a:lnTo>
                    <a:pt x="168" y="644"/>
                  </a:lnTo>
                  <a:lnTo>
                    <a:pt x="166" y="650"/>
                  </a:lnTo>
                  <a:lnTo>
                    <a:pt x="161" y="656"/>
                  </a:lnTo>
                  <a:lnTo>
                    <a:pt x="155" y="662"/>
                  </a:lnTo>
                  <a:lnTo>
                    <a:pt x="155" y="662"/>
                  </a:lnTo>
                  <a:lnTo>
                    <a:pt x="143" y="649"/>
                  </a:lnTo>
                  <a:lnTo>
                    <a:pt x="132" y="634"/>
                  </a:lnTo>
                  <a:lnTo>
                    <a:pt x="122" y="617"/>
                  </a:lnTo>
                  <a:lnTo>
                    <a:pt x="116" y="599"/>
                  </a:lnTo>
                  <a:lnTo>
                    <a:pt x="112" y="580"/>
                  </a:lnTo>
                  <a:lnTo>
                    <a:pt x="110" y="562"/>
                  </a:lnTo>
                  <a:lnTo>
                    <a:pt x="111" y="542"/>
                  </a:lnTo>
                  <a:lnTo>
                    <a:pt x="113" y="534"/>
                  </a:lnTo>
                  <a:lnTo>
                    <a:pt x="116" y="524"/>
                  </a:lnTo>
                  <a:lnTo>
                    <a:pt x="116" y="524"/>
                  </a:lnTo>
                  <a:lnTo>
                    <a:pt x="133" y="538"/>
                  </a:lnTo>
                  <a:lnTo>
                    <a:pt x="140" y="546"/>
                  </a:lnTo>
                  <a:lnTo>
                    <a:pt x="147" y="554"/>
                  </a:lnTo>
                  <a:lnTo>
                    <a:pt x="147" y="554"/>
                  </a:lnTo>
                  <a:close/>
                  <a:moveTo>
                    <a:pt x="106" y="634"/>
                  </a:moveTo>
                  <a:lnTo>
                    <a:pt x="106" y="634"/>
                  </a:lnTo>
                  <a:lnTo>
                    <a:pt x="113" y="649"/>
                  </a:lnTo>
                  <a:lnTo>
                    <a:pt x="118" y="665"/>
                  </a:lnTo>
                  <a:lnTo>
                    <a:pt x="118" y="665"/>
                  </a:lnTo>
                  <a:lnTo>
                    <a:pt x="119" y="677"/>
                  </a:lnTo>
                  <a:lnTo>
                    <a:pt x="121" y="688"/>
                  </a:lnTo>
                  <a:lnTo>
                    <a:pt x="121" y="700"/>
                  </a:lnTo>
                  <a:lnTo>
                    <a:pt x="118" y="711"/>
                  </a:lnTo>
                  <a:lnTo>
                    <a:pt x="115" y="721"/>
                  </a:lnTo>
                  <a:lnTo>
                    <a:pt x="110" y="731"/>
                  </a:lnTo>
                  <a:lnTo>
                    <a:pt x="101" y="739"/>
                  </a:lnTo>
                  <a:lnTo>
                    <a:pt x="91" y="746"/>
                  </a:lnTo>
                  <a:lnTo>
                    <a:pt x="91" y="746"/>
                  </a:lnTo>
                  <a:lnTo>
                    <a:pt x="84" y="733"/>
                  </a:lnTo>
                  <a:lnTo>
                    <a:pt x="77" y="718"/>
                  </a:lnTo>
                  <a:lnTo>
                    <a:pt x="72" y="704"/>
                  </a:lnTo>
                  <a:lnTo>
                    <a:pt x="68" y="689"/>
                  </a:lnTo>
                  <a:lnTo>
                    <a:pt x="66" y="673"/>
                  </a:lnTo>
                  <a:lnTo>
                    <a:pt x="65" y="659"/>
                  </a:lnTo>
                  <a:lnTo>
                    <a:pt x="66" y="643"/>
                  </a:lnTo>
                  <a:lnTo>
                    <a:pt x="68" y="627"/>
                  </a:lnTo>
                  <a:lnTo>
                    <a:pt x="68" y="627"/>
                  </a:lnTo>
                  <a:lnTo>
                    <a:pt x="73" y="613"/>
                  </a:lnTo>
                  <a:lnTo>
                    <a:pt x="79" y="598"/>
                  </a:lnTo>
                  <a:lnTo>
                    <a:pt x="79" y="598"/>
                  </a:lnTo>
                  <a:lnTo>
                    <a:pt x="94" y="615"/>
                  </a:lnTo>
                  <a:lnTo>
                    <a:pt x="100" y="625"/>
                  </a:lnTo>
                  <a:lnTo>
                    <a:pt x="106" y="634"/>
                  </a:lnTo>
                  <a:lnTo>
                    <a:pt x="106" y="634"/>
                  </a:lnTo>
                  <a:close/>
                  <a:moveTo>
                    <a:pt x="49" y="705"/>
                  </a:moveTo>
                  <a:lnTo>
                    <a:pt x="49" y="705"/>
                  </a:lnTo>
                  <a:lnTo>
                    <a:pt x="53" y="721"/>
                  </a:lnTo>
                  <a:lnTo>
                    <a:pt x="55" y="737"/>
                  </a:lnTo>
                  <a:lnTo>
                    <a:pt x="55" y="752"/>
                  </a:lnTo>
                  <a:lnTo>
                    <a:pt x="53" y="768"/>
                  </a:lnTo>
                  <a:lnTo>
                    <a:pt x="50" y="776"/>
                  </a:lnTo>
                  <a:lnTo>
                    <a:pt x="48" y="783"/>
                  </a:lnTo>
                  <a:lnTo>
                    <a:pt x="44" y="789"/>
                  </a:lnTo>
                  <a:lnTo>
                    <a:pt x="39" y="795"/>
                  </a:lnTo>
                  <a:lnTo>
                    <a:pt x="34" y="801"/>
                  </a:lnTo>
                  <a:lnTo>
                    <a:pt x="28" y="806"/>
                  </a:lnTo>
                  <a:lnTo>
                    <a:pt x="21" y="811"/>
                  </a:lnTo>
                  <a:lnTo>
                    <a:pt x="14" y="814"/>
                  </a:lnTo>
                  <a:lnTo>
                    <a:pt x="14" y="814"/>
                  </a:lnTo>
                  <a:lnTo>
                    <a:pt x="9" y="806"/>
                  </a:lnTo>
                  <a:lnTo>
                    <a:pt x="6" y="796"/>
                  </a:lnTo>
                  <a:lnTo>
                    <a:pt x="1" y="777"/>
                  </a:lnTo>
                  <a:lnTo>
                    <a:pt x="0" y="757"/>
                  </a:lnTo>
                  <a:lnTo>
                    <a:pt x="1" y="737"/>
                  </a:lnTo>
                  <a:lnTo>
                    <a:pt x="5" y="716"/>
                  </a:lnTo>
                  <a:lnTo>
                    <a:pt x="10" y="697"/>
                  </a:lnTo>
                  <a:lnTo>
                    <a:pt x="19" y="678"/>
                  </a:lnTo>
                  <a:lnTo>
                    <a:pt x="23" y="670"/>
                  </a:lnTo>
                  <a:lnTo>
                    <a:pt x="29" y="662"/>
                  </a:lnTo>
                  <a:lnTo>
                    <a:pt x="29" y="662"/>
                  </a:lnTo>
                  <a:lnTo>
                    <a:pt x="40" y="683"/>
                  </a:lnTo>
                  <a:lnTo>
                    <a:pt x="45" y="693"/>
                  </a:lnTo>
                  <a:lnTo>
                    <a:pt x="49" y="705"/>
                  </a:lnTo>
                  <a:lnTo>
                    <a:pt x="49" y="705"/>
                  </a:lnTo>
                  <a:close/>
                  <a:moveTo>
                    <a:pt x="84" y="109"/>
                  </a:moveTo>
                  <a:lnTo>
                    <a:pt x="84" y="109"/>
                  </a:lnTo>
                  <a:lnTo>
                    <a:pt x="98" y="109"/>
                  </a:lnTo>
                  <a:lnTo>
                    <a:pt x="111" y="112"/>
                  </a:lnTo>
                  <a:lnTo>
                    <a:pt x="123" y="114"/>
                  </a:lnTo>
                  <a:lnTo>
                    <a:pt x="135" y="120"/>
                  </a:lnTo>
                  <a:lnTo>
                    <a:pt x="146" y="126"/>
                  </a:lnTo>
                  <a:lnTo>
                    <a:pt x="150" y="131"/>
                  </a:lnTo>
                  <a:lnTo>
                    <a:pt x="155" y="136"/>
                  </a:lnTo>
                  <a:lnTo>
                    <a:pt x="158" y="141"/>
                  </a:lnTo>
                  <a:lnTo>
                    <a:pt x="161" y="147"/>
                  </a:lnTo>
                  <a:lnTo>
                    <a:pt x="162" y="153"/>
                  </a:lnTo>
                  <a:lnTo>
                    <a:pt x="164" y="161"/>
                  </a:lnTo>
                  <a:lnTo>
                    <a:pt x="164" y="161"/>
                  </a:lnTo>
                  <a:lnTo>
                    <a:pt x="151" y="163"/>
                  </a:lnTo>
                  <a:lnTo>
                    <a:pt x="138" y="164"/>
                  </a:lnTo>
                  <a:lnTo>
                    <a:pt x="124" y="163"/>
                  </a:lnTo>
                  <a:lnTo>
                    <a:pt x="111" y="160"/>
                  </a:lnTo>
                  <a:lnTo>
                    <a:pt x="99" y="157"/>
                  </a:lnTo>
                  <a:lnTo>
                    <a:pt x="87" y="152"/>
                  </a:lnTo>
                  <a:lnTo>
                    <a:pt x="74" y="144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54" y="12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65" y="110"/>
                  </a:lnTo>
                  <a:lnTo>
                    <a:pt x="84" y="109"/>
                  </a:lnTo>
                  <a:lnTo>
                    <a:pt x="84" y="109"/>
                  </a:lnTo>
                  <a:close/>
                  <a:moveTo>
                    <a:pt x="56" y="31"/>
                  </a:moveTo>
                  <a:lnTo>
                    <a:pt x="56" y="31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7" y="62"/>
                  </a:lnTo>
                  <a:lnTo>
                    <a:pt x="85" y="70"/>
                  </a:lnTo>
                  <a:lnTo>
                    <a:pt x="95" y="76"/>
                  </a:lnTo>
                  <a:lnTo>
                    <a:pt x="106" y="81"/>
                  </a:lnTo>
                  <a:lnTo>
                    <a:pt x="118" y="84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2" y="78"/>
                  </a:lnTo>
                  <a:lnTo>
                    <a:pt x="133" y="71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7" y="46"/>
                  </a:lnTo>
                  <a:lnTo>
                    <a:pt x="121" y="35"/>
                  </a:lnTo>
                  <a:lnTo>
                    <a:pt x="112" y="26"/>
                  </a:lnTo>
                  <a:lnTo>
                    <a:pt x="102" y="18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62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16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231" y="138"/>
                  </a:moveTo>
                  <a:lnTo>
                    <a:pt x="231" y="138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19" y="181"/>
                  </a:lnTo>
                  <a:lnTo>
                    <a:pt x="218" y="193"/>
                  </a:lnTo>
                  <a:lnTo>
                    <a:pt x="217" y="204"/>
                  </a:lnTo>
                  <a:lnTo>
                    <a:pt x="218" y="215"/>
                  </a:lnTo>
                  <a:lnTo>
                    <a:pt x="220" y="226"/>
                  </a:lnTo>
                  <a:lnTo>
                    <a:pt x="225" y="237"/>
                  </a:lnTo>
                  <a:lnTo>
                    <a:pt x="233" y="248"/>
                  </a:lnTo>
                  <a:lnTo>
                    <a:pt x="233" y="248"/>
                  </a:lnTo>
                  <a:lnTo>
                    <a:pt x="245" y="237"/>
                  </a:lnTo>
                  <a:lnTo>
                    <a:pt x="256" y="225"/>
                  </a:lnTo>
                  <a:lnTo>
                    <a:pt x="263" y="211"/>
                  </a:lnTo>
                  <a:lnTo>
                    <a:pt x="268" y="198"/>
                  </a:lnTo>
                  <a:lnTo>
                    <a:pt x="271" y="182"/>
                  </a:lnTo>
                  <a:lnTo>
                    <a:pt x="271" y="168"/>
                  </a:lnTo>
                  <a:lnTo>
                    <a:pt x="270" y="152"/>
                  </a:lnTo>
                  <a:lnTo>
                    <a:pt x="267" y="136"/>
                  </a:lnTo>
                  <a:lnTo>
                    <a:pt x="267" y="136"/>
                  </a:lnTo>
                  <a:lnTo>
                    <a:pt x="263" y="126"/>
                  </a:lnTo>
                  <a:lnTo>
                    <a:pt x="259" y="116"/>
                  </a:lnTo>
                  <a:lnTo>
                    <a:pt x="254" y="10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9" y="119"/>
                  </a:lnTo>
                  <a:lnTo>
                    <a:pt x="231" y="138"/>
                  </a:lnTo>
                  <a:lnTo>
                    <a:pt x="231" y="138"/>
                  </a:lnTo>
                  <a:close/>
                  <a:moveTo>
                    <a:pt x="278" y="244"/>
                  </a:moveTo>
                  <a:lnTo>
                    <a:pt x="278" y="244"/>
                  </a:lnTo>
                  <a:lnTo>
                    <a:pt x="270" y="256"/>
                  </a:lnTo>
                  <a:lnTo>
                    <a:pt x="263" y="270"/>
                  </a:lnTo>
                  <a:lnTo>
                    <a:pt x="256" y="284"/>
                  </a:lnTo>
                  <a:lnTo>
                    <a:pt x="251" y="299"/>
                  </a:lnTo>
                  <a:lnTo>
                    <a:pt x="248" y="313"/>
                  </a:lnTo>
                  <a:lnTo>
                    <a:pt x="247" y="328"/>
                  </a:lnTo>
                  <a:lnTo>
                    <a:pt x="247" y="335"/>
                  </a:lnTo>
                  <a:lnTo>
                    <a:pt x="248" y="343"/>
                  </a:lnTo>
                  <a:lnTo>
                    <a:pt x="251" y="350"/>
                  </a:lnTo>
                  <a:lnTo>
                    <a:pt x="254" y="356"/>
                  </a:lnTo>
                  <a:lnTo>
                    <a:pt x="254" y="356"/>
                  </a:lnTo>
                  <a:lnTo>
                    <a:pt x="264" y="352"/>
                  </a:lnTo>
                  <a:lnTo>
                    <a:pt x="274" y="346"/>
                  </a:lnTo>
                  <a:lnTo>
                    <a:pt x="282" y="339"/>
                  </a:lnTo>
                  <a:lnTo>
                    <a:pt x="290" y="332"/>
                  </a:lnTo>
                  <a:lnTo>
                    <a:pt x="296" y="323"/>
                  </a:lnTo>
                  <a:lnTo>
                    <a:pt x="301" y="315"/>
                  </a:lnTo>
                  <a:lnTo>
                    <a:pt x="306" y="305"/>
                  </a:lnTo>
                  <a:lnTo>
                    <a:pt x="309" y="294"/>
                  </a:lnTo>
                  <a:lnTo>
                    <a:pt x="312" y="284"/>
                  </a:lnTo>
                  <a:lnTo>
                    <a:pt x="313" y="273"/>
                  </a:lnTo>
                  <a:lnTo>
                    <a:pt x="314" y="262"/>
                  </a:lnTo>
                  <a:lnTo>
                    <a:pt x="313" y="251"/>
                  </a:lnTo>
                  <a:lnTo>
                    <a:pt x="312" y="241"/>
                  </a:lnTo>
                  <a:lnTo>
                    <a:pt x="310" y="230"/>
                  </a:lnTo>
                  <a:lnTo>
                    <a:pt x="308" y="219"/>
                  </a:lnTo>
                  <a:lnTo>
                    <a:pt x="304" y="209"/>
                  </a:lnTo>
                  <a:lnTo>
                    <a:pt x="304" y="209"/>
                  </a:lnTo>
                  <a:lnTo>
                    <a:pt x="290" y="226"/>
                  </a:lnTo>
                  <a:lnTo>
                    <a:pt x="278" y="244"/>
                  </a:lnTo>
                  <a:lnTo>
                    <a:pt x="278" y="244"/>
                  </a:lnTo>
                  <a:close/>
                  <a:moveTo>
                    <a:pt x="302" y="361"/>
                  </a:moveTo>
                  <a:lnTo>
                    <a:pt x="302" y="361"/>
                  </a:lnTo>
                  <a:lnTo>
                    <a:pt x="282" y="382"/>
                  </a:lnTo>
                  <a:lnTo>
                    <a:pt x="275" y="393"/>
                  </a:lnTo>
                  <a:lnTo>
                    <a:pt x="267" y="405"/>
                  </a:lnTo>
                  <a:lnTo>
                    <a:pt x="267" y="405"/>
                  </a:lnTo>
                  <a:lnTo>
                    <a:pt x="258" y="420"/>
                  </a:lnTo>
                  <a:lnTo>
                    <a:pt x="256" y="429"/>
                  </a:lnTo>
                  <a:lnTo>
                    <a:pt x="253" y="436"/>
                  </a:lnTo>
                  <a:lnTo>
                    <a:pt x="251" y="445"/>
                  </a:lnTo>
                  <a:lnTo>
                    <a:pt x="251" y="453"/>
                  </a:lnTo>
                  <a:lnTo>
                    <a:pt x="251" y="462"/>
                  </a:lnTo>
                  <a:lnTo>
                    <a:pt x="252" y="472"/>
                  </a:lnTo>
                  <a:lnTo>
                    <a:pt x="252" y="472"/>
                  </a:lnTo>
                  <a:lnTo>
                    <a:pt x="267" y="468"/>
                  </a:lnTo>
                  <a:lnTo>
                    <a:pt x="279" y="463"/>
                  </a:lnTo>
                  <a:lnTo>
                    <a:pt x="290" y="457"/>
                  </a:lnTo>
                  <a:lnTo>
                    <a:pt x="299" y="448"/>
                  </a:lnTo>
                  <a:lnTo>
                    <a:pt x="309" y="440"/>
                  </a:lnTo>
                  <a:lnTo>
                    <a:pt x="316" y="429"/>
                  </a:lnTo>
                  <a:lnTo>
                    <a:pt x="323" y="417"/>
                  </a:lnTo>
                  <a:lnTo>
                    <a:pt x="329" y="405"/>
                  </a:lnTo>
                  <a:lnTo>
                    <a:pt x="329" y="405"/>
                  </a:lnTo>
                  <a:lnTo>
                    <a:pt x="335" y="386"/>
                  </a:lnTo>
                  <a:lnTo>
                    <a:pt x="337" y="368"/>
                  </a:lnTo>
                  <a:lnTo>
                    <a:pt x="337" y="349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18" y="345"/>
                  </a:lnTo>
                  <a:lnTo>
                    <a:pt x="302" y="361"/>
                  </a:lnTo>
                  <a:lnTo>
                    <a:pt x="302" y="361"/>
                  </a:lnTo>
                  <a:close/>
                  <a:moveTo>
                    <a:pt x="301" y="484"/>
                  </a:moveTo>
                  <a:lnTo>
                    <a:pt x="301" y="484"/>
                  </a:lnTo>
                  <a:lnTo>
                    <a:pt x="288" y="491"/>
                  </a:lnTo>
                  <a:lnTo>
                    <a:pt x="276" y="501"/>
                  </a:lnTo>
                  <a:lnTo>
                    <a:pt x="263" y="512"/>
                  </a:lnTo>
                  <a:lnTo>
                    <a:pt x="252" y="524"/>
                  </a:lnTo>
                  <a:lnTo>
                    <a:pt x="241" y="536"/>
                  </a:lnTo>
                  <a:lnTo>
                    <a:pt x="234" y="549"/>
                  </a:lnTo>
                  <a:lnTo>
                    <a:pt x="230" y="557"/>
                  </a:lnTo>
                  <a:lnTo>
                    <a:pt x="229" y="564"/>
                  </a:lnTo>
                  <a:lnTo>
                    <a:pt x="226" y="572"/>
                  </a:lnTo>
                  <a:lnTo>
                    <a:pt x="226" y="580"/>
                  </a:lnTo>
                  <a:lnTo>
                    <a:pt x="226" y="580"/>
                  </a:lnTo>
                  <a:lnTo>
                    <a:pt x="236" y="580"/>
                  </a:lnTo>
                  <a:lnTo>
                    <a:pt x="245" y="580"/>
                  </a:lnTo>
                  <a:lnTo>
                    <a:pt x="253" y="579"/>
                  </a:lnTo>
                  <a:lnTo>
                    <a:pt x="262" y="576"/>
                  </a:lnTo>
                  <a:lnTo>
                    <a:pt x="270" y="574"/>
                  </a:lnTo>
                  <a:lnTo>
                    <a:pt x="278" y="570"/>
                  </a:lnTo>
                  <a:lnTo>
                    <a:pt x="285" y="566"/>
                  </a:lnTo>
                  <a:lnTo>
                    <a:pt x="292" y="562"/>
                  </a:lnTo>
                  <a:lnTo>
                    <a:pt x="304" y="549"/>
                  </a:lnTo>
                  <a:lnTo>
                    <a:pt x="315" y="536"/>
                  </a:lnTo>
                  <a:lnTo>
                    <a:pt x="325" y="521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6" y="495"/>
                  </a:lnTo>
                  <a:lnTo>
                    <a:pt x="340" y="484"/>
                  </a:lnTo>
                  <a:lnTo>
                    <a:pt x="341" y="472"/>
                  </a:lnTo>
                  <a:lnTo>
                    <a:pt x="342" y="461"/>
                  </a:lnTo>
                  <a:lnTo>
                    <a:pt x="342" y="461"/>
                  </a:lnTo>
                  <a:lnTo>
                    <a:pt x="321" y="472"/>
                  </a:lnTo>
                  <a:lnTo>
                    <a:pt x="301" y="484"/>
                  </a:lnTo>
                  <a:lnTo>
                    <a:pt x="301" y="484"/>
                  </a:lnTo>
                  <a:close/>
                  <a:moveTo>
                    <a:pt x="276" y="600"/>
                  </a:moveTo>
                  <a:lnTo>
                    <a:pt x="276" y="600"/>
                  </a:lnTo>
                  <a:lnTo>
                    <a:pt x="262" y="605"/>
                  </a:lnTo>
                  <a:lnTo>
                    <a:pt x="247" y="613"/>
                  </a:lnTo>
                  <a:lnTo>
                    <a:pt x="233" y="620"/>
                  </a:lnTo>
                  <a:lnTo>
                    <a:pt x="218" y="628"/>
                  </a:lnTo>
                  <a:lnTo>
                    <a:pt x="205" y="639"/>
                  </a:lnTo>
                  <a:lnTo>
                    <a:pt x="194" y="650"/>
                  </a:lnTo>
                  <a:lnTo>
                    <a:pt x="189" y="656"/>
                  </a:lnTo>
                  <a:lnTo>
                    <a:pt x="185" y="664"/>
                  </a:lnTo>
                  <a:lnTo>
                    <a:pt x="183" y="671"/>
                  </a:lnTo>
                  <a:lnTo>
                    <a:pt x="180" y="678"/>
                  </a:lnTo>
                  <a:lnTo>
                    <a:pt x="180" y="678"/>
                  </a:lnTo>
                  <a:lnTo>
                    <a:pt x="189" y="681"/>
                  </a:lnTo>
                  <a:lnTo>
                    <a:pt x="198" y="683"/>
                  </a:lnTo>
                  <a:lnTo>
                    <a:pt x="207" y="683"/>
                  </a:lnTo>
                  <a:lnTo>
                    <a:pt x="216" y="683"/>
                  </a:lnTo>
                  <a:lnTo>
                    <a:pt x="224" y="683"/>
                  </a:lnTo>
                  <a:lnTo>
                    <a:pt x="233" y="681"/>
                  </a:lnTo>
                  <a:lnTo>
                    <a:pt x="241" y="678"/>
                  </a:lnTo>
                  <a:lnTo>
                    <a:pt x="250" y="676"/>
                  </a:lnTo>
                  <a:lnTo>
                    <a:pt x="264" y="667"/>
                  </a:lnTo>
                  <a:lnTo>
                    <a:pt x="279" y="656"/>
                  </a:lnTo>
                  <a:lnTo>
                    <a:pt x="291" y="644"/>
                  </a:lnTo>
                  <a:lnTo>
                    <a:pt x="302" y="630"/>
                  </a:lnTo>
                  <a:lnTo>
                    <a:pt x="302" y="630"/>
                  </a:lnTo>
                  <a:lnTo>
                    <a:pt x="308" y="620"/>
                  </a:lnTo>
                  <a:lnTo>
                    <a:pt x="314" y="609"/>
                  </a:lnTo>
                  <a:lnTo>
                    <a:pt x="319" y="598"/>
                  </a:lnTo>
                  <a:lnTo>
                    <a:pt x="323" y="587"/>
                  </a:lnTo>
                  <a:lnTo>
                    <a:pt x="323" y="587"/>
                  </a:lnTo>
                  <a:lnTo>
                    <a:pt x="299" y="593"/>
                  </a:lnTo>
                  <a:lnTo>
                    <a:pt x="276" y="600"/>
                  </a:lnTo>
                  <a:lnTo>
                    <a:pt x="276" y="600"/>
                  </a:lnTo>
                  <a:close/>
                  <a:moveTo>
                    <a:pt x="228" y="709"/>
                  </a:moveTo>
                  <a:lnTo>
                    <a:pt x="228" y="709"/>
                  </a:lnTo>
                  <a:lnTo>
                    <a:pt x="211" y="711"/>
                  </a:lnTo>
                  <a:lnTo>
                    <a:pt x="192" y="715"/>
                  </a:lnTo>
                  <a:lnTo>
                    <a:pt x="192" y="715"/>
                  </a:lnTo>
                  <a:lnTo>
                    <a:pt x="169" y="722"/>
                  </a:lnTo>
                  <a:lnTo>
                    <a:pt x="158" y="727"/>
                  </a:lnTo>
                  <a:lnTo>
                    <a:pt x="147" y="732"/>
                  </a:lnTo>
                  <a:lnTo>
                    <a:pt x="138" y="739"/>
                  </a:lnTo>
                  <a:lnTo>
                    <a:pt x="129" y="746"/>
                  </a:lnTo>
                  <a:lnTo>
                    <a:pt x="121" y="756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23" y="771"/>
                  </a:lnTo>
                  <a:lnTo>
                    <a:pt x="132" y="774"/>
                  </a:lnTo>
                  <a:lnTo>
                    <a:pt x="140" y="777"/>
                  </a:lnTo>
                  <a:lnTo>
                    <a:pt x="149" y="779"/>
                  </a:lnTo>
                  <a:lnTo>
                    <a:pt x="156" y="780"/>
                  </a:lnTo>
                  <a:lnTo>
                    <a:pt x="164" y="780"/>
                  </a:lnTo>
                  <a:lnTo>
                    <a:pt x="181" y="779"/>
                  </a:lnTo>
                  <a:lnTo>
                    <a:pt x="197" y="774"/>
                  </a:lnTo>
                  <a:lnTo>
                    <a:pt x="213" y="768"/>
                  </a:lnTo>
                  <a:lnTo>
                    <a:pt x="228" y="759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4"/>
                  </a:lnTo>
                  <a:lnTo>
                    <a:pt x="248" y="744"/>
                  </a:lnTo>
                  <a:lnTo>
                    <a:pt x="257" y="735"/>
                  </a:lnTo>
                  <a:lnTo>
                    <a:pt x="264" y="726"/>
                  </a:lnTo>
                  <a:lnTo>
                    <a:pt x="271" y="716"/>
                  </a:lnTo>
                  <a:lnTo>
                    <a:pt x="278" y="706"/>
                  </a:lnTo>
                  <a:lnTo>
                    <a:pt x="278" y="706"/>
                  </a:lnTo>
                  <a:lnTo>
                    <a:pt x="253" y="706"/>
                  </a:lnTo>
                  <a:lnTo>
                    <a:pt x="228" y="709"/>
                  </a:lnTo>
                  <a:lnTo>
                    <a:pt x="228" y="709"/>
                  </a:lnTo>
                  <a:close/>
                  <a:moveTo>
                    <a:pt x="158" y="806"/>
                  </a:moveTo>
                  <a:lnTo>
                    <a:pt x="158" y="806"/>
                  </a:lnTo>
                  <a:lnTo>
                    <a:pt x="143" y="805"/>
                  </a:lnTo>
                  <a:lnTo>
                    <a:pt x="126" y="805"/>
                  </a:lnTo>
                  <a:lnTo>
                    <a:pt x="107" y="806"/>
                  </a:lnTo>
                  <a:lnTo>
                    <a:pt x="90" y="808"/>
                  </a:lnTo>
                  <a:lnTo>
                    <a:pt x="72" y="812"/>
                  </a:lnTo>
                  <a:lnTo>
                    <a:pt x="56" y="819"/>
                  </a:lnTo>
                  <a:lnTo>
                    <a:pt x="49" y="823"/>
                  </a:lnTo>
                  <a:lnTo>
                    <a:pt x="43" y="828"/>
                  </a:lnTo>
                  <a:lnTo>
                    <a:pt x="36" y="833"/>
                  </a:lnTo>
                  <a:lnTo>
                    <a:pt x="31" y="839"/>
                  </a:lnTo>
                  <a:lnTo>
                    <a:pt x="31" y="839"/>
                  </a:lnTo>
                  <a:lnTo>
                    <a:pt x="38" y="846"/>
                  </a:lnTo>
                  <a:lnTo>
                    <a:pt x="45" y="852"/>
                  </a:lnTo>
                  <a:lnTo>
                    <a:pt x="54" y="856"/>
                  </a:lnTo>
                  <a:lnTo>
                    <a:pt x="62" y="859"/>
                  </a:lnTo>
                  <a:lnTo>
                    <a:pt x="71" y="863"/>
                  </a:lnTo>
                  <a:lnTo>
                    <a:pt x="81" y="864"/>
                  </a:lnTo>
                  <a:lnTo>
                    <a:pt x="89" y="867"/>
                  </a:lnTo>
                  <a:lnTo>
                    <a:pt x="99" y="867"/>
                  </a:lnTo>
                  <a:lnTo>
                    <a:pt x="117" y="866"/>
                  </a:lnTo>
                  <a:lnTo>
                    <a:pt x="135" y="862"/>
                  </a:lnTo>
                  <a:lnTo>
                    <a:pt x="154" y="855"/>
                  </a:lnTo>
                  <a:lnTo>
                    <a:pt x="171" y="846"/>
                  </a:lnTo>
                  <a:lnTo>
                    <a:pt x="171" y="846"/>
                  </a:lnTo>
                  <a:lnTo>
                    <a:pt x="180" y="839"/>
                  </a:lnTo>
                  <a:lnTo>
                    <a:pt x="191" y="831"/>
                  </a:lnTo>
                  <a:lnTo>
                    <a:pt x="200" y="823"/>
                  </a:lnTo>
                  <a:lnTo>
                    <a:pt x="209" y="814"/>
                  </a:lnTo>
                  <a:lnTo>
                    <a:pt x="209" y="814"/>
                  </a:lnTo>
                  <a:lnTo>
                    <a:pt x="184" y="810"/>
                  </a:lnTo>
                  <a:lnTo>
                    <a:pt x="158" y="806"/>
                  </a:lnTo>
                  <a:lnTo>
                    <a:pt x="158" y="806"/>
                  </a:lnTo>
                  <a:close/>
                  <a:moveTo>
                    <a:pt x="163" y="44"/>
                  </a:moveTo>
                  <a:lnTo>
                    <a:pt x="163" y="44"/>
                  </a:lnTo>
                  <a:lnTo>
                    <a:pt x="162" y="57"/>
                  </a:lnTo>
                  <a:lnTo>
                    <a:pt x="161" y="70"/>
                  </a:lnTo>
                  <a:lnTo>
                    <a:pt x="162" y="85"/>
                  </a:lnTo>
                  <a:lnTo>
                    <a:pt x="163" y="99"/>
                  </a:lnTo>
                  <a:lnTo>
                    <a:pt x="167" y="113"/>
                  </a:lnTo>
                  <a:lnTo>
                    <a:pt x="172" y="126"/>
                  </a:lnTo>
                  <a:lnTo>
                    <a:pt x="175" y="132"/>
                  </a:lnTo>
                  <a:lnTo>
                    <a:pt x="179" y="137"/>
                  </a:lnTo>
                  <a:lnTo>
                    <a:pt x="184" y="142"/>
                  </a:lnTo>
                  <a:lnTo>
                    <a:pt x="190" y="147"/>
                  </a:lnTo>
                  <a:lnTo>
                    <a:pt x="190" y="147"/>
                  </a:lnTo>
                  <a:lnTo>
                    <a:pt x="196" y="138"/>
                  </a:lnTo>
                  <a:lnTo>
                    <a:pt x="202" y="130"/>
                  </a:lnTo>
                  <a:lnTo>
                    <a:pt x="206" y="121"/>
                  </a:lnTo>
                  <a:lnTo>
                    <a:pt x="209" y="112"/>
                  </a:lnTo>
                  <a:lnTo>
                    <a:pt x="212" y="102"/>
                  </a:lnTo>
                  <a:lnTo>
                    <a:pt x="212" y="92"/>
                  </a:lnTo>
                  <a:lnTo>
                    <a:pt x="212" y="82"/>
                  </a:lnTo>
                  <a:lnTo>
                    <a:pt x="211" y="73"/>
                  </a:lnTo>
                  <a:lnTo>
                    <a:pt x="209" y="63"/>
                  </a:lnTo>
                  <a:lnTo>
                    <a:pt x="206" y="53"/>
                  </a:lnTo>
                  <a:lnTo>
                    <a:pt x="202" y="44"/>
                  </a:lnTo>
                  <a:lnTo>
                    <a:pt x="197" y="34"/>
                  </a:lnTo>
                  <a:lnTo>
                    <a:pt x="192" y="25"/>
                  </a:lnTo>
                  <a:lnTo>
                    <a:pt x="186" y="17"/>
                  </a:lnTo>
                  <a:lnTo>
                    <a:pt x="179" y="9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7" y="23"/>
                  </a:lnTo>
                  <a:lnTo>
                    <a:pt x="163" y="44"/>
                  </a:lnTo>
                  <a:lnTo>
                    <a:pt x="163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6212879" y="2052637"/>
              <a:ext cx="542925" cy="1376363"/>
            </a:xfrm>
            <a:custGeom>
              <a:avLst/>
              <a:gdLst>
                <a:gd name="T0" fmla="*/ 146 w 342"/>
                <a:gd name="T1" fmla="*/ 223 h 867"/>
                <a:gd name="T2" fmla="*/ 202 w 342"/>
                <a:gd name="T3" fmla="*/ 241 h 867"/>
                <a:gd name="T4" fmla="*/ 248 w 342"/>
                <a:gd name="T5" fmla="*/ 189 h 867"/>
                <a:gd name="T6" fmla="*/ 130 w 342"/>
                <a:gd name="T7" fmla="*/ 307 h 867"/>
                <a:gd name="T8" fmla="*/ 134 w 342"/>
                <a:gd name="T9" fmla="*/ 355 h 867"/>
                <a:gd name="T10" fmla="*/ 217 w 342"/>
                <a:gd name="T11" fmla="*/ 270 h 867"/>
                <a:gd name="T12" fmla="*/ 134 w 342"/>
                <a:gd name="T13" fmla="*/ 394 h 867"/>
                <a:gd name="T14" fmla="*/ 119 w 342"/>
                <a:gd name="T15" fmla="*/ 468 h 867"/>
                <a:gd name="T16" fmla="*/ 203 w 342"/>
                <a:gd name="T17" fmla="*/ 354 h 867"/>
                <a:gd name="T18" fmla="*/ 150 w 342"/>
                <a:gd name="T19" fmla="*/ 489 h 867"/>
                <a:gd name="T20" fmla="*/ 139 w 342"/>
                <a:gd name="T21" fmla="*/ 563 h 867"/>
                <a:gd name="T22" fmla="*/ 207 w 342"/>
                <a:gd name="T23" fmla="*/ 461 h 867"/>
                <a:gd name="T24" fmla="*/ 195 w 342"/>
                <a:gd name="T25" fmla="*/ 554 h 867"/>
                <a:gd name="T26" fmla="*/ 174 w 342"/>
                <a:gd name="T27" fmla="*/ 644 h 867"/>
                <a:gd name="T28" fmla="*/ 231 w 342"/>
                <a:gd name="T29" fmla="*/ 580 h 867"/>
                <a:gd name="T30" fmla="*/ 195 w 342"/>
                <a:gd name="T31" fmla="*/ 554 h 867"/>
                <a:gd name="T32" fmla="*/ 224 w 342"/>
                <a:gd name="T33" fmla="*/ 711 h 867"/>
                <a:gd name="T34" fmla="*/ 274 w 342"/>
                <a:gd name="T35" fmla="*/ 689 h 867"/>
                <a:gd name="T36" fmla="*/ 248 w 342"/>
                <a:gd name="T37" fmla="*/ 615 h 867"/>
                <a:gd name="T38" fmla="*/ 290 w 342"/>
                <a:gd name="T39" fmla="*/ 768 h 867"/>
                <a:gd name="T40" fmla="*/ 330 w 342"/>
                <a:gd name="T41" fmla="*/ 814 h 867"/>
                <a:gd name="T42" fmla="*/ 319 w 342"/>
                <a:gd name="T43" fmla="*/ 670 h 867"/>
                <a:gd name="T44" fmla="*/ 245 w 342"/>
                <a:gd name="T45" fmla="*/ 109 h 867"/>
                <a:gd name="T46" fmla="*/ 180 w 342"/>
                <a:gd name="T47" fmla="*/ 153 h 867"/>
                <a:gd name="T48" fmla="*/ 268 w 342"/>
                <a:gd name="T49" fmla="*/ 144 h 867"/>
                <a:gd name="T50" fmla="*/ 286 w 342"/>
                <a:gd name="T51" fmla="*/ 31 h 867"/>
                <a:gd name="T52" fmla="*/ 212 w 342"/>
                <a:gd name="T53" fmla="*/ 85 h 867"/>
                <a:gd name="T54" fmla="*/ 240 w 342"/>
                <a:gd name="T55" fmla="*/ 18 h 867"/>
                <a:gd name="T56" fmla="*/ 286 w 342"/>
                <a:gd name="T57" fmla="*/ 31 h 867"/>
                <a:gd name="T58" fmla="*/ 122 w 342"/>
                <a:gd name="T59" fmla="*/ 226 h 867"/>
                <a:gd name="T60" fmla="*/ 71 w 342"/>
                <a:gd name="T61" fmla="*/ 168 h 867"/>
                <a:gd name="T62" fmla="*/ 104 w 342"/>
                <a:gd name="T63" fmla="*/ 119 h 867"/>
                <a:gd name="T64" fmla="*/ 94 w 342"/>
                <a:gd name="T65" fmla="*/ 313 h 867"/>
                <a:gd name="T66" fmla="*/ 60 w 342"/>
                <a:gd name="T67" fmla="*/ 339 h 867"/>
                <a:gd name="T68" fmla="*/ 29 w 342"/>
                <a:gd name="T69" fmla="*/ 251 h 867"/>
                <a:gd name="T70" fmla="*/ 42 w 342"/>
                <a:gd name="T71" fmla="*/ 361 h 867"/>
                <a:gd name="T72" fmla="*/ 92 w 342"/>
                <a:gd name="T73" fmla="*/ 445 h 867"/>
                <a:gd name="T74" fmla="*/ 34 w 342"/>
                <a:gd name="T75" fmla="*/ 440 h 867"/>
                <a:gd name="T76" fmla="*/ 6 w 342"/>
                <a:gd name="T77" fmla="*/ 330 h 867"/>
                <a:gd name="T78" fmla="*/ 90 w 342"/>
                <a:gd name="T79" fmla="*/ 524 h 867"/>
                <a:gd name="T80" fmla="*/ 98 w 342"/>
                <a:gd name="T81" fmla="*/ 580 h 867"/>
                <a:gd name="T82" fmla="*/ 17 w 342"/>
                <a:gd name="T83" fmla="*/ 521 h 867"/>
                <a:gd name="T84" fmla="*/ 42 w 342"/>
                <a:gd name="T85" fmla="*/ 484 h 867"/>
                <a:gd name="T86" fmla="*/ 149 w 342"/>
                <a:gd name="T87" fmla="*/ 650 h 867"/>
                <a:gd name="T88" fmla="*/ 127 w 342"/>
                <a:gd name="T89" fmla="*/ 683 h 867"/>
                <a:gd name="T90" fmla="*/ 40 w 342"/>
                <a:gd name="T91" fmla="*/ 630 h 867"/>
                <a:gd name="T92" fmla="*/ 115 w 342"/>
                <a:gd name="T93" fmla="*/ 709 h 867"/>
                <a:gd name="T94" fmla="*/ 214 w 342"/>
                <a:gd name="T95" fmla="*/ 746 h 867"/>
                <a:gd name="T96" fmla="*/ 178 w 342"/>
                <a:gd name="T97" fmla="*/ 780 h 867"/>
                <a:gd name="T98" fmla="*/ 87 w 342"/>
                <a:gd name="T99" fmla="*/ 735 h 867"/>
                <a:gd name="T100" fmla="*/ 184 w 342"/>
                <a:gd name="T101" fmla="*/ 806 h 867"/>
                <a:gd name="T102" fmla="*/ 307 w 342"/>
                <a:gd name="T103" fmla="*/ 833 h 867"/>
                <a:gd name="T104" fmla="*/ 253 w 342"/>
                <a:gd name="T105" fmla="*/ 867 h 867"/>
                <a:gd name="T106" fmla="*/ 143 w 342"/>
                <a:gd name="T107" fmla="*/ 823 h 867"/>
                <a:gd name="T108" fmla="*/ 181 w 342"/>
                <a:gd name="T109" fmla="*/ 70 h 867"/>
                <a:gd name="T110" fmla="*/ 154 w 342"/>
                <a:gd name="T111" fmla="*/ 147 h 867"/>
                <a:gd name="T112" fmla="*/ 133 w 342"/>
                <a:gd name="T113" fmla="*/ 63 h 867"/>
                <a:gd name="T114" fmla="*/ 175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208" y="189"/>
                  </a:moveTo>
                  <a:lnTo>
                    <a:pt x="208" y="189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0" y="198"/>
                  </a:lnTo>
                  <a:lnTo>
                    <a:pt x="169" y="203"/>
                  </a:lnTo>
                  <a:lnTo>
                    <a:pt x="161" y="209"/>
                  </a:lnTo>
                  <a:lnTo>
                    <a:pt x="152" y="216"/>
                  </a:lnTo>
                  <a:lnTo>
                    <a:pt x="146" y="223"/>
                  </a:lnTo>
                  <a:lnTo>
                    <a:pt x="141" y="233"/>
                  </a:lnTo>
                  <a:lnTo>
                    <a:pt x="138" y="24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52" y="255"/>
                  </a:lnTo>
                  <a:lnTo>
                    <a:pt x="166" y="254"/>
                  </a:lnTo>
                  <a:lnTo>
                    <a:pt x="178" y="250"/>
                  </a:lnTo>
                  <a:lnTo>
                    <a:pt x="190" y="247"/>
                  </a:lnTo>
                  <a:lnTo>
                    <a:pt x="202" y="241"/>
                  </a:lnTo>
                  <a:lnTo>
                    <a:pt x="213" y="233"/>
                  </a:lnTo>
                  <a:lnTo>
                    <a:pt x="223" y="225"/>
                  </a:lnTo>
                  <a:lnTo>
                    <a:pt x="233" y="215"/>
                  </a:lnTo>
                  <a:lnTo>
                    <a:pt x="233" y="215"/>
                  </a:lnTo>
                  <a:lnTo>
                    <a:pt x="234" y="214"/>
                  </a:lnTo>
                  <a:lnTo>
                    <a:pt x="234" y="214"/>
                  </a:lnTo>
                  <a:lnTo>
                    <a:pt x="242" y="202"/>
                  </a:lnTo>
                  <a:lnTo>
                    <a:pt x="248" y="189"/>
                  </a:lnTo>
                  <a:lnTo>
                    <a:pt x="248" y="189"/>
                  </a:lnTo>
                  <a:lnTo>
                    <a:pt x="229" y="188"/>
                  </a:lnTo>
                  <a:lnTo>
                    <a:pt x="208" y="189"/>
                  </a:lnTo>
                  <a:lnTo>
                    <a:pt x="208" y="189"/>
                  </a:lnTo>
                  <a:close/>
                  <a:moveTo>
                    <a:pt x="177" y="277"/>
                  </a:moveTo>
                  <a:lnTo>
                    <a:pt x="177" y="277"/>
                  </a:lnTo>
                  <a:lnTo>
                    <a:pt x="164" y="283"/>
                  </a:lnTo>
                  <a:lnTo>
                    <a:pt x="151" y="289"/>
                  </a:lnTo>
                  <a:lnTo>
                    <a:pt x="140" y="298"/>
                  </a:lnTo>
                  <a:lnTo>
                    <a:pt x="130" y="307"/>
                  </a:lnTo>
                  <a:lnTo>
                    <a:pt x="122" y="318"/>
                  </a:lnTo>
                  <a:lnTo>
                    <a:pt x="119" y="324"/>
                  </a:lnTo>
                  <a:lnTo>
                    <a:pt x="117" y="330"/>
                  </a:lnTo>
                  <a:lnTo>
                    <a:pt x="116" y="337"/>
                  </a:lnTo>
                  <a:lnTo>
                    <a:pt x="116" y="344"/>
                  </a:lnTo>
                  <a:lnTo>
                    <a:pt x="116" y="351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34" y="355"/>
                  </a:lnTo>
                  <a:lnTo>
                    <a:pt x="151" y="349"/>
                  </a:lnTo>
                  <a:lnTo>
                    <a:pt x="167" y="339"/>
                  </a:lnTo>
                  <a:lnTo>
                    <a:pt x="180" y="328"/>
                  </a:lnTo>
                  <a:lnTo>
                    <a:pt x="192" y="316"/>
                  </a:lnTo>
                  <a:lnTo>
                    <a:pt x="203" y="301"/>
                  </a:lnTo>
                  <a:lnTo>
                    <a:pt x="212" y="285"/>
                  </a:lnTo>
                  <a:lnTo>
                    <a:pt x="214" y="278"/>
                  </a:lnTo>
                  <a:lnTo>
                    <a:pt x="217" y="270"/>
                  </a:lnTo>
                  <a:lnTo>
                    <a:pt x="217" y="270"/>
                  </a:lnTo>
                  <a:lnTo>
                    <a:pt x="197" y="272"/>
                  </a:lnTo>
                  <a:lnTo>
                    <a:pt x="186" y="275"/>
                  </a:lnTo>
                  <a:lnTo>
                    <a:pt x="177" y="277"/>
                  </a:lnTo>
                  <a:lnTo>
                    <a:pt x="177" y="277"/>
                  </a:lnTo>
                  <a:close/>
                  <a:moveTo>
                    <a:pt x="163" y="369"/>
                  </a:moveTo>
                  <a:lnTo>
                    <a:pt x="163" y="369"/>
                  </a:lnTo>
                  <a:lnTo>
                    <a:pt x="152" y="377"/>
                  </a:lnTo>
                  <a:lnTo>
                    <a:pt x="143" y="385"/>
                  </a:lnTo>
                  <a:lnTo>
                    <a:pt x="134" y="394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18" y="419"/>
                  </a:lnTo>
                  <a:lnTo>
                    <a:pt x="116" y="428"/>
                  </a:lnTo>
                  <a:lnTo>
                    <a:pt x="115" y="435"/>
                  </a:lnTo>
                  <a:lnTo>
                    <a:pt x="113" y="444"/>
                  </a:lnTo>
                  <a:lnTo>
                    <a:pt x="115" y="451"/>
                  </a:lnTo>
                  <a:lnTo>
                    <a:pt x="116" y="459"/>
                  </a:lnTo>
                  <a:lnTo>
                    <a:pt x="119" y="468"/>
                  </a:lnTo>
                  <a:lnTo>
                    <a:pt x="119" y="468"/>
                  </a:lnTo>
                  <a:lnTo>
                    <a:pt x="136" y="459"/>
                  </a:lnTo>
                  <a:lnTo>
                    <a:pt x="152" y="448"/>
                  </a:lnTo>
                  <a:lnTo>
                    <a:pt x="166" y="436"/>
                  </a:lnTo>
                  <a:lnTo>
                    <a:pt x="178" y="422"/>
                  </a:lnTo>
                  <a:lnTo>
                    <a:pt x="188" y="407"/>
                  </a:lnTo>
                  <a:lnTo>
                    <a:pt x="195" y="390"/>
                  </a:lnTo>
                  <a:lnTo>
                    <a:pt x="201" y="37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183" y="361"/>
                  </a:lnTo>
                  <a:lnTo>
                    <a:pt x="173" y="365"/>
                  </a:lnTo>
                  <a:lnTo>
                    <a:pt x="163" y="369"/>
                  </a:lnTo>
                  <a:lnTo>
                    <a:pt x="163" y="369"/>
                  </a:lnTo>
                  <a:close/>
                  <a:moveTo>
                    <a:pt x="171" y="465"/>
                  </a:moveTo>
                  <a:lnTo>
                    <a:pt x="171" y="465"/>
                  </a:lnTo>
                  <a:lnTo>
                    <a:pt x="160" y="476"/>
                  </a:lnTo>
                  <a:lnTo>
                    <a:pt x="150" y="489"/>
                  </a:lnTo>
                  <a:lnTo>
                    <a:pt x="143" y="501"/>
                  </a:lnTo>
                  <a:lnTo>
                    <a:pt x="136" y="514"/>
                  </a:lnTo>
                  <a:lnTo>
                    <a:pt x="134" y="521"/>
                  </a:lnTo>
                  <a:lnTo>
                    <a:pt x="133" y="527"/>
                  </a:lnTo>
                  <a:lnTo>
                    <a:pt x="132" y="535"/>
                  </a:lnTo>
                  <a:lnTo>
                    <a:pt x="133" y="542"/>
                  </a:lnTo>
                  <a:lnTo>
                    <a:pt x="134" y="549"/>
                  </a:lnTo>
                  <a:lnTo>
                    <a:pt x="136" y="555"/>
                  </a:lnTo>
                  <a:lnTo>
                    <a:pt x="139" y="563"/>
                  </a:lnTo>
                  <a:lnTo>
                    <a:pt x="144" y="570"/>
                  </a:lnTo>
                  <a:lnTo>
                    <a:pt x="144" y="570"/>
                  </a:lnTo>
                  <a:lnTo>
                    <a:pt x="158" y="559"/>
                  </a:lnTo>
                  <a:lnTo>
                    <a:pt x="172" y="546"/>
                  </a:lnTo>
                  <a:lnTo>
                    <a:pt x="184" y="531"/>
                  </a:lnTo>
                  <a:lnTo>
                    <a:pt x="192" y="515"/>
                  </a:lnTo>
                  <a:lnTo>
                    <a:pt x="200" y="497"/>
                  </a:lnTo>
                  <a:lnTo>
                    <a:pt x="205" y="479"/>
                  </a:lnTo>
                  <a:lnTo>
                    <a:pt x="207" y="461"/>
                  </a:lnTo>
                  <a:lnTo>
                    <a:pt x="207" y="451"/>
                  </a:lnTo>
                  <a:lnTo>
                    <a:pt x="206" y="442"/>
                  </a:lnTo>
                  <a:lnTo>
                    <a:pt x="206" y="442"/>
                  </a:lnTo>
                  <a:lnTo>
                    <a:pt x="188" y="452"/>
                  </a:lnTo>
                  <a:lnTo>
                    <a:pt x="178" y="459"/>
                  </a:lnTo>
                  <a:lnTo>
                    <a:pt x="171" y="465"/>
                  </a:lnTo>
                  <a:lnTo>
                    <a:pt x="171" y="465"/>
                  </a:lnTo>
                  <a:close/>
                  <a:moveTo>
                    <a:pt x="195" y="554"/>
                  </a:moveTo>
                  <a:lnTo>
                    <a:pt x="195" y="554"/>
                  </a:lnTo>
                  <a:lnTo>
                    <a:pt x="186" y="568"/>
                  </a:lnTo>
                  <a:lnTo>
                    <a:pt x="179" y="581"/>
                  </a:lnTo>
                  <a:lnTo>
                    <a:pt x="173" y="594"/>
                  </a:lnTo>
                  <a:lnTo>
                    <a:pt x="169" y="609"/>
                  </a:lnTo>
                  <a:lnTo>
                    <a:pt x="169" y="616"/>
                  </a:lnTo>
                  <a:lnTo>
                    <a:pt x="169" y="624"/>
                  </a:lnTo>
                  <a:lnTo>
                    <a:pt x="169" y="631"/>
                  </a:lnTo>
                  <a:lnTo>
                    <a:pt x="172" y="637"/>
                  </a:lnTo>
                  <a:lnTo>
                    <a:pt x="174" y="644"/>
                  </a:lnTo>
                  <a:lnTo>
                    <a:pt x="178" y="650"/>
                  </a:lnTo>
                  <a:lnTo>
                    <a:pt x="181" y="656"/>
                  </a:lnTo>
                  <a:lnTo>
                    <a:pt x="188" y="662"/>
                  </a:lnTo>
                  <a:lnTo>
                    <a:pt x="188" y="662"/>
                  </a:lnTo>
                  <a:lnTo>
                    <a:pt x="201" y="649"/>
                  </a:lnTo>
                  <a:lnTo>
                    <a:pt x="211" y="634"/>
                  </a:lnTo>
                  <a:lnTo>
                    <a:pt x="220" y="617"/>
                  </a:lnTo>
                  <a:lnTo>
                    <a:pt x="226" y="599"/>
                  </a:lnTo>
                  <a:lnTo>
                    <a:pt x="231" y="580"/>
                  </a:lnTo>
                  <a:lnTo>
                    <a:pt x="233" y="562"/>
                  </a:lnTo>
                  <a:lnTo>
                    <a:pt x="231" y="542"/>
                  </a:lnTo>
                  <a:lnTo>
                    <a:pt x="229" y="534"/>
                  </a:lnTo>
                  <a:lnTo>
                    <a:pt x="226" y="524"/>
                  </a:lnTo>
                  <a:lnTo>
                    <a:pt x="226" y="524"/>
                  </a:lnTo>
                  <a:lnTo>
                    <a:pt x="209" y="538"/>
                  </a:lnTo>
                  <a:lnTo>
                    <a:pt x="202" y="546"/>
                  </a:lnTo>
                  <a:lnTo>
                    <a:pt x="195" y="554"/>
                  </a:lnTo>
                  <a:lnTo>
                    <a:pt x="195" y="554"/>
                  </a:lnTo>
                  <a:close/>
                  <a:moveTo>
                    <a:pt x="236" y="634"/>
                  </a:moveTo>
                  <a:lnTo>
                    <a:pt x="236" y="634"/>
                  </a:lnTo>
                  <a:lnTo>
                    <a:pt x="229" y="649"/>
                  </a:lnTo>
                  <a:lnTo>
                    <a:pt x="224" y="665"/>
                  </a:lnTo>
                  <a:lnTo>
                    <a:pt x="224" y="665"/>
                  </a:lnTo>
                  <a:lnTo>
                    <a:pt x="223" y="677"/>
                  </a:lnTo>
                  <a:lnTo>
                    <a:pt x="222" y="688"/>
                  </a:lnTo>
                  <a:lnTo>
                    <a:pt x="222" y="700"/>
                  </a:lnTo>
                  <a:lnTo>
                    <a:pt x="224" y="711"/>
                  </a:lnTo>
                  <a:lnTo>
                    <a:pt x="228" y="721"/>
                  </a:lnTo>
                  <a:lnTo>
                    <a:pt x="233" y="731"/>
                  </a:lnTo>
                  <a:lnTo>
                    <a:pt x="241" y="739"/>
                  </a:lnTo>
                  <a:lnTo>
                    <a:pt x="251" y="746"/>
                  </a:lnTo>
                  <a:lnTo>
                    <a:pt x="251" y="746"/>
                  </a:lnTo>
                  <a:lnTo>
                    <a:pt x="258" y="733"/>
                  </a:lnTo>
                  <a:lnTo>
                    <a:pt x="265" y="718"/>
                  </a:lnTo>
                  <a:lnTo>
                    <a:pt x="270" y="704"/>
                  </a:lnTo>
                  <a:lnTo>
                    <a:pt x="274" y="689"/>
                  </a:lnTo>
                  <a:lnTo>
                    <a:pt x="276" y="673"/>
                  </a:lnTo>
                  <a:lnTo>
                    <a:pt x="278" y="659"/>
                  </a:lnTo>
                  <a:lnTo>
                    <a:pt x="276" y="643"/>
                  </a:lnTo>
                  <a:lnTo>
                    <a:pt x="274" y="627"/>
                  </a:lnTo>
                  <a:lnTo>
                    <a:pt x="274" y="627"/>
                  </a:lnTo>
                  <a:lnTo>
                    <a:pt x="269" y="613"/>
                  </a:lnTo>
                  <a:lnTo>
                    <a:pt x="263" y="598"/>
                  </a:lnTo>
                  <a:lnTo>
                    <a:pt x="263" y="598"/>
                  </a:lnTo>
                  <a:lnTo>
                    <a:pt x="248" y="615"/>
                  </a:lnTo>
                  <a:lnTo>
                    <a:pt x="242" y="625"/>
                  </a:lnTo>
                  <a:lnTo>
                    <a:pt x="236" y="634"/>
                  </a:lnTo>
                  <a:lnTo>
                    <a:pt x="236" y="634"/>
                  </a:lnTo>
                  <a:close/>
                  <a:moveTo>
                    <a:pt x="293" y="705"/>
                  </a:moveTo>
                  <a:lnTo>
                    <a:pt x="293" y="705"/>
                  </a:lnTo>
                  <a:lnTo>
                    <a:pt x="290" y="721"/>
                  </a:lnTo>
                  <a:lnTo>
                    <a:pt x="289" y="737"/>
                  </a:lnTo>
                  <a:lnTo>
                    <a:pt x="287" y="752"/>
                  </a:lnTo>
                  <a:lnTo>
                    <a:pt x="290" y="768"/>
                  </a:lnTo>
                  <a:lnTo>
                    <a:pt x="292" y="776"/>
                  </a:lnTo>
                  <a:lnTo>
                    <a:pt x="295" y="783"/>
                  </a:lnTo>
                  <a:lnTo>
                    <a:pt x="298" y="789"/>
                  </a:lnTo>
                  <a:lnTo>
                    <a:pt x="303" y="795"/>
                  </a:lnTo>
                  <a:lnTo>
                    <a:pt x="308" y="801"/>
                  </a:lnTo>
                  <a:lnTo>
                    <a:pt x="314" y="806"/>
                  </a:lnTo>
                  <a:lnTo>
                    <a:pt x="321" y="811"/>
                  </a:lnTo>
                  <a:lnTo>
                    <a:pt x="330" y="814"/>
                  </a:lnTo>
                  <a:lnTo>
                    <a:pt x="330" y="814"/>
                  </a:lnTo>
                  <a:lnTo>
                    <a:pt x="334" y="806"/>
                  </a:lnTo>
                  <a:lnTo>
                    <a:pt x="336" y="796"/>
                  </a:lnTo>
                  <a:lnTo>
                    <a:pt x="341" y="777"/>
                  </a:lnTo>
                  <a:lnTo>
                    <a:pt x="342" y="757"/>
                  </a:lnTo>
                  <a:lnTo>
                    <a:pt x="341" y="737"/>
                  </a:lnTo>
                  <a:lnTo>
                    <a:pt x="338" y="716"/>
                  </a:lnTo>
                  <a:lnTo>
                    <a:pt x="332" y="697"/>
                  </a:lnTo>
                  <a:lnTo>
                    <a:pt x="324" y="678"/>
                  </a:lnTo>
                  <a:lnTo>
                    <a:pt x="319" y="670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02" y="683"/>
                  </a:lnTo>
                  <a:lnTo>
                    <a:pt x="297" y="693"/>
                  </a:lnTo>
                  <a:lnTo>
                    <a:pt x="293" y="705"/>
                  </a:lnTo>
                  <a:lnTo>
                    <a:pt x="293" y="705"/>
                  </a:lnTo>
                  <a:close/>
                  <a:moveTo>
                    <a:pt x="258" y="109"/>
                  </a:moveTo>
                  <a:lnTo>
                    <a:pt x="258" y="109"/>
                  </a:lnTo>
                  <a:lnTo>
                    <a:pt x="245" y="109"/>
                  </a:lnTo>
                  <a:lnTo>
                    <a:pt x="231" y="112"/>
                  </a:lnTo>
                  <a:lnTo>
                    <a:pt x="219" y="114"/>
                  </a:lnTo>
                  <a:lnTo>
                    <a:pt x="207" y="120"/>
                  </a:lnTo>
                  <a:lnTo>
                    <a:pt x="196" y="126"/>
                  </a:lnTo>
                  <a:lnTo>
                    <a:pt x="192" y="131"/>
                  </a:lnTo>
                  <a:lnTo>
                    <a:pt x="188" y="136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80" y="153"/>
                  </a:lnTo>
                  <a:lnTo>
                    <a:pt x="179" y="161"/>
                  </a:lnTo>
                  <a:lnTo>
                    <a:pt x="179" y="161"/>
                  </a:lnTo>
                  <a:lnTo>
                    <a:pt x="191" y="163"/>
                  </a:lnTo>
                  <a:lnTo>
                    <a:pt x="205" y="164"/>
                  </a:lnTo>
                  <a:lnTo>
                    <a:pt x="218" y="163"/>
                  </a:lnTo>
                  <a:lnTo>
                    <a:pt x="231" y="160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8" y="144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89" y="12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78" y="110"/>
                  </a:lnTo>
                  <a:lnTo>
                    <a:pt x="258" y="109"/>
                  </a:lnTo>
                  <a:lnTo>
                    <a:pt x="258" y="109"/>
                  </a:lnTo>
                  <a:close/>
                  <a:moveTo>
                    <a:pt x="286" y="31"/>
                  </a:moveTo>
                  <a:lnTo>
                    <a:pt x="286" y="31"/>
                  </a:lnTo>
                  <a:lnTo>
                    <a:pt x="280" y="42"/>
                  </a:lnTo>
                  <a:lnTo>
                    <a:pt x="273" y="52"/>
                  </a:lnTo>
                  <a:lnTo>
                    <a:pt x="265" y="62"/>
                  </a:lnTo>
                  <a:lnTo>
                    <a:pt x="257" y="70"/>
                  </a:lnTo>
                  <a:lnTo>
                    <a:pt x="247" y="76"/>
                  </a:lnTo>
                  <a:lnTo>
                    <a:pt x="236" y="81"/>
                  </a:lnTo>
                  <a:lnTo>
                    <a:pt x="224" y="84"/>
                  </a:lnTo>
                  <a:lnTo>
                    <a:pt x="212" y="85"/>
                  </a:lnTo>
                  <a:lnTo>
                    <a:pt x="212" y="85"/>
                  </a:lnTo>
                  <a:lnTo>
                    <a:pt x="211" y="78"/>
                  </a:lnTo>
                  <a:lnTo>
                    <a:pt x="209" y="71"/>
                  </a:lnTo>
                  <a:lnTo>
                    <a:pt x="211" y="64"/>
                  </a:lnTo>
                  <a:lnTo>
                    <a:pt x="211" y="58"/>
                  </a:lnTo>
                  <a:lnTo>
                    <a:pt x="216" y="46"/>
                  </a:lnTo>
                  <a:lnTo>
                    <a:pt x="222" y="35"/>
                  </a:lnTo>
                  <a:lnTo>
                    <a:pt x="230" y="26"/>
                  </a:lnTo>
                  <a:lnTo>
                    <a:pt x="240" y="18"/>
                  </a:lnTo>
                  <a:lnTo>
                    <a:pt x="251" y="11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80" y="1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2" y="16"/>
                  </a:lnTo>
                  <a:lnTo>
                    <a:pt x="286" y="31"/>
                  </a:lnTo>
                  <a:lnTo>
                    <a:pt x="286" y="31"/>
                  </a:lnTo>
                  <a:close/>
                  <a:moveTo>
                    <a:pt x="112" y="138"/>
                  </a:moveTo>
                  <a:lnTo>
                    <a:pt x="112" y="13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3" y="181"/>
                  </a:lnTo>
                  <a:lnTo>
                    <a:pt x="124" y="193"/>
                  </a:lnTo>
                  <a:lnTo>
                    <a:pt x="126" y="204"/>
                  </a:lnTo>
                  <a:lnTo>
                    <a:pt x="124" y="215"/>
                  </a:lnTo>
                  <a:lnTo>
                    <a:pt x="122" y="226"/>
                  </a:lnTo>
                  <a:lnTo>
                    <a:pt x="117" y="237"/>
                  </a:lnTo>
                  <a:lnTo>
                    <a:pt x="110" y="248"/>
                  </a:lnTo>
                  <a:lnTo>
                    <a:pt x="110" y="248"/>
                  </a:lnTo>
                  <a:lnTo>
                    <a:pt x="98" y="237"/>
                  </a:lnTo>
                  <a:lnTo>
                    <a:pt x="87" y="225"/>
                  </a:lnTo>
                  <a:lnTo>
                    <a:pt x="79" y="211"/>
                  </a:lnTo>
                  <a:lnTo>
                    <a:pt x="74" y="198"/>
                  </a:lnTo>
                  <a:lnTo>
                    <a:pt x="71" y="182"/>
                  </a:lnTo>
                  <a:lnTo>
                    <a:pt x="71" y="168"/>
                  </a:lnTo>
                  <a:lnTo>
                    <a:pt x="72" y="152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8" y="108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104" y="119"/>
                  </a:lnTo>
                  <a:lnTo>
                    <a:pt x="112" y="138"/>
                  </a:lnTo>
                  <a:lnTo>
                    <a:pt x="112" y="138"/>
                  </a:lnTo>
                  <a:close/>
                  <a:moveTo>
                    <a:pt x="65" y="244"/>
                  </a:moveTo>
                  <a:lnTo>
                    <a:pt x="65" y="244"/>
                  </a:lnTo>
                  <a:lnTo>
                    <a:pt x="73" y="256"/>
                  </a:lnTo>
                  <a:lnTo>
                    <a:pt x="79" y="270"/>
                  </a:lnTo>
                  <a:lnTo>
                    <a:pt x="87" y="284"/>
                  </a:lnTo>
                  <a:lnTo>
                    <a:pt x="92" y="299"/>
                  </a:lnTo>
                  <a:lnTo>
                    <a:pt x="94" y="313"/>
                  </a:lnTo>
                  <a:lnTo>
                    <a:pt x="95" y="328"/>
                  </a:lnTo>
                  <a:lnTo>
                    <a:pt x="95" y="335"/>
                  </a:lnTo>
                  <a:lnTo>
                    <a:pt x="94" y="343"/>
                  </a:lnTo>
                  <a:lnTo>
                    <a:pt x="92" y="350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78" y="352"/>
                  </a:lnTo>
                  <a:lnTo>
                    <a:pt x="68" y="346"/>
                  </a:lnTo>
                  <a:lnTo>
                    <a:pt x="60" y="339"/>
                  </a:lnTo>
                  <a:lnTo>
                    <a:pt x="53" y="332"/>
                  </a:lnTo>
                  <a:lnTo>
                    <a:pt x="47" y="323"/>
                  </a:lnTo>
                  <a:lnTo>
                    <a:pt x="42" y="315"/>
                  </a:lnTo>
                  <a:lnTo>
                    <a:pt x="37" y="305"/>
                  </a:lnTo>
                  <a:lnTo>
                    <a:pt x="33" y="294"/>
                  </a:lnTo>
                  <a:lnTo>
                    <a:pt x="31" y="284"/>
                  </a:lnTo>
                  <a:lnTo>
                    <a:pt x="29" y="273"/>
                  </a:lnTo>
                  <a:lnTo>
                    <a:pt x="28" y="262"/>
                  </a:lnTo>
                  <a:lnTo>
                    <a:pt x="29" y="251"/>
                  </a:lnTo>
                  <a:lnTo>
                    <a:pt x="31" y="241"/>
                  </a:lnTo>
                  <a:lnTo>
                    <a:pt x="32" y="230"/>
                  </a:lnTo>
                  <a:lnTo>
                    <a:pt x="36" y="219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53" y="226"/>
                  </a:lnTo>
                  <a:lnTo>
                    <a:pt x="65" y="244"/>
                  </a:lnTo>
                  <a:lnTo>
                    <a:pt x="65" y="244"/>
                  </a:lnTo>
                  <a:close/>
                  <a:moveTo>
                    <a:pt x="42" y="361"/>
                  </a:moveTo>
                  <a:lnTo>
                    <a:pt x="42" y="361"/>
                  </a:lnTo>
                  <a:lnTo>
                    <a:pt x="60" y="382"/>
                  </a:lnTo>
                  <a:lnTo>
                    <a:pt x="68" y="393"/>
                  </a:lnTo>
                  <a:lnTo>
                    <a:pt x="76" y="405"/>
                  </a:lnTo>
                  <a:lnTo>
                    <a:pt x="76" y="405"/>
                  </a:lnTo>
                  <a:lnTo>
                    <a:pt x="84" y="420"/>
                  </a:lnTo>
                  <a:lnTo>
                    <a:pt x="87" y="429"/>
                  </a:lnTo>
                  <a:lnTo>
                    <a:pt x="89" y="436"/>
                  </a:lnTo>
                  <a:lnTo>
                    <a:pt x="92" y="445"/>
                  </a:lnTo>
                  <a:lnTo>
                    <a:pt x="92" y="453"/>
                  </a:lnTo>
                  <a:lnTo>
                    <a:pt x="92" y="462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76" y="468"/>
                  </a:lnTo>
                  <a:lnTo>
                    <a:pt x="64" y="463"/>
                  </a:lnTo>
                  <a:lnTo>
                    <a:pt x="53" y="457"/>
                  </a:lnTo>
                  <a:lnTo>
                    <a:pt x="43" y="448"/>
                  </a:lnTo>
                  <a:lnTo>
                    <a:pt x="34" y="440"/>
                  </a:lnTo>
                  <a:lnTo>
                    <a:pt x="26" y="429"/>
                  </a:lnTo>
                  <a:lnTo>
                    <a:pt x="20" y="417"/>
                  </a:lnTo>
                  <a:lnTo>
                    <a:pt x="14" y="405"/>
                  </a:lnTo>
                  <a:lnTo>
                    <a:pt x="14" y="405"/>
                  </a:lnTo>
                  <a:lnTo>
                    <a:pt x="8" y="386"/>
                  </a:lnTo>
                  <a:lnTo>
                    <a:pt x="5" y="368"/>
                  </a:lnTo>
                  <a:lnTo>
                    <a:pt x="5" y="349"/>
                  </a:lnTo>
                  <a:lnTo>
                    <a:pt x="6" y="330"/>
                  </a:lnTo>
                  <a:lnTo>
                    <a:pt x="6" y="330"/>
                  </a:lnTo>
                  <a:lnTo>
                    <a:pt x="25" y="345"/>
                  </a:lnTo>
                  <a:lnTo>
                    <a:pt x="42" y="361"/>
                  </a:lnTo>
                  <a:lnTo>
                    <a:pt x="42" y="361"/>
                  </a:lnTo>
                  <a:close/>
                  <a:moveTo>
                    <a:pt x="42" y="484"/>
                  </a:moveTo>
                  <a:lnTo>
                    <a:pt x="42" y="484"/>
                  </a:lnTo>
                  <a:lnTo>
                    <a:pt x="54" y="491"/>
                  </a:lnTo>
                  <a:lnTo>
                    <a:pt x="66" y="501"/>
                  </a:lnTo>
                  <a:lnTo>
                    <a:pt x="79" y="512"/>
                  </a:lnTo>
                  <a:lnTo>
                    <a:pt x="90" y="524"/>
                  </a:lnTo>
                  <a:lnTo>
                    <a:pt x="101" y="536"/>
                  </a:lnTo>
                  <a:lnTo>
                    <a:pt x="109" y="549"/>
                  </a:lnTo>
                  <a:lnTo>
                    <a:pt x="112" y="557"/>
                  </a:lnTo>
                  <a:lnTo>
                    <a:pt x="115" y="564"/>
                  </a:lnTo>
                  <a:lnTo>
                    <a:pt x="116" y="572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06" y="580"/>
                  </a:lnTo>
                  <a:lnTo>
                    <a:pt x="98" y="580"/>
                  </a:lnTo>
                  <a:lnTo>
                    <a:pt x="89" y="579"/>
                  </a:lnTo>
                  <a:lnTo>
                    <a:pt x="81" y="576"/>
                  </a:lnTo>
                  <a:lnTo>
                    <a:pt x="73" y="574"/>
                  </a:lnTo>
                  <a:lnTo>
                    <a:pt x="65" y="570"/>
                  </a:lnTo>
                  <a:lnTo>
                    <a:pt x="57" y="566"/>
                  </a:lnTo>
                  <a:lnTo>
                    <a:pt x="50" y="562"/>
                  </a:lnTo>
                  <a:lnTo>
                    <a:pt x="38" y="549"/>
                  </a:lnTo>
                  <a:lnTo>
                    <a:pt x="27" y="536"/>
                  </a:lnTo>
                  <a:lnTo>
                    <a:pt x="17" y="521"/>
                  </a:lnTo>
                  <a:lnTo>
                    <a:pt x="10" y="506"/>
                  </a:lnTo>
                  <a:lnTo>
                    <a:pt x="10" y="506"/>
                  </a:lnTo>
                  <a:lnTo>
                    <a:pt x="6" y="495"/>
                  </a:lnTo>
                  <a:lnTo>
                    <a:pt x="3" y="484"/>
                  </a:lnTo>
                  <a:lnTo>
                    <a:pt x="2" y="472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1" y="472"/>
                  </a:lnTo>
                  <a:lnTo>
                    <a:pt x="42" y="484"/>
                  </a:lnTo>
                  <a:lnTo>
                    <a:pt x="42" y="484"/>
                  </a:lnTo>
                  <a:close/>
                  <a:moveTo>
                    <a:pt x="67" y="600"/>
                  </a:moveTo>
                  <a:lnTo>
                    <a:pt x="67" y="600"/>
                  </a:lnTo>
                  <a:lnTo>
                    <a:pt x="81" y="605"/>
                  </a:lnTo>
                  <a:lnTo>
                    <a:pt x="95" y="613"/>
                  </a:lnTo>
                  <a:lnTo>
                    <a:pt x="110" y="620"/>
                  </a:lnTo>
                  <a:lnTo>
                    <a:pt x="124" y="628"/>
                  </a:lnTo>
                  <a:lnTo>
                    <a:pt x="138" y="639"/>
                  </a:lnTo>
                  <a:lnTo>
                    <a:pt x="149" y="650"/>
                  </a:lnTo>
                  <a:lnTo>
                    <a:pt x="154" y="656"/>
                  </a:lnTo>
                  <a:lnTo>
                    <a:pt x="157" y="664"/>
                  </a:lnTo>
                  <a:lnTo>
                    <a:pt x="160" y="671"/>
                  </a:lnTo>
                  <a:lnTo>
                    <a:pt x="162" y="678"/>
                  </a:lnTo>
                  <a:lnTo>
                    <a:pt x="162" y="678"/>
                  </a:lnTo>
                  <a:lnTo>
                    <a:pt x="154" y="681"/>
                  </a:lnTo>
                  <a:lnTo>
                    <a:pt x="144" y="683"/>
                  </a:lnTo>
                  <a:lnTo>
                    <a:pt x="135" y="683"/>
                  </a:lnTo>
                  <a:lnTo>
                    <a:pt x="127" y="683"/>
                  </a:lnTo>
                  <a:lnTo>
                    <a:pt x="118" y="683"/>
                  </a:lnTo>
                  <a:lnTo>
                    <a:pt x="110" y="681"/>
                  </a:lnTo>
                  <a:lnTo>
                    <a:pt x="101" y="678"/>
                  </a:lnTo>
                  <a:lnTo>
                    <a:pt x="94" y="676"/>
                  </a:lnTo>
                  <a:lnTo>
                    <a:pt x="78" y="667"/>
                  </a:lnTo>
                  <a:lnTo>
                    <a:pt x="64" y="656"/>
                  </a:lnTo>
                  <a:lnTo>
                    <a:pt x="51" y="644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34" y="620"/>
                  </a:lnTo>
                  <a:lnTo>
                    <a:pt x="28" y="609"/>
                  </a:lnTo>
                  <a:lnTo>
                    <a:pt x="23" y="598"/>
                  </a:lnTo>
                  <a:lnTo>
                    <a:pt x="20" y="587"/>
                  </a:lnTo>
                  <a:lnTo>
                    <a:pt x="20" y="587"/>
                  </a:lnTo>
                  <a:lnTo>
                    <a:pt x="44" y="593"/>
                  </a:lnTo>
                  <a:lnTo>
                    <a:pt x="67" y="600"/>
                  </a:lnTo>
                  <a:lnTo>
                    <a:pt x="67" y="600"/>
                  </a:lnTo>
                  <a:close/>
                  <a:moveTo>
                    <a:pt x="115" y="709"/>
                  </a:moveTo>
                  <a:lnTo>
                    <a:pt x="115" y="709"/>
                  </a:lnTo>
                  <a:lnTo>
                    <a:pt x="132" y="711"/>
                  </a:lnTo>
                  <a:lnTo>
                    <a:pt x="150" y="715"/>
                  </a:lnTo>
                  <a:lnTo>
                    <a:pt x="150" y="715"/>
                  </a:lnTo>
                  <a:lnTo>
                    <a:pt x="173" y="722"/>
                  </a:lnTo>
                  <a:lnTo>
                    <a:pt x="185" y="727"/>
                  </a:lnTo>
                  <a:lnTo>
                    <a:pt x="195" y="732"/>
                  </a:lnTo>
                  <a:lnTo>
                    <a:pt x="205" y="739"/>
                  </a:lnTo>
                  <a:lnTo>
                    <a:pt x="214" y="746"/>
                  </a:lnTo>
                  <a:lnTo>
                    <a:pt x="222" y="756"/>
                  </a:lnTo>
                  <a:lnTo>
                    <a:pt x="229" y="767"/>
                  </a:lnTo>
                  <a:lnTo>
                    <a:pt x="229" y="767"/>
                  </a:lnTo>
                  <a:lnTo>
                    <a:pt x="220" y="771"/>
                  </a:lnTo>
                  <a:lnTo>
                    <a:pt x="211" y="774"/>
                  </a:lnTo>
                  <a:lnTo>
                    <a:pt x="202" y="777"/>
                  </a:lnTo>
                  <a:lnTo>
                    <a:pt x="195" y="779"/>
                  </a:lnTo>
                  <a:lnTo>
                    <a:pt x="186" y="780"/>
                  </a:lnTo>
                  <a:lnTo>
                    <a:pt x="178" y="780"/>
                  </a:lnTo>
                  <a:lnTo>
                    <a:pt x="162" y="779"/>
                  </a:lnTo>
                  <a:lnTo>
                    <a:pt x="145" y="774"/>
                  </a:lnTo>
                  <a:lnTo>
                    <a:pt x="130" y="768"/>
                  </a:lnTo>
                  <a:lnTo>
                    <a:pt x="115" y="759"/>
                  </a:lnTo>
                  <a:lnTo>
                    <a:pt x="100" y="748"/>
                  </a:lnTo>
                  <a:lnTo>
                    <a:pt x="100" y="748"/>
                  </a:lnTo>
                  <a:lnTo>
                    <a:pt x="94" y="744"/>
                  </a:lnTo>
                  <a:lnTo>
                    <a:pt x="94" y="744"/>
                  </a:lnTo>
                  <a:lnTo>
                    <a:pt x="87" y="735"/>
                  </a:lnTo>
                  <a:lnTo>
                    <a:pt x="78" y="726"/>
                  </a:lnTo>
                  <a:lnTo>
                    <a:pt x="71" y="716"/>
                  </a:lnTo>
                  <a:lnTo>
                    <a:pt x="65" y="706"/>
                  </a:lnTo>
                  <a:lnTo>
                    <a:pt x="65" y="706"/>
                  </a:lnTo>
                  <a:lnTo>
                    <a:pt x="89" y="706"/>
                  </a:lnTo>
                  <a:lnTo>
                    <a:pt x="115" y="709"/>
                  </a:lnTo>
                  <a:lnTo>
                    <a:pt x="115" y="709"/>
                  </a:lnTo>
                  <a:close/>
                  <a:moveTo>
                    <a:pt x="184" y="806"/>
                  </a:moveTo>
                  <a:lnTo>
                    <a:pt x="184" y="806"/>
                  </a:lnTo>
                  <a:lnTo>
                    <a:pt x="200" y="805"/>
                  </a:lnTo>
                  <a:lnTo>
                    <a:pt x="217" y="805"/>
                  </a:lnTo>
                  <a:lnTo>
                    <a:pt x="235" y="806"/>
                  </a:lnTo>
                  <a:lnTo>
                    <a:pt x="253" y="808"/>
                  </a:lnTo>
                  <a:lnTo>
                    <a:pt x="270" y="812"/>
                  </a:lnTo>
                  <a:lnTo>
                    <a:pt x="286" y="819"/>
                  </a:lnTo>
                  <a:lnTo>
                    <a:pt x="293" y="823"/>
                  </a:lnTo>
                  <a:lnTo>
                    <a:pt x="301" y="828"/>
                  </a:lnTo>
                  <a:lnTo>
                    <a:pt x="307" y="833"/>
                  </a:lnTo>
                  <a:lnTo>
                    <a:pt x="312" y="839"/>
                  </a:lnTo>
                  <a:lnTo>
                    <a:pt x="312" y="839"/>
                  </a:lnTo>
                  <a:lnTo>
                    <a:pt x="304" y="846"/>
                  </a:lnTo>
                  <a:lnTo>
                    <a:pt x="297" y="852"/>
                  </a:lnTo>
                  <a:lnTo>
                    <a:pt x="289" y="856"/>
                  </a:lnTo>
                  <a:lnTo>
                    <a:pt x="280" y="859"/>
                  </a:lnTo>
                  <a:lnTo>
                    <a:pt x="271" y="863"/>
                  </a:lnTo>
                  <a:lnTo>
                    <a:pt x="263" y="864"/>
                  </a:lnTo>
                  <a:lnTo>
                    <a:pt x="253" y="867"/>
                  </a:lnTo>
                  <a:lnTo>
                    <a:pt x="244" y="867"/>
                  </a:lnTo>
                  <a:lnTo>
                    <a:pt x="225" y="866"/>
                  </a:lnTo>
                  <a:lnTo>
                    <a:pt x="207" y="862"/>
                  </a:lnTo>
                  <a:lnTo>
                    <a:pt x="189" y="855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162" y="839"/>
                  </a:lnTo>
                  <a:lnTo>
                    <a:pt x="152" y="831"/>
                  </a:lnTo>
                  <a:lnTo>
                    <a:pt x="143" y="823"/>
                  </a:lnTo>
                  <a:lnTo>
                    <a:pt x="134" y="814"/>
                  </a:lnTo>
                  <a:lnTo>
                    <a:pt x="134" y="814"/>
                  </a:lnTo>
                  <a:lnTo>
                    <a:pt x="158" y="810"/>
                  </a:lnTo>
                  <a:lnTo>
                    <a:pt x="184" y="806"/>
                  </a:lnTo>
                  <a:lnTo>
                    <a:pt x="184" y="806"/>
                  </a:lnTo>
                  <a:close/>
                  <a:moveTo>
                    <a:pt x="179" y="44"/>
                  </a:moveTo>
                  <a:lnTo>
                    <a:pt x="179" y="44"/>
                  </a:lnTo>
                  <a:lnTo>
                    <a:pt x="180" y="57"/>
                  </a:lnTo>
                  <a:lnTo>
                    <a:pt x="181" y="70"/>
                  </a:lnTo>
                  <a:lnTo>
                    <a:pt x="181" y="85"/>
                  </a:lnTo>
                  <a:lnTo>
                    <a:pt x="179" y="99"/>
                  </a:lnTo>
                  <a:lnTo>
                    <a:pt x="175" y="113"/>
                  </a:lnTo>
                  <a:lnTo>
                    <a:pt x="171" y="126"/>
                  </a:lnTo>
                  <a:lnTo>
                    <a:pt x="167" y="132"/>
                  </a:lnTo>
                  <a:lnTo>
                    <a:pt x="163" y="137"/>
                  </a:lnTo>
                  <a:lnTo>
                    <a:pt x="158" y="142"/>
                  </a:lnTo>
                  <a:lnTo>
                    <a:pt x="154" y="147"/>
                  </a:lnTo>
                  <a:lnTo>
                    <a:pt x="154" y="147"/>
                  </a:lnTo>
                  <a:lnTo>
                    <a:pt x="146" y="138"/>
                  </a:lnTo>
                  <a:lnTo>
                    <a:pt x="140" y="130"/>
                  </a:lnTo>
                  <a:lnTo>
                    <a:pt x="136" y="121"/>
                  </a:lnTo>
                  <a:lnTo>
                    <a:pt x="133" y="112"/>
                  </a:lnTo>
                  <a:lnTo>
                    <a:pt x="130" y="102"/>
                  </a:lnTo>
                  <a:lnTo>
                    <a:pt x="130" y="92"/>
                  </a:lnTo>
                  <a:lnTo>
                    <a:pt x="130" y="82"/>
                  </a:lnTo>
                  <a:lnTo>
                    <a:pt x="132" y="73"/>
                  </a:lnTo>
                  <a:lnTo>
                    <a:pt x="133" y="63"/>
                  </a:lnTo>
                  <a:lnTo>
                    <a:pt x="136" y="53"/>
                  </a:lnTo>
                  <a:lnTo>
                    <a:pt x="140" y="44"/>
                  </a:lnTo>
                  <a:lnTo>
                    <a:pt x="145" y="34"/>
                  </a:lnTo>
                  <a:lnTo>
                    <a:pt x="150" y="25"/>
                  </a:lnTo>
                  <a:lnTo>
                    <a:pt x="156" y="17"/>
                  </a:lnTo>
                  <a:lnTo>
                    <a:pt x="163" y="9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5" y="23"/>
                  </a:lnTo>
                  <a:lnTo>
                    <a:pt x="179" y="44"/>
                  </a:lnTo>
                  <a:lnTo>
                    <a:pt x="179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745917" y="2386875"/>
              <a:ext cx="2512765" cy="79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</a:t>
              </a:r>
              <a:r>
                <a:rPr lang="en-US" altLang="zh-CN" sz="2000" b="1" dirty="0" err="1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xxxx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endParaRPr lang="en-US" altLang="zh-CN" sz="2000" b="1" dirty="0">
                <a:solidFill>
                  <a:srgbClr val="F6AB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优秀质量管理小组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36196" y="4295603"/>
            <a:ext cx="3185381" cy="1225046"/>
            <a:chOff x="6212879" y="2052636"/>
            <a:chExt cx="3578840" cy="1376364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9248794" y="2052636"/>
              <a:ext cx="542925" cy="1376363"/>
            </a:xfrm>
            <a:custGeom>
              <a:avLst/>
              <a:gdLst>
                <a:gd name="T0" fmla="*/ 197 w 342"/>
                <a:gd name="T1" fmla="*/ 223 h 867"/>
                <a:gd name="T2" fmla="*/ 140 w 342"/>
                <a:gd name="T3" fmla="*/ 241 h 867"/>
                <a:gd name="T4" fmla="*/ 94 w 342"/>
                <a:gd name="T5" fmla="*/ 189 h 867"/>
                <a:gd name="T6" fmla="*/ 212 w 342"/>
                <a:gd name="T7" fmla="*/ 307 h 867"/>
                <a:gd name="T8" fmla="*/ 208 w 342"/>
                <a:gd name="T9" fmla="*/ 355 h 867"/>
                <a:gd name="T10" fmla="*/ 126 w 342"/>
                <a:gd name="T11" fmla="*/ 270 h 867"/>
                <a:gd name="T12" fmla="*/ 208 w 342"/>
                <a:gd name="T13" fmla="*/ 394 h 867"/>
                <a:gd name="T14" fmla="*/ 223 w 342"/>
                <a:gd name="T15" fmla="*/ 468 h 867"/>
                <a:gd name="T16" fmla="*/ 139 w 342"/>
                <a:gd name="T17" fmla="*/ 354 h 867"/>
                <a:gd name="T18" fmla="*/ 192 w 342"/>
                <a:gd name="T19" fmla="*/ 489 h 867"/>
                <a:gd name="T20" fmla="*/ 203 w 342"/>
                <a:gd name="T21" fmla="*/ 563 h 867"/>
                <a:gd name="T22" fmla="*/ 135 w 342"/>
                <a:gd name="T23" fmla="*/ 461 h 867"/>
                <a:gd name="T24" fmla="*/ 147 w 342"/>
                <a:gd name="T25" fmla="*/ 554 h 867"/>
                <a:gd name="T26" fmla="*/ 168 w 342"/>
                <a:gd name="T27" fmla="*/ 644 h 867"/>
                <a:gd name="T28" fmla="*/ 112 w 342"/>
                <a:gd name="T29" fmla="*/ 580 h 867"/>
                <a:gd name="T30" fmla="*/ 147 w 342"/>
                <a:gd name="T31" fmla="*/ 554 h 867"/>
                <a:gd name="T32" fmla="*/ 118 w 342"/>
                <a:gd name="T33" fmla="*/ 711 h 867"/>
                <a:gd name="T34" fmla="*/ 68 w 342"/>
                <a:gd name="T35" fmla="*/ 689 h 867"/>
                <a:gd name="T36" fmla="*/ 94 w 342"/>
                <a:gd name="T37" fmla="*/ 615 h 867"/>
                <a:gd name="T38" fmla="*/ 53 w 342"/>
                <a:gd name="T39" fmla="*/ 768 h 867"/>
                <a:gd name="T40" fmla="*/ 14 w 342"/>
                <a:gd name="T41" fmla="*/ 814 h 867"/>
                <a:gd name="T42" fmla="*/ 23 w 342"/>
                <a:gd name="T43" fmla="*/ 670 h 867"/>
                <a:gd name="T44" fmla="*/ 98 w 342"/>
                <a:gd name="T45" fmla="*/ 109 h 867"/>
                <a:gd name="T46" fmla="*/ 162 w 342"/>
                <a:gd name="T47" fmla="*/ 153 h 867"/>
                <a:gd name="T48" fmla="*/ 74 w 342"/>
                <a:gd name="T49" fmla="*/ 144 h 867"/>
                <a:gd name="T50" fmla="*/ 56 w 342"/>
                <a:gd name="T51" fmla="*/ 31 h 867"/>
                <a:gd name="T52" fmla="*/ 130 w 342"/>
                <a:gd name="T53" fmla="*/ 85 h 867"/>
                <a:gd name="T54" fmla="*/ 102 w 342"/>
                <a:gd name="T55" fmla="*/ 18 h 867"/>
                <a:gd name="T56" fmla="*/ 56 w 342"/>
                <a:gd name="T57" fmla="*/ 31 h 867"/>
                <a:gd name="T58" fmla="*/ 220 w 342"/>
                <a:gd name="T59" fmla="*/ 226 h 867"/>
                <a:gd name="T60" fmla="*/ 271 w 342"/>
                <a:gd name="T61" fmla="*/ 168 h 867"/>
                <a:gd name="T62" fmla="*/ 239 w 342"/>
                <a:gd name="T63" fmla="*/ 119 h 867"/>
                <a:gd name="T64" fmla="*/ 248 w 342"/>
                <a:gd name="T65" fmla="*/ 313 h 867"/>
                <a:gd name="T66" fmla="*/ 282 w 342"/>
                <a:gd name="T67" fmla="*/ 339 h 867"/>
                <a:gd name="T68" fmla="*/ 313 w 342"/>
                <a:gd name="T69" fmla="*/ 251 h 867"/>
                <a:gd name="T70" fmla="*/ 302 w 342"/>
                <a:gd name="T71" fmla="*/ 361 h 867"/>
                <a:gd name="T72" fmla="*/ 251 w 342"/>
                <a:gd name="T73" fmla="*/ 445 h 867"/>
                <a:gd name="T74" fmla="*/ 309 w 342"/>
                <a:gd name="T75" fmla="*/ 440 h 867"/>
                <a:gd name="T76" fmla="*/ 336 w 342"/>
                <a:gd name="T77" fmla="*/ 330 h 867"/>
                <a:gd name="T78" fmla="*/ 252 w 342"/>
                <a:gd name="T79" fmla="*/ 524 h 867"/>
                <a:gd name="T80" fmla="*/ 245 w 342"/>
                <a:gd name="T81" fmla="*/ 580 h 867"/>
                <a:gd name="T82" fmla="*/ 325 w 342"/>
                <a:gd name="T83" fmla="*/ 521 h 867"/>
                <a:gd name="T84" fmla="*/ 301 w 342"/>
                <a:gd name="T85" fmla="*/ 484 h 867"/>
                <a:gd name="T86" fmla="*/ 194 w 342"/>
                <a:gd name="T87" fmla="*/ 650 h 867"/>
                <a:gd name="T88" fmla="*/ 216 w 342"/>
                <a:gd name="T89" fmla="*/ 683 h 867"/>
                <a:gd name="T90" fmla="*/ 302 w 342"/>
                <a:gd name="T91" fmla="*/ 630 h 867"/>
                <a:gd name="T92" fmla="*/ 228 w 342"/>
                <a:gd name="T93" fmla="*/ 709 h 867"/>
                <a:gd name="T94" fmla="*/ 129 w 342"/>
                <a:gd name="T95" fmla="*/ 746 h 867"/>
                <a:gd name="T96" fmla="*/ 164 w 342"/>
                <a:gd name="T97" fmla="*/ 780 h 867"/>
                <a:gd name="T98" fmla="*/ 257 w 342"/>
                <a:gd name="T99" fmla="*/ 735 h 867"/>
                <a:gd name="T100" fmla="*/ 158 w 342"/>
                <a:gd name="T101" fmla="*/ 806 h 867"/>
                <a:gd name="T102" fmla="*/ 36 w 342"/>
                <a:gd name="T103" fmla="*/ 833 h 867"/>
                <a:gd name="T104" fmla="*/ 89 w 342"/>
                <a:gd name="T105" fmla="*/ 867 h 867"/>
                <a:gd name="T106" fmla="*/ 200 w 342"/>
                <a:gd name="T107" fmla="*/ 823 h 867"/>
                <a:gd name="T108" fmla="*/ 161 w 342"/>
                <a:gd name="T109" fmla="*/ 70 h 867"/>
                <a:gd name="T110" fmla="*/ 190 w 342"/>
                <a:gd name="T111" fmla="*/ 147 h 867"/>
                <a:gd name="T112" fmla="*/ 209 w 342"/>
                <a:gd name="T113" fmla="*/ 63 h 867"/>
                <a:gd name="T114" fmla="*/ 167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134" y="189"/>
                  </a:moveTo>
                  <a:lnTo>
                    <a:pt x="134" y="189"/>
                  </a:lnTo>
                  <a:lnTo>
                    <a:pt x="152" y="194"/>
                  </a:lnTo>
                  <a:lnTo>
                    <a:pt x="152" y="194"/>
                  </a:lnTo>
                  <a:lnTo>
                    <a:pt x="162" y="198"/>
                  </a:lnTo>
                  <a:lnTo>
                    <a:pt x="173" y="203"/>
                  </a:lnTo>
                  <a:lnTo>
                    <a:pt x="181" y="209"/>
                  </a:lnTo>
                  <a:lnTo>
                    <a:pt x="190" y="216"/>
                  </a:lnTo>
                  <a:lnTo>
                    <a:pt x="197" y="223"/>
                  </a:lnTo>
                  <a:lnTo>
                    <a:pt x="202" y="233"/>
                  </a:lnTo>
                  <a:lnTo>
                    <a:pt x="205" y="244"/>
                  </a:lnTo>
                  <a:lnTo>
                    <a:pt x="205" y="256"/>
                  </a:lnTo>
                  <a:lnTo>
                    <a:pt x="205" y="256"/>
                  </a:lnTo>
                  <a:lnTo>
                    <a:pt x="190" y="255"/>
                  </a:lnTo>
                  <a:lnTo>
                    <a:pt x="177" y="254"/>
                  </a:lnTo>
                  <a:lnTo>
                    <a:pt x="164" y="250"/>
                  </a:lnTo>
                  <a:lnTo>
                    <a:pt x="152" y="247"/>
                  </a:lnTo>
                  <a:lnTo>
                    <a:pt x="140" y="241"/>
                  </a:lnTo>
                  <a:lnTo>
                    <a:pt x="129" y="233"/>
                  </a:lnTo>
                  <a:lnTo>
                    <a:pt x="119" y="225"/>
                  </a:lnTo>
                  <a:lnTo>
                    <a:pt x="110" y="215"/>
                  </a:lnTo>
                  <a:lnTo>
                    <a:pt x="110" y="215"/>
                  </a:lnTo>
                  <a:lnTo>
                    <a:pt x="109" y="214"/>
                  </a:lnTo>
                  <a:lnTo>
                    <a:pt x="109" y="214"/>
                  </a:lnTo>
                  <a:lnTo>
                    <a:pt x="100" y="202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113" y="188"/>
                  </a:lnTo>
                  <a:lnTo>
                    <a:pt x="134" y="189"/>
                  </a:lnTo>
                  <a:lnTo>
                    <a:pt x="134" y="189"/>
                  </a:lnTo>
                  <a:close/>
                  <a:moveTo>
                    <a:pt x="166" y="277"/>
                  </a:moveTo>
                  <a:lnTo>
                    <a:pt x="166" y="277"/>
                  </a:lnTo>
                  <a:lnTo>
                    <a:pt x="179" y="283"/>
                  </a:lnTo>
                  <a:lnTo>
                    <a:pt x="191" y="289"/>
                  </a:lnTo>
                  <a:lnTo>
                    <a:pt x="202" y="298"/>
                  </a:lnTo>
                  <a:lnTo>
                    <a:pt x="212" y="307"/>
                  </a:lnTo>
                  <a:lnTo>
                    <a:pt x="220" y="318"/>
                  </a:lnTo>
                  <a:lnTo>
                    <a:pt x="223" y="324"/>
                  </a:lnTo>
                  <a:lnTo>
                    <a:pt x="225" y="330"/>
                  </a:lnTo>
                  <a:lnTo>
                    <a:pt x="226" y="337"/>
                  </a:lnTo>
                  <a:lnTo>
                    <a:pt x="226" y="344"/>
                  </a:lnTo>
                  <a:lnTo>
                    <a:pt x="226" y="351"/>
                  </a:lnTo>
                  <a:lnTo>
                    <a:pt x="224" y="360"/>
                  </a:lnTo>
                  <a:lnTo>
                    <a:pt x="224" y="360"/>
                  </a:lnTo>
                  <a:lnTo>
                    <a:pt x="208" y="355"/>
                  </a:lnTo>
                  <a:lnTo>
                    <a:pt x="191" y="349"/>
                  </a:lnTo>
                  <a:lnTo>
                    <a:pt x="177" y="339"/>
                  </a:lnTo>
                  <a:lnTo>
                    <a:pt x="162" y="328"/>
                  </a:lnTo>
                  <a:lnTo>
                    <a:pt x="150" y="316"/>
                  </a:lnTo>
                  <a:lnTo>
                    <a:pt x="139" y="301"/>
                  </a:lnTo>
                  <a:lnTo>
                    <a:pt x="130" y="285"/>
                  </a:lnTo>
                  <a:lnTo>
                    <a:pt x="128" y="278"/>
                  </a:lnTo>
                  <a:lnTo>
                    <a:pt x="126" y="270"/>
                  </a:lnTo>
                  <a:lnTo>
                    <a:pt x="126" y="270"/>
                  </a:lnTo>
                  <a:lnTo>
                    <a:pt x="145" y="272"/>
                  </a:lnTo>
                  <a:lnTo>
                    <a:pt x="156" y="275"/>
                  </a:lnTo>
                  <a:lnTo>
                    <a:pt x="166" y="277"/>
                  </a:lnTo>
                  <a:lnTo>
                    <a:pt x="166" y="277"/>
                  </a:lnTo>
                  <a:close/>
                  <a:moveTo>
                    <a:pt x="179" y="369"/>
                  </a:moveTo>
                  <a:lnTo>
                    <a:pt x="179" y="369"/>
                  </a:lnTo>
                  <a:lnTo>
                    <a:pt x="190" y="377"/>
                  </a:lnTo>
                  <a:lnTo>
                    <a:pt x="200" y="385"/>
                  </a:lnTo>
                  <a:lnTo>
                    <a:pt x="208" y="394"/>
                  </a:lnTo>
                  <a:lnTo>
                    <a:pt x="216" y="405"/>
                  </a:lnTo>
                  <a:lnTo>
                    <a:pt x="216" y="405"/>
                  </a:lnTo>
                  <a:lnTo>
                    <a:pt x="224" y="419"/>
                  </a:lnTo>
                  <a:lnTo>
                    <a:pt x="226" y="428"/>
                  </a:lnTo>
                  <a:lnTo>
                    <a:pt x="228" y="435"/>
                  </a:lnTo>
                  <a:lnTo>
                    <a:pt x="229" y="444"/>
                  </a:lnTo>
                  <a:lnTo>
                    <a:pt x="228" y="451"/>
                  </a:lnTo>
                  <a:lnTo>
                    <a:pt x="226" y="459"/>
                  </a:lnTo>
                  <a:lnTo>
                    <a:pt x="223" y="468"/>
                  </a:lnTo>
                  <a:lnTo>
                    <a:pt x="223" y="468"/>
                  </a:lnTo>
                  <a:lnTo>
                    <a:pt x="206" y="459"/>
                  </a:lnTo>
                  <a:lnTo>
                    <a:pt x="190" y="448"/>
                  </a:lnTo>
                  <a:lnTo>
                    <a:pt x="177" y="436"/>
                  </a:lnTo>
                  <a:lnTo>
                    <a:pt x="164" y="422"/>
                  </a:lnTo>
                  <a:lnTo>
                    <a:pt x="155" y="407"/>
                  </a:lnTo>
                  <a:lnTo>
                    <a:pt x="147" y="390"/>
                  </a:lnTo>
                  <a:lnTo>
                    <a:pt x="143" y="37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60" y="361"/>
                  </a:lnTo>
                  <a:lnTo>
                    <a:pt x="169" y="365"/>
                  </a:lnTo>
                  <a:lnTo>
                    <a:pt x="179" y="369"/>
                  </a:lnTo>
                  <a:lnTo>
                    <a:pt x="179" y="369"/>
                  </a:lnTo>
                  <a:close/>
                  <a:moveTo>
                    <a:pt x="173" y="465"/>
                  </a:moveTo>
                  <a:lnTo>
                    <a:pt x="173" y="465"/>
                  </a:lnTo>
                  <a:lnTo>
                    <a:pt x="183" y="476"/>
                  </a:lnTo>
                  <a:lnTo>
                    <a:pt x="192" y="489"/>
                  </a:lnTo>
                  <a:lnTo>
                    <a:pt x="201" y="501"/>
                  </a:lnTo>
                  <a:lnTo>
                    <a:pt x="206" y="514"/>
                  </a:lnTo>
                  <a:lnTo>
                    <a:pt x="208" y="521"/>
                  </a:lnTo>
                  <a:lnTo>
                    <a:pt x="209" y="527"/>
                  </a:lnTo>
                  <a:lnTo>
                    <a:pt x="211" y="535"/>
                  </a:lnTo>
                  <a:lnTo>
                    <a:pt x="209" y="542"/>
                  </a:lnTo>
                  <a:lnTo>
                    <a:pt x="208" y="549"/>
                  </a:lnTo>
                  <a:lnTo>
                    <a:pt x="206" y="555"/>
                  </a:lnTo>
                  <a:lnTo>
                    <a:pt x="203" y="563"/>
                  </a:lnTo>
                  <a:lnTo>
                    <a:pt x="198" y="570"/>
                  </a:lnTo>
                  <a:lnTo>
                    <a:pt x="198" y="570"/>
                  </a:lnTo>
                  <a:lnTo>
                    <a:pt x="184" y="559"/>
                  </a:lnTo>
                  <a:lnTo>
                    <a:pt x="171" y="546"/>
                  </a:lnTo>
                  <a:lnTo>
                    <a:pt x="158" y="531"/>
                  </a:lnTo>
                  <a:lnTo>
                    <a:pt x="150" y="515"/>
                  </a:lnTo>
                  <a:lnTo>
                    <a:pt x="143" y="497"/>
                  </a:lnTo>
                  <a:lnTo>
                    <a:pt x="138" y="479"/>
                  </a:lnTo>
                  <a:lnTo>
                    <a:pt x="135" y="461"/>
                  </a:lnTo>
                  <a:lnTo>
                    <a:pt x="135" y="451"/>
                  </a:lnTo>
                  <a:lnTo>
                    <a:pt x="136" y="442"/>
                  </a:lnTo>
                  <a:lnTo>
                    <a:pt x="136" y="442"/>
                  </a:lnTo>
                  <a:lnTo>
                    <a:pt x="155" y="452"/>
                  </a:lnTo>
                  <a:lnTo>
                    <a:pt x="164" y="459"/>
                  </a:lnTo>
                  <a:lnTo>
                    <a:pt x="173" y="465"/>
                  </a:lnTo>
                  <a:lnTo>
                    <a:pt x="173" y="465"/>
                  </a:lnTo>
                  <a:close/>
                  <a:moveTo>
                    <a:pt x="147" y="554"/>
                  </a:moveTo>
                  <a:lnTo>
                    <a:pt x="147" y="554"/>
                  </a:lnTo>
                  <a:lnTo>
                    <a:pt x="156" y="568"/>
                  </a:lnTo>
                  <a:lnTo>
                    <a:pt x="163" y="581"/>
                  </a:lnTo>
                  <a:lnTo>
                    <a:pt x="169" y="594"/>
                  </a:lnTo>
                  <a:lnTo>
                    <a:pt x="173" y="609"/>
                  </a:lnTo>
                  <a:lnTo>
                    <a:pt x="173" y="616"/>
                  </a:lnTo>
                  <a:lnTo>
                    <a:pt x="173" y="624"/>
                  </a:lnTo>
                  <a:lnTo>
                    <a:pt x="173" y="631"/>
                  </a:lnTo>
                  <a:lnTo>
                    <a:pt x="172" y="637"/>
                  </a:lnTo>
                  <a:lnTo>
                    <a:pt x="168" y="644"/>
                  </a:lnTo>
                  <a:lnTo>
                    <a:pt x="166" y="650"/>
                  </a:lnTo>
                  <a:lnTo>
                    <a:pt x="161" y="656"/>
                  </a:lnTo>
                  <a:lnTo>
                    <a:pt x="155" y="662"/>
                  </a:lnTo>
                  <a:lnTo>
                    <a:pt x="155" y="662"/>
                  </a:lnTo>
                  <a:lnTo>
                    <a:pt x="143" y="649"/>
                  </a:lnTo>
                  <a:lnTo>
                    <a:pt x="132" y="634"/>
                  </a:lnTo>
                  <a:lnTo>
                    <a:pt x="122" y="617"/>
                  </a:lnTo>
                  <a:lnTo>
                    <a:pt x="116" y="599"/>
                  </a:lnTo>
                  <a:lnTo>
                    <a:pt x="112" y="580"/>
                  </a:lnTo>
                  <a:lnTo>
                    <a:pt x="110" y="562"/>
                  </a:lnTo>
                  <a:lnTo>
                    <a:pt x="111" y="542"/>
                  </a:lnTo>
                  <a:lnTo>
                    <a:pt x="113" y="534"/>
                  </a:lnTo>
                  <a:lnTo>
                    <a:pt x="116" y="524"/>
                  </a:lnTo>
                  <a:lnTo>
                    <a:pt x="116" y="524"/>
                  </a:lnTo>
                  <a:lnTo>
                    <a:pt x="133" y="538"/>
                  </a:lnTo>
                  <a:lnTo>
                    <a:pt x="140" y="546"/>
                  </a:lnTo>
                  <a:lnTo>
                    <a:pt x="147" y="554"/>
                  </a:lnTo>
                  <a:lnTo>
                    <a:pt x="147" y="554"/>
                  </a:lnTo>
                  <a:close/>
                  <a:moveTo>
                    <a:pt x="106" y="634"/>
                  </a:moveTo>
                  <a:lnTo>
                    <a:pt x="106" y="634"/>
                  </a:lnTo>
                  <a:lnTo>
                    <a:pt x="113" y="649"/>
                  </a:lnTo>
                  <a:lnTo>
                    <a:pt x="118" y="665"/>
                  </a:lnTo>
                  <a:lnTo>
                    <a:pt x="118" y="665"/>
                  </a:lnTo>
                  <a:lnTo>
                    <a:pt x="119" y="677"/>
                  </a:lnTo>
                  <a:lnTo>
                    <a:pt x="121" y="688"/>
                  </a:lnTo>
                  <a:lnTo>
                    <a:pt x="121" y="700"/>
                  </a:lnTo>
                  <a:lnTo>
                    <a:pt x="118" y="711"/>
                  </a:lnTo>
                  <a:lnTo>
                    <a:pt x="115" y="721"/>
                  </a:lnTo>
                  <a:lnTo>
                    <a:pt x="110" y="731"/>
                  </a:lnTo>
                  <a:lnTo>
                    <a:pt x="101" y="739"/>
                  </a:lnTo>
                  <a:lnTo>
                    <a:pt x="91" y="746"/>
                  </a:lnTo>
                  <a:lnTo>
                    <a:pt x="91" y="746"/>
                  </a:lnTo>
                  <a:lnTo>
                    <a:pt x="84" y="733"/>
                  </a:lnTo>
                  <a:lnTo>
                    <a:pt x="77" y="718"/>
                  </a:lnTo>
                  <a:lnTo>
                    <a:pt x="72" y="704"/>
                  </a:lnTo>
                  <a:lnTo>
                    <a:pt x="68" y="689"/>
                  </a:lnTo>
                  <a:lnTo>
                    <a:pt x="66" y="673"/>
                  </a:lnTo>
                  <a:lnTo>
                    <a:pt x="65" y="659"/>
                  </a:lnTo>
                  <a:lnTo>
                    <a:pt x="66" y="643"/>
                  </a:lnTo>
                  <a:lnTo>
                    <a:pt x="68" y="627"/>
                  </a:lnTo>
                  <a:lnTo>
                    <a:pt x="68" y="627"/>
                  </a:lnTo>
                  <a:lnTo>
                    <a:pt x="73" y="613"/>
                  </a:lnTo>
                  <a:lnTo>
                    <a:pt x="79" y="598"/>
                  </a:lnTo>
                  <a:lnTo>
                    <a:pt x="79" y="598"/>
                  </a:lnTo>
                  <a:lnTo>
                    <a:pt x="94" y="615"/>
                  </a:lnTo>
                  <a:lnTo>
                    <a:pt x="100" y="625"/>
                  </a:lnTo>
                  <a:lnTo>
                    <a:pt x="106" y="634"/>
                  </a:lnTo>
                  <a:lnTo>
                    <a:pt x="106" y="634"/>
                  </a:lnTo>
                  <a:close/>
                  <a:moveTo>
                    <a:pt x="49" y="705"/>
                  </a:moveTo>
                  <a:lnTo>
                    <a:pt x="49" y="705"/>
                  </a:lnTo>
                  <a:lnTo>
                    <a:pt x="53" y="721"/>
                  </a:lnTo>
                  <a:lnTo>
                    <a:pt x="55" y="737"/>
                  </a:lnTo>
                  <a:lnTo>
                    <a:pt x="55" y="752"/>
                  </a:lnTo>
                  <a:lnTo>
                    <a:pt x="53" y="768"/>
                  </a:lnTo>
                  <a:lnTo>
                    <a:pt x="50" y="776"/>
                  </a:lnTo>
                  <a:lnTo>
                    <a:pt x="48" y="783"/>
                  </a:lnTo>
                  <a:lnTo>
                    <a:pt x="44" y="789"/>
                  </a:lnTo>
                  <a:lnTo>
                    <a:pt x="39" y="795"/>
                  </a:lnTo>
                  <a:lnTo>
                    <a:pt x="34" y="801"/>
                  </a:lnTo>
                  <a:lnTo>
                    <a:pt x="28" y="806"/>
                  </a:lnTo>
                  <a:lnTo>
                    <a:pt x="21" y="811"/>
                  </a:lnTo>
                  <a:lnTo>
                    <a:pt x="14" y="814"/>
                  </a:lnTo>
                  <a:lnTo>
                    <a:pt x="14" y="814"/>
                  </a:lnTo>
                  <a:lnTo>
                    <a:pt x="9" y="806"/>
                  </a:lnTo>
                  <a:lnTo>
                    <a:pt x="6" y="796"/>
                  </a:lnTo>
                  <a:lnTo>
                    <a:pt x="1" y="777"/>
                  </a:lnTo>
                  <a:lnTo>
                    <a:pt x="0" y="757"/>
                  </a:lnTo>
                  <a:lnTo>
                    <a:pt x="1" y="737"/>
                  </a:lnTo>
                  <a:lnTo>
                    <a:pt x="5" y="716"/>
                  </a:lnTo>
                  <a:lnTo>
                    <a:pt x="10" y="697"/>
                  </a:lnTo>
                  <a:lnTo>
                    <a:pt x="19" y="678"/>
                  </a:lnTo>
                  <a:lnTo>
                    <a:pt x="23" y="670"/>
                  </a:lnTo>
                  <a:lnTo>
                    <a:pt x="29" y="662"/>
                  </a:lnTo>
                  <a:lnTo>
                    <a:pt x="29" y="662"/>
                  </a:lnTo>
                  <a:lnTo>
                    <a:pt x="40" y="683"/>
                  </a:lnTo>
                  <a:lnTo>
                    <a:pt x="45" y="693"/>
                  </a:lnTo>
                  <a:lnTo>
                    <a:pt x="49" y="705"/>
                  </a:lnTo>
                  <a:lnTo>
                    <a:pt x="49" y="705"/>
                  </a:lnTo>
                  <a:close/>
                  <a:moveTo>
                    <a:pt x="84" y="109"/>
                  </a:moveTo>
                  <a:lnTo>
                    <a:pt x="84" y="109"/>
                  </a:lnTo>
                  <a:lnTo>
                    <a:pt x="98" y="109"/>
                  </a:lnTo>
                  <a:lnTo>
                    <a:pt x="111" y="112"/>
                  </a:lnTo>
                  <a:lnTo>
                    <a:pt x="123" y="114"/>
                  </a:lnTo>
                  <a:lnTo>
                    <a:pt x="135" y="120"/>
                  </a:lnTo>
                  <a:lnTo>
                    <a:pt x="146" y="126"/>
                  </a:lnTo>
                  <a:lnTo>
                    <a:pt x="150" y="131"/>
                  </a:lnTo>
                  <a:lnTo>
                    <a:pt x="155" y="136"/>
                  </a:lnTo>
                  <a:lnTo>
                    <a:pt x="158" y="141"/>
                  </a:lnTo>
                  <a:lnTo>
                    <a:pt x="161" y="147"/>
                  </a:lnTo>
                  <a:lnTo>
                    <a:pt x="162" y="153"/>
                  </a:lnTo>
                  <a:lnTo>
                    <a:pt x="164" y="161"/>
                  </a:lnTo>
                  <a:lnTo>
                    <a:pt x="164" y="161"/>
                  </a:lnTo>
                  <a:lnTo>
                    <a:pt x="151" y="163"/>
                  </a:lnTo>
                  <a:lnTo>
                    <a:pt x="138" y="164"/>
                  </a:lnTo>
                  <a:lnTo>
                    <a:pt x="124" y="163"/>
                  </a:lnTo>
                  <a:lnTo>
                    <a:pt x="111" y="160"/>
                  </a:lnTo>
                  <a:lnTo>
                    <a:pt x="99" y="157"/>
                  </a:lnTo>
                  <a:lnTo>
                    <a:pt x="87" y="152"/>
                  </a:lnTo>
                  <a:lnTo>
                    <a:pt x="74" y="144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54" y="12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65" y="110"/>
                  </a:lnTo>
                  <a:lnTo>
                    <a:pt x="84" y="109"/>
                  </a:lnTo>
                  <a:lnTo>
                    <a:pt x="84" y="109"/>
                  </a:lnTo>
                  <a:close/>
                  <a:moveTo>
                    <a:pt x="56" y="31"/>
                  </a:moveTo>
                  <a:lnTo>
                    <a:pt x="56" y="31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7" y="62"/>
                  </a:lnTo>
                  <a:lnTo>
                    <a:pt x="85" y="70"/>
                  </a:lnTo>
                  <a:lnTo>
                    <a:pt x="95" y="76"/>
                  </a:lnTo>
                  <a:lnTo>
                    <a:pt x="106" y="81"/>
                  </a:lnTo>
                  <a:lnTo>
                    <a:pt x="118" y="84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2" y="78"/>
                  </a:lnTo>
                  <a:lnTo>
                    <a:pt x="133" y="71"/>
                  </a:lnTo>
                  <a:lnTo>
                    <a:pt x="133" y="64"/>
                  </a:lnTo>
                  <a:lnTo>
                    <a:pt x="132" y="58"/>
                  </a:lnTo>
                  <a:lnTo>
                    <a:pt x="127" y="46"/>
                  </a:lnTo>
                  <a:lnTo>
                    <a:pt x="121" y="35"/>
                  </a:lnTo>
                  <a:lnTo>
                    <a:pt x="112" y="26"/>
                  </a:lnTo>
                  <a:lnTo>
                    <a:pt x="102" y="18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62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16"/>
                  </a:lnTo>
                  <a:lnTo>
                    <a:pt x="56" y="31"/>
                  </a:lnTo>
                  <a:lnTo>
                    <a:pt x="56" y="31"/>
                  </a:lnTo>
                  <a:close/>
                  <a:moveTo>
                    <a:pt x="231" y="138"/>
                  </a:moveTo>
                  <a:lnTo>
                    <a:pt x="231" y="138"/>
                  </a:lnTo>
                  <a:lnTo>
                    <a:pt x="224" y="158"/>
                  </a:lnTo>
                  <a:lnTo>
                    <a:pt x="224" y="158"/>
                  </a:lnTo>
                  <a:lnTo>
                    <a:pt x="219" y="181"/>
                  </a:lnTo>
                  <a:lnTo>
                    <a:pt x="218" y="193"/>
                  </a:lnTo>
                  <a:lnTo>
                    <a:pt x="217" y="204"/>
                  </a:lnTo>
                  <a:lnTo>
                    <a:pt x="218" y="215"/>
                  </a:lnTo>
                  <a:lnTo>
                    <a:pt x="220" y="226"/>
                  </a:lnTo>
                  <a:lnTo>
                    <a:pt x="225" y="237"/>
                  </a:lnTo>
                  <a:lnTo>
                    <a:pt x="233" y="248"/>
                  </a:lnTo>
                  <a:lnTo>
                    <a:pt x="233" y="248"/>
                  </a:lnTo>
                  <a:lnTo>
                    <a:pt x="245" y="237"/>
                  </a:lnTo>
                  <a:lnTo>
                    <a:pt x="256" y="225"/>
                  </a:lnTo>
                  <a:lnTo>
                    <a:pt x="263" y="211"/>
                  </a:lnTo>
                  <a:lnTo>
                    <a:pt x="268" y="198"/>
                  </a:lnTo>
                  <a:lnTo>
                    <a:pt x="271" y="182"/>
                  </a:lnTo>
                  <a:lnTo>
                    <a:pt x="271" y="168"/>
                  </a:lnTo>
                  <a:lnTo>
                    <a:pt x="270" y="152"/>
                  </a:lnTo>
                  <a:lnTo>
                    <a:pt x="267" y="136"/>
                  </a:lnTo>
                  <a:lnTo>
                    <a:pt x="267" y="136"/>
                  </a:lnTo>
                  <a:lnTo>
                    <a:pt x="263" y="126"/>
                  </a:lnTo>
                  <a:lnTo>
                    <a:pt x="259" y="116"/>
                  </a:lnTo>
                  <a:lnTo>
                    <a:pt x="254" y="108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39" y="119"/>
                  </a:lnTo>
                  <a:lnTo>
                    <a:pt x="231" y="138"/>
                  </a:lnTo>
                  <a:lnTo>
                    <a:pt x="231" y="138"/>
                  </a:lnTo>
                  <a:close/>
                  <a:moveTo>
                    <a:pt x="278" y="244"/>
                  </a:moveTo>
                  <a:lnTo>
                    <a:pt x="278" y="244"/>
                  </a:lnTo>
                  <a:lnTo>
                    <a:pt x="270" y="256"/>
                  </a:lnTo>
                  <a:lnTo>
                    <a:pt x="263" y="270"/>
                  </a:lnTo>
                  <a:lnTo>
                    <a:pt x="256" y="284"/>
                  </a:lnTo>
                  <a:lnTo>
                    <a:pt x="251" y="299"/>
                  </a:lnTo>
                  <a:lnTo>
                    <a:pt x="248" y="313"/>
                  </a:lnTo>
                  <a:lnTo>
                    <a:pt x="247" y="328"/>
                  </a:lnTo>
                  <a:lnTo>
                    <a:pt x="247" y="335"/>
                  </a:lnTo>
                  <a:lnTo>
                    <a:pt x="248" y="343"/>
                  </a:lnTo>
                  <a:lnTo>
                    <a:pt x="251" y="350"/>
                  </a:lnTo>
                  <a:lnTo>
                    <a:pt x="254" y="356"/>
                  </a:lnTo>
                  <a:lnTo>
                    <a:pt x="254" y="356"/>
                  </a:lnTo>
                  <a:lnTo>
                    <a:pt x="264" y="352"/>
                  </a:lnTo>
                  <a:lnTo>
                    <a:pt x="274" y="346"/>
                  </a:lnTo>
                  <a:lnTo>
                    <a:pt x="282" y="339"/>
                  </a:lnTo>
                  <a:lnTo>
                    <a:pt x="290" y="332"/>
                  </a:lnTo>
                  <a:lnTo>
                    <a:pt x="296" y="323"/>
                  </a:lnTo>
                  <a:lnTo>
                    <a:pt x="301" y="315"/>
                  </a:lnTo>
                  <a:lnTo>
                    <a:pt x="306" y="305"/>
                  </a:lnTo>
                  <a:lnTo>
                    <a:pt x="309" y="294"/>
                  </a:lnTo>
                  <a:lnTo>
                    <a:pt x="312" y="284"/>
                  </a:lnTo>
                  <a:lnTo>
                    <a:pt x="313" y="273"/>
                  </a:lnTo>
                  <a:lnTo>
                    <a:pt x="314" y="262"/>
                  </a:lnTo>
                  <a:lnTo>
                    <a:pt x="313" y="251"/>
                  </a:lnTo>
                  <a:lnTo>
                    <a:pt x="312" y="241"/>
                  </a:lnTo>
                  <a:lnTo>
                    <a:pt x="310" y="230"/>
                  </a:lnTo>
                  <a:lnTo>
                    <a:pt x="308" y="219"/>
                  </a:lnTo>
                  <a:lnTo>
                    <a:pt x="304" y="209"/>
                  </a:lnTo>
                  <a:lnTo>
                    <a:pt x="304" y="209"/>
                  </a:lnTo>
                  <a:lnTo>
                    <a:pt x="290" y="226"/>
                  </a:lnTo>
                  <a:lnTo>
                    <a:pt x="278" y="244"/>
                  </a:lnTo>
                  <a:lnTo>
                    <a:pt x="278" y="244"/>
                  </a:lnTo>
                  <a:close/>
                  <a:moveTo>
                    <a:pt x="302" y="361"/>
                  </a:moveTo>
                  <a:lnTo>
                    <a:pt x="302" y="361"/>
                  </a:lnTo>
                  <a:lnTo>
                    <a:pt x="282" y="382"/>
                  </a:lnTo>
                  <a:lnTo>
                    <a:pt x="275" y="393"/>
                  </a:lnTo>
                  <a:lnTo>
                    <a:pt x="267" y="405"/>
                  </a:lnTo>
                  <a:lnTo>
                    <a:pt x="267" y="405"/>
                  </a:lnTo>
                  <a:lnTo>
                    <a:pt x="258" y="420"/>
                  </a:lnTo>
                  <a:lnTo>
                    <a:pt x="256" y="429"/>
                  </a:lnTo>
                  <a:lnTo>
                    <a:pt x="253" y="436"/>
                  </a:lnTo>
                  <a:lnTo>
                    <a:pt x="251" y="445"/>
                  </a:lnTo>
                  <a:lnTo>
                    <a:pt x="251" y="453"/>
                  </a:lnTo>
                  <a:lnTo>
                    <a:pt x="251" y="462"/>
                  </a:lnTo>
                  <a:lnTo>
                    <a:pt x="252" y="472"/>
                  </a:lnTo>
                  <a:lnTo>
                    <a:pt x="252" y="472"/>
                  </a:lnTo>
                  <a:lnTo>
                    <a:pt x="267" y="468"/>
                  </a:lnTo>
                  <a:lnTo>
                    <a:pt x="279" y="463"/>
                  </a:lnTo>
                  <a:lnTo>
                    <a:pt x="290" y="457"/>
                  </a:lnTo>
                  <a:lnTo>
                    <a:pt x="299" y="448"/>
                  </a:lnTo>
                  <a:lnTo>
                    <a:pt x="309" y="440"/>
                  </a:lnTo>
                  <a:lnTo>
                    <a:pt x="316" y="429"/>
                  </a:lnTo>
                  <a:lnTo>
                    <a:pt x="323" y="417"/>
                  </a:lnTo>
                  <a:lnTo>
                    <a:pt x="329" y="405"/>
                  </a:lnTo>
                  <a:lnTo>
                    <a:pt x="329" y="405"/>
                  </a:lnTo>
                  <a:lnTo>
                    <a:pt x="335" y="386"/>
                  </a:lnTo>
                  <a:lnTo>
                    <a:pt x="337" y="368"/>
                  </a:lnTo>
                  <a:lnTo>
                    <a:pt x="337" y="349"/>
                  </a:lnTo>
                  <a:lnTo>
                    <a:pt x="336" y="330"/>
                  </a:lnTo>
                  <a:lnTo>
                    <a:pt x="336" y="330"/>
                  </a:lnTo>
                  <a:lnTo>
                    <a:pt x="318" y="345"/>
                  </a:lnTo>
                  <a:lnTo>
                    <a:pt x="302" y="361"/>
                  </a:lnTo>
                  <a:lnTo>
                    <a:pt x="302" y="361"/>
                  </a:lnTo>
                  <a:close/>
                  <a:moveTo>
                    <a:pt x="301" y="484"/>
                  </a:moveTo>
                  <a:lnTo>
                    <a:pt x="301" y="484"/>
                  </a:lnTo>
                  <a:lnTo>
                    <a:pt x="288" y="491"/>
                  </a:lnTo>
                  <a:lnTo>
                    <a:pt x="276" y="501"/>
                  </a:lnTo>
                  <a:lnTo>
                    <a:pt x="263" y="512"/>
                  </a:lnTo>
                  <a:lnTo>
                    <a:pt x="252" y="524"/>
                  </a:lnTo>
                  <a:lnTo>
                    <a:pt x="241" y="536"/>
                  </a:lnTo>
                  <a:lnTo>
                    <a:pt x="234" y="549"/>
                  </a:lnTo>
                  <a:lnTo>
                    <a:pt x="230" y="557"/>
                  </a:lnTo>
                  <a:lnTo>
                    <a:pt x="229" y="564"/>
                  </a:lnTo>
                  <a:lnTo>
                    <a:pt x="226" y="572"/>
                  </a:lnTo>
                  <a:lnTo>
                    <a:pt x="226" y="580"/>
                  </a:lnTo>
                  <a:lnTo>
                    <a:pt x="226" y="580"/>
                  </a:lnTo>
                  <a:lnTo>
                    <a:pt x="236" y="580"/>
                  </a:lnTo>
                  <a:lnTo>
                    <a:pt x="245" y="580"/>
                  </a:lnTo>
                  <a:lnTo>
                    <a:pt x="253" y="579"/>
                  </a:lnTo>
                  <a:lnTo>
                    <a:pt x="262" y="576"/>
                  </a:lnTo>
                  <a:lnTo>
                    <a:pt x="270" y="574"/>
                  </a:lnTo>
                  <a:lnTo>
                    <a:pt x="278" y="570"/>
                  </a:lnTo>
                  <a:lnTo>
                    <a:pt x="285" y="566"/>
                  </a:lnTo>
                  <a:lnTo>
                    <a:pt x="292" y="562"/>
                  </a:lnTo>
                  <a:lnTo>
                    <a:pt x="304" y="549"/>
                  </a:lnTo>
                  <a:lnTo>
                    <a:pt x="315" y="536"/>
                  </a:lnTo>
                  <a:lnTo>
                    <a:pt x="325" y="521"/>
                  </a:lnTo>
                  <a:lnTo>
                    <a:pt x="332" y="506"/>
                  </a:lnTo>
                  <a:lnTo>
                    <a:pt x="332" y="506"/>
                  </a:lnTo>
                  <a:lnTo>
                    <a:pt x="336" y="495"/>
                  </a:lnTo>
                  <a:lnTo>
                    <a:pt x="340" y="484"/>
                  </a:lnTo>
                  <a:lnTo>
                    <a:pt x="341" y="472"/>
                  </a:lnTo>
                  <a:lnTo>
                    <a:pt x="342" y="461"/>
                  </a:lnTo>
                  <a:lnTo>
                    <a:pt x="342" y="461"/>
                  </a:lnTo>
                  <a:lnTo>
                    <a:pt x="321" y="472"/>
                  </a:lnTo>
                  <a:lnTo>
                    <a:pt x="301" y="484"/>
                  </a:lnTo>
                  <a:lnTo>
                    <a:pt x="301" y="484"/>
                  </a:lnTo>
                  <a:close/>
                  <a:moveTo>
                    <a:pt x="276" y="600"/>
                  </a:moveTo>
                  <a:lnTo>
                    <a:pt x="276" y="600"/>
                  </a:lnTo>
                  <a:lnTo>
                    <a:pt x="262" y="605"/>
                  </a:lnTo>
                  <a:lnTo>
                    <a:pt x="247" y="613"/>
                  </a:lnTo>
                  <a:lnTo>
                    <a:pt x="233" y="620"/>
                  </a:lnTo>
                  <a:lnTo>
                    <a:pt x="218" y="628"/>
                  </a:lnTo>
                  <a:lnTo>
                    <a:pt x="205" y="639"/>
                  </a:lnTo>
                  <a:lnTo>
                    <a:pt x="194" y="650"/>
                  </a:lnTo>
                  <a:lnTo>
                    <a:pt x="189" y="656"/>
                  </a:lnTo>
                  <a:lnTo>
                    <a:pt x="185" y="664"/>
                  </a:lnTo>
                  <a:lnTo>
                    <a:pt x="183" y="671"/>
                  </a:lnTo>
                  <a:lnTo>
                    <a:pt x="180" y="678"/>
                  </a:lnTo>
                  <a:lnTo>
                    <a:pt x="180" y="678"/>
                  </a:lnTo>
                  <a:lnTo>
                    <a:pt x="189" y="681"/>
                  </a:lnTo>
                  <a:lnTo>
                    <a:pt x="198" y="683"/>
                  </a:lnTo>
                  <a:lnTo>
                    <a:pt x="207" y="683"/>
                  </a:lnTo>
                  <a:lnTo>
                    <a:pt x="216" y="683"/>
                  </a:lnTo>
                  <a:lnTo>
                    <a:pt x="224" y="683"/>
                  </a:lnTo>
                  <a:lnTo>
                    <a:pt x="233" y="681"/>
                  </a:lnTo>
                  <a:lnTo>
                    <a:pt x="241" y="678"/>
                  </a:lnTo>
                  <a:lnTo>
                    <a:pt x="250" y="676"/>
                  </a:lnTo>
                  <a:lnTo>
                    <a:pt x="264" y="667"/>
                  </a:lnTo>
                  <a:lnTo>
                    <a:pt x="279" y="656"/>
                  </a:lnTo>
                  <a:lnTo>
                    <a:pt x="291" y="644"/>
                  </a:lnTo>
                  <a:lnTo>
                    <a:pt x="302" y="630"/>
                  </a:lnTo>
                  <a:lnTo>
                    <a:pt x="302" y="630"/>
                  </a:lnTo>
                  <a:lnTo>
                    <a:pt x="308" y="620"/>
                  </a:lnTo>
                  <a:lnTo>
                    <a:pt x="314" y="609"/>
                  </a:lnTo>
                  <a:lnTo>
                    <a:pt x="319" y="598"/>
                  </a:lnTo>
                  <a:lnTo>
                    <a:pt x="323" y="587"/>
                  </a:lnTo>
                  <a:lnTo>
                    <a:pt x="323" y="587"/>
                  </a:lnTo>
                  <a:lnTo>
                    <a:pt x="299" y="593"/>
                  </a:lnTo>
                  <a:lnTo>
                    <a:pt x="276" y="600"/>
                  </a:lnTo>
                  <a:lnTo>
                    <a:pt x="276" y="600"/>
                  </a:lnTo>
                  <a:close/>
                  <a:moveTo>
                    <a:pt x="228" y="709"/>
                  </a:moveTo>
                  <a:lnTo>
                    <a:pt x="228" y="709"/>
                  </a:lnTo>
                  <a:lnTo>
                    <a:pt x="211" y="711"/>
                  </a:lnTo>
                  <a:lnTo>
                    <a:pt x="192" y="715"/>
                  </a:lnTo>
                  <a:lnTo>
                    <a:pt x="192" y="715"/>
                  </a:lnTo>
                  <a:lnTo>
                    <a:pt x="169" y="722"/>
                  </a:lnTo>
                  <a:lnTo>
                    <a:pt x="158" y="727"/>
                  </a:lnTo>
                  <a:lnTo>
                    <a:pt x="147" y="732"/>
                  </a:lnTo>
                  <a:lnTo>
                    <a:pt x="138" y="739"/>
                  </a:lnTo>
                  <a:lnTo>
                    <a:pt x="129" y="746"/>
                  </a:lnTo>
                  <a:lnTo>
                    <a:pt x="121" y="756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23" y="771"/>
                  </a:lnTo>
                  <a:lnTo>
                    <a:pt x="132" y="774"/>
                  </a:lnTo>
                  <a:lnTo>
                    <a:pt x="140" y="777"/>
                  </a:lnTo>
                  <a:lnTo>
                    <a:pt x="149" y="779"/>
                  </a:lnTo>
                  <a:lnTo>
                    <a:pt x="156" y="780"/>
                  </a:lnTo>
                  <a:lnTo>
                    <a:pt x="164" y="780"/>
                  </a:lnTo>
                  <a:lnTo>
                    <a:pt x="181" y="779"/>
                  </a:lnTo>
                  <a:lnTo>
                    <a:pt x="197" y="774"/>
                  </a:lnTo>
                  <a:lnTo>
                    <a:pt x="213" y="768"/>
                  </a:lnTo>
                  <a:lnTo>
                    <a:pt x="228" y="759"/>
                  </a:lnTo>
                  <a:lnTo>
                    <a:pt x="243" y="748"/>
                  </a:lnTo>
                  <a:lnTo>
                    <a:pt x="243" y="748"/>
                  </a:lnTo>
                  <a:lnTo>
                    <a:pt x="248" y="744"/>
                  </a:lnTo>
                  <a:lnTo>
                    <a:pt x="248" y="744"/>
                  </a:lnTo>
                  <a:lnTo>
                    <a:pt x="257" y="735"/>
                  </a:lnTo>
                  <a:lnTo>
                    <a:pt x="264" y="726"/>
                  </a:lnTo>
                  <a:lnTo>
                    <a:pt x="271" y="716"/>
                  </a:lnTo>
                  <a:lnTo>
                    <a:pt x="278" y="706"/>
                  </a:lnTo>
                  <a:lnTo>
                    <a:pt x="278" y="706"/>
                  </a:lnTo>
                  <a:lnTo>
                    <a:pt x="253" y="706"/>
                  </a:lnTo>
                  <a:lnTo>
                    <a:pt x="228" y="709"/>
                  </a:lnTo>
                  <a:lnTo>
                    <a:pt x="228" y="709"/>
                  </a:lnTo>
                  <a:close/>
                  <a:moveTo>
                    <a:pt x="158" y="806"/>
                  </a:moveTo>
                  <a:lnTo>
                    <a:pt x="158" y="806"/>
                  </a:lnTo>
                  <a:lnTo>
                    <a:pt x="143" y="805"/>
                  </a:lnTo>
                  <a:lnTo>
                    <a:pt x="126" y="805"/>
                  </a:lnTo>
                  <a:lnTo>
                    <a:pt x="107" y="806"/>
                  </a:lnTo>
                  <a:lnTo>
                    <a:pt x="90" y="808"/>
                  </a:lnTo>
                  <a:lnTo>
                    <a:pt x="72" y="812"/>
                  </a:lnTo>
                  <a:lnTo>
                    <a:pt x="56" y="819"/>
                  </a:lnTo>
                  <a:lnTo>
                    <a:pt x="49" y="823"/>
                  </a:lnTo>
                  <a:lnTo>
                    <a:pt x="43" y="828"/>
                  </a:lnTo>
                  <a:lnTo>
                    <a:pt x="36" y="833"/>
                  </a:lnTo>
                  <a:lnTo>
                    <a:pt x="31" y="839"/>
                  </a:lnTo>
                  <a:lnTo>
                    <a:pt x="31" y="839"/>
                  </a:lnTo>
                  <a:lnTo>
                    <a:pt x="38" y="846"/>
                  </a:lnTo>
                  <a:lnTo>
                    <a:pt x="45" y="852"/>
                  </a:lnTo>
                  <a:lnTo>
                    <a:pt x="54" y="856"/>
                  </a:lnTo>
                  <a:lnTo>
                    <a:pt x="62" y="859"/>
                  </a:lnTo>
                  <a:lnTo>
                    <a:pt x="71" y="863"/>
                  </a:lnTo>
                  <a:lnTo>
                    <a:pt x="81" y="864"/>
                  </a:lnTo>
                  <a:lnTo>
                    <a:pt x="89" y="867"/>
                  </a:lnTo>
                  <a:lnTo>
                    <a:pt x="99" y="867"/>
                  </a:lnTo>
                  <a:lnTo>
                    <a:pt x="117" y="866"/>
                  </a:lnTo>
                  <a:lnTo>
                    <a:pt x="135" y="862"/>
                  </a:lnTo>
                  <a:lnTo>
                    <a:pt x="154" y="855"/>
                  </a:lnTo>
                  <a:lnTo>
                    <a:pt x="171" y="846"/>
                  </a:lnTo>
                  <a:lnTo>
                    <a:pt x="171" y="846"/>
                  </a:lnTo>
                  <a:lnTo>
                    <a:pt x="180" y="839"/>
                  </a:lnTo>
                  <a:lnTo>
                    <a:pt x="191" y="831"/>
                  </a:lnTo>
                  <a:lnTo>
                    <a:pt x="200" y="823"/>
                  </a:lnTo>
                  <a:lnTo>
                    <a:pt x="209" y="814"/>
                  </a:lnTo>
                  <a:lnTo>
                    <a:pt x="209" y="814"/>
                  </a:lnTo>
                  <a:lnTo>
                    <a:pt x="184" y="810"/>
                  </a:lnTo>
                  <a:lnTo>
                    <a:pt x="158" y="806"/>
                  </a:lnTo>
                  <a:lnTo>
                    <a:pt x="158" y="806"/>
                  </a:lnTo>
                  <a:close/>
                  <a:moveTo>
                    <a:pt x="163" y="44"/>
                  </a:moveTo>
                  <a:lnTo>
                    <a:pt x="163" y="44"/>
                  </a:lnTo>
                  <a:lnTo>
                    <a:pt x="162" y="57"/>
                  </a:lnTo>
                  <a:lnTo>
                    <a:pt x="161" y="70"/>
                  </a:lnTo>
                  <a:lnTo>
                    <a:pt x="162" y="85"/>
                  </a:lnTo>
                  <a:lnTo>
                    <a:pt x="163" y="99"/>
                  </a:lnTo>
                  <a:lnTo>
                    <a:pt x="167" y="113"/>
                  </a:lnTo>
                  <a:lnTo>
                    <a:pt x="172" y="126"/>
                  </a:lnTo>
                  <a:lnTo>
                    <a:pt x="175" y="132"/>
                  </a:lnTo>
                  <a:lnTo>
                    <a:pt x="179" y="137"/>
                  </a:lnTo>
                  <a:lnTo>
                    <a:pt x="184" y="142"/>
                  </a:lnTo>
                  <a:lnTo>
                    <a:pt x="190" y="147"/>
                  </a:lnTo>
                  <a:lnTo>
                    <a:pt x="190" y="147"/>
                  </a:lnTo>
                  <a:lnTo>
                    <a:pt x="196" y="138"/>
                  </a:lnTo>
                  <a:lnTo>
                    <a:pt x="202" y="130"/>
                  </a:lnTo>
                  <a:lnTo>
                    <a:pt x="206" y="121"/>
                  </a:lnTo>
                  <a:lnTo>
                    <a:pt x="209" y="112"/>
                  </a:lnTo>
                  <a:lnTo>
                    <a:pt x="212" y="102"/>
                  </a:lnTo>
                  <a:lnTo>
                    <a:pt x="212" y="92"/>
                  </a:lnTo>
                  <a:lnTo>
                    <a:pt x="212" y="82"/>
                  </a:lnTo>
                  <a:lnTo>
                    <a:pt x="211" y="73"/>
                  </a:lnTo>
                  <a:lnTo>
                    <a:pt x="209" y="63"/>
                  </a:lnTo>
                  <a:lnTo>
                    <a:pt x="206" y="53"/>
                  </a:lnTo>
                  <a:lnTo>
                    <a:pt x="202" y="44"/>
                  </a:lnTo>
                  <a:lnTo>
                    <a:pt x="197" y="34"/>
                  </a:lnTo>
                  <a:lnTo>
                    <a:pt x="192" y="25"/>
                  </a:lnTo>
                  <a:lnTo>
                    <a:pt x="186" y="17"/>
                  </a:lnTo>
                  <a:lnTo>
                    <a:pt x="179" y="9"/>
                  </a:lnTo>
                  <a:lnTo>
                    <a:pt x="172" y="2"/>
                  </a:lnTo>
                  <a:lnTo>
                    <a:pt x="172" y="2"/>
                  </a:lnTo>
                  <a:lnTo>
                    <a:pt x="167" y="23"/>
                  </a:lnTo>
                  <a:lnTo>
                    <a:pt x="163" y="44"/>
                  </a:lnTo>
                  <a:lnTo>
                    <a:pt x="163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212879" y="2052637"/>
              <a:ext cx="542925" cy="1376363"/>
            </a:xfrm>
            <a:custGeom>
              <a:avLst/>
              <a:gdLst>
                <a:gd name="T0" fmla="*/ 146 w 342"/>
                <a:gd name="T1" fmla="*/ 223 h 867"/>
                <a:gd name="T2" fmla="*/ 202 w 342"/>
                <a:gd name="T3" fmla="*/ 241 h 867"/>
                <a:gd name="T4" fmla="*/ 248 w 342"/>
                <a:gd name="T5" fmla="*/ 189 h 867"/>
                <a:gd name="T6" fmla="*/ 130 w 342"/>
                <a:gd name="T7" fmla="*/ 307 h 867"/>
                <a:gd name="T8" fmla="*/ 134 w 342"/>
                <a:gd name="T9" fmla="*/ 355 h 867"/>
                <a:gd name="T10" fmla="*/ 217 w 342"/>
                <a:gd name="T11" fmla="*/ 270 h 867"/>
                <a:gd name="T12" fmla="*/ 134 w 342"/>
                <a:gd name="T13" fmla="*/ 394 h 867"/>
                <a:gd name="T14" fmla="*/ 119 w 342"/>
                <a:gd name="T15" fmla="*/ 468 h 867"/>
                <a:gd name="T16" fmla="*/ 203 w 342"/>
                <a:gd name="T17" fmla="*/ 354 h 867"/>
                <a:gd name="T18" fmla="*/ 150 w 342"/>
                <a:gd name="T19" fmla="*/ 489 h 867"/>
                <a:gd name="T20" fmla="*/ 139 w 342"/>
                <a:gd name="T21" fmla="*/ 563 h 867"/>
                <a:gd name="T22" fmla="*/ 207 w 342"/>
                <a:gd name="T23" fmla="*/ 461 h 867"/>
                <a:gd name="T24" fmla="*/ 195 w 342"/>
                <a:gd name="T25" fmla="*/ 554 h 867"/>
                <a:gd name="T26" fmla="*/ 174 w 342"/>
                <a:gd name="T27" fmla="*/ 644 h 867"/>
                <a:gd name="T28" fmla="*/ 231 w 342"/>
                <a:gd name="T29" fmla="*/ 580 h 867"/>
                <a:gd name="T30" fmla="*/ 195 w 342"/>
                <a:gd name="T31" fmla="*/ 554 h 867"/>
                <a:gd name="T32" fmla="*/ 224 w 342"/>
                <a:gd name="T33" fmla="*/ 711 h 867"/>
                <a:gd name="T34" fmla="*/ 274 w 342"/>
                <a:gd name="T35" fmla="*/ 689 h 867"/>
                <a:gd name="T36" fmla="*/ 248 w 342"/>
                <a:gd name="T37" fmla="*/ 615 h 867"/>
                <a:gd name="T38" fmla="*/ 290 w 342"/>
                <a:gd name="T39" fmla="*/ 768 h 867"/>
                <a:gd name="T40" fmla="*/ 330 w 342"/>
                <a:gd name="T41" fmla="*/ 814 h 867"/>
                <a:gd name="T42" fmla="*/ 319 w 342"/>
                <a:gd name="T43" fmla="*/ 670 h 867"/>
                <a:gd name="T44" fmla="*/ 245 w 342"/>
                <a:gd name="T45" fmla="*/ 109 h 867"/>
                <a:gd name="T46" fmla="*/ 180 w 342"/>
                <a:gd name="T47" fmla="*/ 153 h 867"/>
                <a:gd name="T48" fmla="*/ 268 w 342"/>
                <a:gd name="T49" fmla="*/ 144 h 867"/>
                <a:gd name="T50" fmla="*/ 286 w 342"/>
                <a:gd name="T51" fmla="*/ 31 h 867"/>
                <a:gd name="T52" fmla="*/ 212 w 342"/>
                <a:gd name="T53" fmla="*/ 85 h 867"/>
                <a:gd name="T54" fmla="*/ 240 w 342"/>
                <a:gd name="T55" fmla="*/ 18 h 867"/>
                <a:gd name="T56" fmla="*/ 286 w 342"/>
                <a:gd name="T57" fmla="*/ 31 h 867"/>
                <a:gd name="T58" fmla="*/ 122 w 342"/>
                <a:gd name="T59" fmla="*/ 226 h 867"/>
                <a:gd name="T60" fmla="*/ 71 w 342"/>
                <a:gd name="T61" fmla="*/ 168 h 867"/>
                <a:gd name="T62" fmla="*/ 104 w 342"/>
                <a:gd name="T63" fmla="*/ 119 h 867"/>
                <a:gd name="T64" fmla="*/ 94 w 342"/>
                <a:gd name="T65" fmla="*/ 313 h 867"/>
                <a:gd name="T66" fmla="*/ 60 w 342"/>
                <a:gd name="T67" fmla="*/ 339 h 867"/>
                <a:gd name="T68" fmla="*/ 29 w 342"/>
                <a:gd name="T69" fmla="*/ 251 h 867"/>
                <a:gd name="T70" fmla="*/ 42 w 342"/>
                <a:gd name="T71" fmla="*/ 361 h 867"/>
                <a:gd name="T72" fmla="*/ 92 w 342"/>
                <a:gd name="T73" fmla="*/ 445 h 867"/>
                <a:gd name="T74" fmla="*/ 34 w 342"/>
                <a:gd name="T75" fmla="*/ 440 h 867"/>
                <a:gd name="T76" fmla="*/ 6 w 342"/>
                <a:gd name="T77" fmla="*/ 330 h 867"/>
                <a:gd name="T78" fmla="*/ 90 w 342"/>
                <a:gd name="T79" fmla="*/ 524 h 867"/>
                <a:gd name="T80" fmla="*/ 98 w 342"/>
                <a:gd name="T81" fmla="*/ 580 h 867"/>
                <a:gd name="T82" fmla="*/ 17 w 342"/>
                <a:gd name="T83" fmla="*/ 521 h 867"/>
                <a:gd name="T84" fmla="*/ 42 w 342"/>
                <a:gd name="T85" fmla="*/ 484 h 867"/>
                <a:gd name="T86" fmla="*/ 149 w 342"/>
                <a:gd name="T87" fmla="*/ 650 h 867"/>
                <a:gd name="T88" fmla="*/ 127 w 342"/>
                <a:gd name="T89" fmla="*/ 683 h 867"/>
                <a:gd name="T90" fmla="*/ 40 w 342"/>
                <a:gd name="T91" fmla="*/ 630 h 867"/>
                <a:gd name="T92" fmla="*/ 115 w 342"/>
                <a:gd name="T93" fmla="*/ 709 h 867"/>
                <a:gd name="T94" fmla="*/ 214 w 342"/>
                <a:gd name="T95" fmla="*/ 746 h 867"/>
                <a:gd name="T96" fmla="*/ 178 w 342"/>
                <a:gd name="T97" fmla="*/ 780 h 867"/>
                <a:gd name="T98" fmla="*/ 87 w 342"/>
                <a:gd name="T99" fmla="*/ 735 h 867"/>
                <a:gd name="T100" fmla="*/ 184 w 342"/>
                <a:gd name="T101" fmla="*/ 806 h 867"/>
                <a:gd name="T102" fmla="*/ 307 w 342"/>
                <a:gd name="T103" fmla="*/ 833 h 867"/>
                <a:gd name="T104" fmla="*/ 253 w 342"/>
                <a:gd name="T105" fmla="*/ 867 h 867"/>
                <a:gd name="T106" fmla="*/ 143 w 342"/>
                <a:gd name="T107" fmla="*/ 823 h 867"/>
                <a:gd name="T108" fmla="*/ 181 w 342"/>
                <a:gd name="T109" fmla="*/ 70 h 867"/>
                <a:gd name="T110" fmla="*/ 154 w 342"/>
                <a:gd name="T111" fmla="*/ 147 h 867"/>
                <a:gd name="T112" fmla="*/ 133 w 342"/>
                <a:gd name="T113" fmla="*/ 63 h 867"/>
                <a:gd name="T114" fmla="*/ 175 w 342"/>
                <a:gd name="T115" fmla="*/ 2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2" h="867">
                  <a:moveTo>
                    <a:pt x="208" y="189"/>
                  </a:moveTo>
                  <a:lnTo>
                    <a:pt x="208" y="189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0" y="198"/>
                  </a:lnTo>
                  <a:lnTo>
                    <a:pt x="169" y="203"/>
                  </a:lnTo>
                  <a:lnTo>
                    <a:pt x="161" y="209"/>
                  </a:lnTo>
                  <a:lnTo>
                    <a:pt x="152" y="216"/>
                  </a:lnTo>
                  <a:lnTo>
                    <a:pt x="146" y="223"/>
                  </a:lnTo>
                  <a:lnTo>
                    <a:pt x="141" y="233"/>
                  </a:lnTo>
                  <a:lnTo>
                    <a:pt x="138" y="244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52" y="255"/>
                  </a:lnTo>
                  <a:lnTo>
                    <a:pt x="166" y="254"/>
                  </a:lnTo>
                  <a:lnTo>
                    <a:pt x="178" y="250"/>
                  </a:lnTo>
                  <a:lnTo>
                    <a:pt x="190" y="247"/>
                  </a:lnTo>
                  <a:lnTo>
                    <a:pt x="202" y="241"/>
                  </a:lnTo>
                  <a:lnTo>
                    <a:pt x="213" y="233"/>
                  </a:lnTo>
                  <a:lnTo>
                    <a:pt x="223" y="225"/>
                  </a:lnTo>
                  <a:lnTo>
                    <a:pt x="233" y="215"/>
                  </a:lnTo>
                  <a:lnTo>
                    <a:pt x="233" y="215"/>
                  </a:lnTo>
                  <a:lnTo>
                    <a:pt x="234" y="214"/>
                  </a:lnTo>
                  <a:lnTo>
                    <a:pt x="234" y="214"/>
                  </a:lnTo>
                  <a:lnTo>
                    <a:pt x="242" y="202"/>
                  </a:lnTo>
                  <a:lnTo>
                    <a:pt x="248" y="189"/>
                  </a:lnTo>
                  <a:lnTo>
                    <a:pt x="248" y="189"/>
                  </a:lnTo>
                  <a:lnTo>
                    <a:pt x="229" y="188"/>
                  </a:lnTo>
                  <a:lnTo>
                    <a:pt x="208" y="189"/>
                  </a:lnTo>
                  <a:lnTo>
                    <a:pt x="208" y="189"/>
                  </a:lnTo>
                  <a:close/>
                  <a:moveTo>
                    <a:pt x="177" y="277"/>
                  </a:moveTo>
                  <a:lnTo>
                    <a:pt x="177" y="277"/>
                  </a:lnTo>
                  <a:lnTo>
                    <a:pt x="164" y="283"/>
                  </a:lnTo>
                  <a:lnTo>
                    <a:pt x="151" y="289"/>
                  </a:lnTo>
                  <a:lnTo>
                    <a:pt x="140" y="298"/>
                  </a:lnTo>
                  <a:lnTo>
                    <a:pt x="130" y="307"/>
                  </a:lnTo>
                  <a:lnTo>
                    <a:pt x="122" y="318"/>
                  </a:lnTo>
                  <a:lnTo>
                    <a:pt x="119" y="324"/>
                  </a:lnTo>
                  <a:lnTo>
                    <a:pt x="117" y="330"/>
                  </a:lnTo>
                  <a:lnTo>
                    <a:pt x="116" y="337"/>
                  </a:lnTo>
                  <a:lnTo>
                    <a:pt x="116" y="344"/>
                  </a:lnTo>
                  <a:lnTo>
                    <a:pt x="116" y="351"/>
                  </a:lnTo>
                  <a:lnTo>
                    <a:pt x="118" y="360"/>
                  </a:lnTo>
                  <a:lnTo>
                    <a:pt x="118" y="360"/>
                  </a:lnTo>
                  <a:lnTo>
                    <a:pt x="134" y="355"/>
                  </a:lnTo>
                  <a:lnTo>
                    <a:pt x="151" y="349"/>
                  </a:lnTo>
                  <a:lnTo>
                    <a:pt x="167" y="339"/>
                  </a:lnTo>
                  <a:lnTo>
                    <a:pt x="180" y="328"/>
                  </a:lnTo>
                  <a:lnTo>
                    <a:pt x="192" y="316"/>
                  </a:lnTo>
                  <a:lnTo>
                    <a:pt x="203" y="301"/>
                  </a:lnTo>
                  <a:lnTo>
                    <a:pt x="212" y="285"/>
                  </a:lnTo>
                  <a:lnTo>
                    <a:pt x="214" y="278"/>
                  </a:lnTo>
                  <a:lnTo>
                    <a:pt x="217" y="270"/>
                  </a:lnTo>
                  <a:lnTo>
                    <a:pt x="217" y="270"/>
                  </a:lnTo>
                  <a:lnTo>
                    <a:pt x="197" y="272"/>
                  </a:lnTo>
                  <a:lnTo>
                    <a:pt x="186" y="275"/>
                  </a:lnTo>
                  <a:lnTo>
                    <a:pt x="177" y="277"/>
                  </a:lnTo>
                  <a:lnTo>
                    <a:pt x="177" y="277"/>
                  </a:lnTo>
                  <a:close/>
                  <a:moveTo>
                    <a:pt x="163" y="369"/>
                  </a:moveTo>
                  <a:lnTo>
                    <a:pt x="163" y="369"/>
                  </a:lnTo>
                  <a:lnTo>
                    <a:pt x="152" y="377"/>
                  </a:lnTo>
                  <a:lnTo>
                    <a:pt x="143" y="385"/>
                  </a:lnTo>
                  <a:lnTo>
                    <a:pt x="134" y="394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18" y="419"/>
                  </a:lnTo>
                  <a:lnTo>
                    <a:pt x="116" y="428"/>
                  </a:lnTo>
                  <a:lnTo>
                    <a:pt x="115" y="435"/>
                  </a:lnTo>
                  <a:lnTo>
                    <a:pt x="113" y="444"/>
                  </a:lnTo>
                  <a:lnTo>
                    <a:pt x="115" y="451"/>
                  </a:lnTo>
                  <a:lnTo>
                    <a:pt x="116" y="459"/>
                  </a:lnTo>
                  <a:lnTo>
                    <a:pt x="119" y="468"/>
                  </a:lnTo>
                  <a:lnTo>
                    <a:pt x="119" y="468"/>
                  </a:lnTo>
                  <a:lnTo>
                    <a:pt x="136" y="459"/>
                  </a:lnTo>
                  <a:lnTo>
                    <a:pt x="152" y="448"/>
                  </a:lnTo>
                  <a:lnTo>
                    <a:pt x="166" y="436"/>
                  </a:lnTo>
                  <a:lnTo>
                    <a:pt x="178" y="422"/>
                  </a:lnTo>
                  <a:lnTo>
                    <a:pt x="188" y="407"/>
                  </a:lnTo>
                  <a:lnTo>
                    <a:pt x="195" y="390"/>
                  </a:lnTo>
                  <a:lnTo>
                    <a:pt x="201" y="372"/>
                  </a:lnTo>
                  <a:lnTo>
                    <a:pt x="203" y="354"/>
                  </a:lnTo>
                  <a:lnTo>
                    <a:pt x="203" y="354"/>
                  </a:lnTo>
                  <a:lnTo>
                    <a:pt x="183" y="361"/>
                  </a:lnTo>
                  <a:lnTo>
                    <a:pt x="173" y="365"/>
                  </a:lnTo>
                  <a:lnTo>
                    <a:pt x="163" y="369"/>
                  </a:lnTo>
                  <a:lnTo>
                    <a:pt x="163" y="369"/>
                  </a:lnTo>
                  <a:close/>
                  <a:moveTo>
                    <a:pt x="171" y="465"/>
                  </a:moveTo>
                  <a:lnTo>
                    <a:pt x="171" y="465"/>
                  </a:lnTo>
                  <a:lnTo>
                    <a:pt x="160" y="476"/>
                  </a:lnTo>
                  <a:lnTo>
                    <a:pt x="150" y="489"/>
                  </a:lnTo>
                  <a:lnTo>
                    <a:pt x="143" y="501"/>
                  </a:lnTo>
                  <a:lnTo>
                    <a:pt x="136" y="514"/>
                  </a:lnTo>
                  <a:lnTo>
                    <a:pt x="134" y="521"/>
                  </a:lnTo>
                  <a:lnTo>
                    <a:pt x="133" y="527"/>
                  </a:lnTo>
                  <a:lnTo>
                    <a:pt x="132" y="535"/>
                  </a:lnTo>
                  <a:lnTo>
                    <a:pt x="133" y="542"/>
                  </a:lnTo>
                  <a:lnTo>
                    <a:pt x="134" y="549"/>
                  </a:lnTo>
                  <a:lnTo>
                    <a:pt x="136" y="555"/>
                  </a:lnTo>
                  <a:lnTo>
                    <a:pt x="139" y="563"/>
                  </a:lnTo>
                  <a:lnTo>
                    <a:pt x="144" y="570"/>
                  </a:lnTo>
                  <a:lnTo>
                    <a:pt x="144" y="570"/>
                  </a:lnTo>
                  <a:lnTo>
                    <a:pt x="158" y="559"/>
                  </a:lnTo>
                  <a:lnTo>
                    <a:pt x="172" y="546"/>
                  </a:lnTo>
                  <a:lnTo>
                    <a:pt x="184" y="531"/>
                  </a:lnTo>
                  <a:lnTo>
                    <a:pt x="192" y="515"/>
                  </a:lnTo>
                  <a:lnTo>
                    <a:pt x="200" y="497"/>
                  </a:lnTo>
                  <a:lnTo>
                    <a:pt x="205" y="479"/>
                  </a:lnTo>
                  <a:lnTo>
                    <a:pt x="207" y="461"/>
                  </a:lnTo>
                  <a:lnTo>
                    <a:pt x="207" y="451"/>
                  </a:lnTo>
                  <a:lnTo>
                    <a:pt x="206" y="442"/>
                  </a:lnTo>
                  <a:lnTo>
                    <a:pt x="206" y="442"/>
                  </a:lnTo>
                  <a:lnTo>
                    <a:pt x="188" y="452"/>
                  </a:lnTo>
                  <a:lnTo>
                    <a:pt x="178" y="459"/>
                  </a:lnTo>
                  <a:lnTo>
                    <a:pt x="171" y="465"/>
                  </a:lnTo>
                  <a:lnTo>
                    <a:pt x="171" y="465"/>
                  </a:lnTo>
                  <a:close/>
                  <a:moveTo>
                    <a:pt x="195" y="554"/>
                  </a:moveTo>
                  <a:lnTo>
                    <a:pt x="195" y="554"/>
                  </a:lnTo>
                  <a:lnTo>
                    <a:pt x="186" y="568"/>
                  </a:lnTo>
                  <a:lnTo>
                    <a:pt x="179" y="581"/>
                  </a:lnTo>
                  <a:lnTo>
                    <a:pt x="173" y="594"/>
                  </a:lnTo>
                  <a:lnTo>
                    <a:pt x="169" y="609"/>
                  </a:lnTo>
                  <a:lnTo>
                    <a:pt x="169" y="616"/>
                  </a:lnTo>
                  <a:lnTo>
                    <a:pt x="169" y="624"/>
                  </a:lnTo>
                  <a:lnTo>
                    <a:pt x="169" y="631"/>
                  </a:lnTo>
                  <a:lnTo>
                    <a:pt x="172" y="637"/>
                  </a:lnTo>
                  <a:lnTo>
                    <a:pt x="174" y="644"/>
                  </a:lnTo>
                  <a:lnTo>
                    <a:pt x="178" y="650"/>
                  </a:lnTo>
                  <a:lnTo>
                    <a:pt x="181" y="656"/>
                  </a:lnTo>
                  <a:lnTo>
                    <a:pt x="188" y="662"/>
                  </a:lnTo>
                  <a:lnTo>
                    <a:pt x="188" y="662"/>
                  </a:lnTo>
                  <a:lnTo>
                    <a:pt x="201" y="649"/>
                  </a:lnTo>
                  <a:lnTo>
                    <a:pt x="211" y="634"/>
                  </a:lnTo>
                  <a:lnTo>
                    <a:pt x="220" y="617"/>
                  </a:lnTo>
                  <a:lnTo>
                    <a:pt x="226" y="599"/>
                  </a:lnTo>
                  <a:lnTo>
                    <a:pt x="231" y="580"/>
                  </a:lnTo>
                  <a:lnTo>
                    <a:pt x="233" y="562"/>
                  </a:lnTo>
                  <a:lnTo>
                    <a:pt x="231" y="542"/>
                  </a:lnTo>
                  <a:lnTo>
                    <a:pt x="229" y="534"/>
                  </a:lnTo>
                  <a:lnTo>
                    <a:pt x="226" y="524"/>
                  </a:lnTo>
                  <a:lnTo>
                    <a:pt x="226" y="524"/>
                  </a:lnTo>
                  <a:lnTo>
                    <a:pt x="209" y="538"/>
                  </a:lnTo>
                  <a:lnTo>
                    <a:pt x="202" y="546"/>
                  </a:lnTo>
                  <a:lnTo>
                    <a:pt x="195" y="554"/>
                  </a:lnTo>
                  <a:lnTo>
                    <a:pt x="195" y="554"/>
                  </a:lnTo>
                  <a:close/>
                  <a:moveTo>
                    <a:pt x="236" y="634"/>
                  </a:moveTo>
                  <a:lnTo>
                    <a:pt x="236" y="634"/>
                  </a:lnTo>
                  <a:lnTo>
                    <a:pt x="229" y="649"/>
                  </a:lnTo>
                  <a:lnTo>
                    <a:pt x="224" y="665"/>
                  </a:lnTo>
                  <a:lnTo>
                    <a:pt x="224" y="665"/>
                  </a:lnTo>
                  <a:lnTo>
                    <a:pt x="223" y="677"/>
                  </a:lnTo>
                  <a:lnTo>
                    <a:pt x="222" y="688"/>
                  </a:lnTo>
                  <a:lnTo>
                    <a:pt x="222" y="700"/>
                  </a:lnTo>
                  <a:lnTo>
                    <a:pt x="224" y="711"/>
                  </a:lnTo>
                  <a:lnTo>
                    <a:pt x="228" y="721"/>
                  </a:lnTo>
                  <a:lnTo>
                    <a:pt x="233" y="731"/>
                  </a:lnTo>
                  <a:lnTo>
                    <a:pt x="241" y="739"/>
                  </a:lnTo>
                  <a:lnTo>
                    <a:pt x="251" y="746"/>
                  </a:lnTo>
                  <a:lnTo>
                    <a:pt x="251" y="746"/>
                  </a:lnTo>
                  <a:lnTo>
                    <a:pt x="258" y="733"/>
                  </a:lnTo>
                  <a:lnTo>
                    <a:pt x="265" y="718"/>
                  </a:lnTo>
                  <a:lnTo>
                    <a:pt x="270" y="704"/>
                  </a:lnTo>
                  <a:lnTo>
                    <a:pt x="274" y="689"/>
                  </a:lnTo>
                  <a:lnTo>
                    <a:pt x="276" y="673"/>
                  </a:lnTo>
                  <a:lnTo>
                    <a:pt x="278" y="659"/>
                  </a:lnTo>
                  <a:lnTo>
                    <a:pt x="276" y="643"/>
                  </a:lnTo>
                  <a:lnTo>
                    <a:pt x="274" y="627"/>
                  </a:lnTo>
                  <a:lnTo>
                    <a:pt x="274" y="627"/>
                  </a:lnTo>
                  <a:lnTo>
                    <a:pt x="269" y="613"/>
                  </a:lnTo>
                  <a:lnTo>
                    <a:pt x="263" y="598"/>
                  </a:lnTo>
                  <a:lnTo>
                    <a:pt x="263" y="598"/>
                  </a:lnTo>
                  <a:lnTo>
                    <a:pt x="248" y="615"/>
                  </a:lnTo>
                  <a:lnTo>
                    <a:pt x="242" y="625"/>
                  </a:lnTo>
                  <a:lnTo>
                    <a:pt x="236" y="634"/>
                  </a:lnTo>
                  <a:lnTo>
                    <a:pt x="236" y="634"/>
                  </a:lnTo>
                  <a:close/>
                  <a:moveTo>
                    <a:pt x="293" y="705"/>
                  </a:moveTo>
                  <a:lnTo>
                    <a:pt x="293" y="705"/>
                  </a:lnTo>
                  <a:lnTo>
                    <a:pt x="290" y="721"/>
                  </a:lnTo>
                  <a:lnTo>
                    <a:pt x="289" y="737"/>
                  </a:lnTo>
                  <a:lnTo>
                    <a:pt x="287" y="752"/>
                  </a:lnTo>
                  <a:lnTo>
                    <a:pt x="290" y="768"/>
                  </a:lnTo>
                  <a:lnTo>
                    <a:pt x="292" y="776"/>
                  </a:lnTo>
                  <a:lnTo>
                    <a:pt x="295" y="783"/>
                  </a:lnTo>
                  <a:lnTo>
                    <a:pt x="298" y="789"/>
                  </a:lnTo>
                  <a:lnTo>
                    <a:pt x="303" y="795"/>
                  </a:lnTo>
                  <a:lnTo>
                    <a:pt x="308" y="801"/>
                  </a:lnTo>
                  <a:lnTo>
                    <a:pt x="314" y="806"/>
                  </a:lnTo>
                  <a:lnTo>
                    <a:pt x="321" y="811"/>
                  </a:lnTo>
                  <a:lnTo>
                    <a:pt x="330" y="814"/>
                  </a:lnTo>
                  <a:lnTo>
                    <a:pt x="330" y="814"/>
                  </a:lnTo>
                  <a:lnTo>
                    <a:pt x="334" y="806"/>
                  </a:lnTo>
                  <a:lnTo>
                    <a:pt x="336" y="796"/>
                  </a:lnTo>
                  <a:lnTo>
                    <a:pt x="341" y="777"/>
                  </a:lnTo>
                  <a:lnTo>
                    <a:pt x="342" y="757"/>
                  </a:lnTo>
                  <a:lnTo>
                    <a:pt x="341" y="737"/>
                  </a:lnTo>
                  <a:lnTo>
                    <a:pt x="338" y="716"/>
                  </a:lnTo>
                  <a:lnTo>
                    <a:pt x="332" y="697"/>
                  </a:lnTo>
                  <a:lnTo>
                    <a:pt x="324" y="678"/>
                  </a:lnTo>
                  <a:lnTo>
                    <a:pt x="319" y="670"/>
                  </a:lnTo>
                  <a:lnTo>
                    <a:pt x="313" y="662"/>
                  </a:lnTo>
                  <a:lnTo>
                    <a:pt x="313" y="662"/>
                  </a:lnTo>
                  <a:lnTo>
                    <a:pt x="302" y="683"/>
                  </a:lnTo>
                  <a:lnTo>
                    <a:pt x="297" y="693"/>
                  </a:lnTo>
                  <a:lnTo>
                    <a:pt x="293" y="705"/>
                  </a:lnTo>
                  <a:lnTo>
                    <a:pt x="293" y="705"/>
                  </a:lnTo>
                  <a:close/>
                  <a:moveTo>
                    <a:pt x="258" y="109"/>
                  </a:moveTo>
                  <a:lnTo>
                    <a:pt x="258" y="109"/>
                  </a:lnTo>
                  <a:lnTo>
                    <a:pt x="245" y="109"/>
                  </a:lnTo>
                  <a:lnTo>
                    <a:pt x="231" y="112"/>
                  </a:lnTo>
                  <a:lnTo>
                    <a:pt x="219" y="114"/>
                  </a:lnTo>
                  <a:lnTo>
                    <a:pt x="207" y="120"/>
                  </a:lnTo>
                  <a:lnTo>
                    <a:pt x="196" y="126"/>
                  </a:lnTo>
                  <a:lnTo>
                    <a:pt x="192" y="131"/>
                  </a:lnTo>
                  <a:lnTo>
                    <a:pt x="188" y="136"/>
                  </a:lnTo>
                  <a:lnTo>
                    <a:pt x="185" y="141"/>
                  </a:lnTo>
                  <a:lnTo>
                    <a:pt x="181" y="147"/>
                  </a:lnTo>
                  <a:lnTo>
                    <a:pt x="180" y="153"/>
                  </a:lnTo>
                  <a:lnTo>
                    <a:pt x="179" y="161"/>
                  </a:lnTo>
                  <a:lnTo>
                    <a:pt x="179" y="161"/>
                  </a:lnTo>
                  <a:lnTo>
                    <a:pt x="191" y="163"/>
                  </a:lnTo>
                  <a:lnTo>
                    <a:pt x="205" y="164"/>
                  </a:lnTo>
                  <a:lnTo>
                    <a:pt x="218" y="163"/>
                  </a:lnTo>
                  <a:lnTo>
                    <a:pt x="231" y="160"/>
                  </a:lnTo>
                  <a:lnTo>
                    <a:pt x="244" y="157"/>
                  </a:lnTo>
                  <a:lnTo>
                    <a:pt x="256" y="152"/>
                  </a:lnTo>
                  <a:lnTo>
                    <a:pt x="268" y="144"/>
                  </a:lnTo>
                  <a:lnTo>
                    <a:pt x="279" y="137"/>
                  </a:lnTo>
                  <a:lnTo>
                    <a:pt x="279" y="137"/>
                  </a:lnTo>
                  <a:lnTo>
                    <a:pt x="289" y="126"/>
                  </a:lnTo>
                  <a:lnTo>
                    <a:pt x="297" y="115"/>
                  </a:lnTo>
                  <a:lnTo>
                    <a:pt x="297" y="115"/>
                  </a:lnTo>
                  <a:lnTo>
                    <a:pt x="278" y="110"/>
                  </a:lnTo>
                  <a:lnTo>
                    <a:pt x="258" y="109"/>
                  </a:lnTo>
                  <a:lnTo>
                    <a:pt x="258" y="109"/>
                  </a:lnTo>
                  <a:close/>
                  <a:moveTo>
                    <a:pt x="286" y="31"/>
                  </a:moveTo>
                  <a:lnTo>
                    <a:pt x="286" y="31"/>
                  </a:lnTo>
                  <a:lnTo>
                    <a:pt x="280" y="42"/>
                  </a:lnTo>
                  <a:lnTo>
                    <a:pt x="273" y="52"/>
                  </a:lnTo>
                  <a:lnTo>
                    <a:pt x="265" y="62"/>
                  </a:lnTo>
                  <a:lnTo>
                    <a:pt x="257" y="70"/>
                  </a:lnTo>
                  <a:lnTo>
                    <a:pt x="247" y="76"/>
                  </a:lnTo>
                  <a:lnTo>
                    <a:pt x="236" y="81"/>
                  </a:lnTo>
                  <a:lnTo>
                    <a:pt x="224" y="84"/>
                  </a:lnTo>
                  <a:lnTo>
                    <a:pt x="212" y="85"/>
                  </a:lnTo>
                  <a:lnTo>
                    <a:pt x="212" y="85"/>
                  </a:lnTo>
                  <a:lnTo>
                    <a:pt x="211" y="78"/>
                  </a:lnTo>
                  <a:lnTo>
                    <a:pt x="209" y="71"/>
                  </a:lnTo>
                  <a:lnTo>
                    <a:pt x="211" y="64"/>
                  </a:lnTo>
                  <a:lnTo>
                    <a:pt x="211" y="58"/>
                  </a:lnTo>
                  <a:lnTo>
                    <a:pt x="216" y="46"/>
                  </a:lnTo>
                  <a:lnTo>
                    <a:pt x="222" y="35"/>
                  </a:lnTo>
                  <a:lnTo>
                    <a:pt x="230" y="26"/>
                  </a:lnTo>
                  <a:lnTo>
                    <a:pt x="240" y="18"/>
                  </a:lnTo>
                  <a:lnTo>
                    <a:pt x="251" y="11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80" y="1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92" y="16"/>
                  </a:lnTo>
                  <a:lnTo>
                    <a:pt x="286" y="31"/>
                  </a:lnTo>
                  <a:lnTo>
                    <a:pt x="286" y="31"/>
                  </a:lnTo>
                  <a:close/>
                  <a:moveTo>
                    <a:pt x="112" y="138"/>
                  </a:moveTo>
                  <a:lnTo>
                    <a:pt x="112" y="138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3" y="181"/>
                  </a:lnTo>
                  <a:lnTo>
                    <a:pt x="124" y="193"/>
                  </a:lnTo>
                  <a:lnTo>
                    <a:pt x="126" y="204"/>
                  </a:lnTo>
                  <a:lnTo>
                    <a:pt x="124" y="215"/>
                  </a:lnTo>
                  <a:lnTo>
                    <a:pt x="122" y="226"/>
                  </a:lnTo>
                  <a:lnTo>
                    <a:pt x="117" y="237"/>
                  </a:lnTo>
                  <a:lnTo>
                    <a:pt x="110" y="248"/>
                  </a:lnTo>
                  <a:lnTo>
                    <a:pt x="110" y="248"/>
                  </a:lnTo>
                  <a:lnTo>
                    <a:pt x="98" y="237"/>
                  </a:lnTo>
                  <a:lnTo>
                    <a:pt x="87" y="225"/>
                  </a:lnTo>
                  <a:lnTo>
                    <a:pt x="79" y="211"/>
                  </a:lnTo>
                  <a:lnTo>
                    <a:pt x="74" y="198"/>
                  </a:lnTo>
                  <a:lnTo>
                    <a:pt x="71" y="182"/>
                  </a:lnTo>
                  <a:lnTo>
                    <a:pt x="71" y="168"/>
                  </a:lnTo>
                  <a:lnTo>
                    <a:pt x="72" y="152"/>
                  </a:lnTo>
                  <a:lnTo>
                    <a:pt x="76" y="136"/>
                  </a:lnTo>
                  <a:lnTo>
                    <a:pt x="76" y="136"/>
                  </a:lnTo>
                  <a:lnTo>
                    <a:pt x="79" y="126"/>
                  </a:lnTo>
                  <a:lnTo>
                    <a:pt x="83" y="116"/>
                  </a:lnTo>
                  <a:lnTo>
                    <a:pt x="88" y="108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104" y="119"/>
                  </a:lnTo>
                  <a:lnTo>
                    <a:pt x="112" y="138"/>
                  </a:lnTo>
                  <a:lnTo>
                    <a:pt x="112" y="138"/>
                  </a:lnTo>
                  <a:close/>
                  <a:moveTo>
                    <a:pt x="65" y="244"/>
                  </a:moveTo>
                  <a:lnTo>
                    <a:pt x="65" y="244"/>
                  </a:lnTo>
                  <a:lnTo>
                    <a:pt x="73" y="256"/>
                  </a:lnTo>
                  <a:lnTo>
                    <a:pt x="79" y="270"/>
                  </a:lnTo>
                  <a:lnTo>
                    <a:pt x="87" y="284"/>
                  </a:lnTo>
                  <a:lnTo>
                    <a:pt x="92" y="299"/>
                  </a:lnTo>
                  <a:lnTo>
                    <a:pt x="94" y="313"/>
                  </a:lnTo>
                  <a:lnTo>
                    <a:pt x="95" y="328"/>
                  </a:lnTo>
                  <a:lnTo>
                    <a:pt x="95" y="335"/>
                  </a:lnTo>
                  <a:lnTo>
                    <a:pt x="94" y="343"/>
                  </a:lnTo>
                  <a:lnTo>
                    <a:pt x="92" y="350"/>
                  </a:lnTo>
                  <a:lnTo>
                    <a:pt x="88" y="356"/>
                  </a:lnTo>
                  <a:lnTo>
                    <a:pt x="88" y="356"/>
                  </a:lnTo>
                  <a:lnTo>
                    <a:pt x="78" y="352"/>
                  </a:lnTo>
                  <a:lnTo>
                    <a:pt x="68" y="346"/>
                  </a:lnTo>
                  <a:lnTo>
                    <a:pt x="60" y="339"/>
                  </a:lnTo>
                  <a:lnTo>
                    <a:pt x="53" y="332"/>
                  </a:lnTo>
                  <a:lnTo>
                    <a:pt x="47" y="323"/>
                  </a:lnTo>
                  <a:lnTo>
                    <a:pt x="42" y="315"/>
                  </a:lnTo>
                  <a:lnTo>
                    <a:pt x="37" y="305"/>
                  </a:lnTo>
                  <a:lnTo>
                    <a:pt x="33" y="294"/>
                  </a:lnTo>
                  <a:lnTo>
                    <a:pt x="31" y="284"/>
                  </a:lnTo>
                  <a:lnTo>
                    <a:pt x="29" y="273"/>
                  </a:lnTo>
                  <a:lnTo>
                    <a:pt x="28" y="262"/>
                  </a:lnTo>
                  <a:lnTo>
                    <a:pt x="29" y="251"/>
                  </a:lnTo>
                  <a:lnTo>
                    <a:pt x="31" y="241"/>
                  </a:lnTo>
                  <a:lnTo>
                    <a:pt x="32" y="230"/>
                  </a:lnTo>
                  <a:lnTo>
                    <a:pt x="36" y="219"/>
                  </a:lnTo>
                  <a:lnTo>
                    <a:pt x="39" y="209"/>
                  </a:lnTo>
                  <a:lnTo>
                    <a:pt x="39" y="209"/>
                  </a:lnTo>
                  <a:lnTo>
                    <a:pt x="53" y="226"/>
                  </a:lnTo>
                  <a:lnTo>
                    <a:pt x="65" y="244"/>
                  </a:lnTo>
                  <a:lnTo>
                    <a:pt x="65" y="244"/>
                  </a:lnTo>
                  <a:close/>
                  <a:moveTo>
                    <a:pt x="42" y="361"/>
                  </a:moveTo>
                  <a:lnTo>
                    <a:pt x="42" y="361"/>
                  </a:lnTo>
                  <a:lnTo>
                    <a:pt x="60" y="382"/>
                  </a:lnTo>
                  <a:lnTo>
                    <a:pt x="68" y="393"/>
                  </a:lnTo>
                  <a:lnTo>
                    <a:pt x="76" y="405"/>
                  </a:lnTo>
                  <a:lnTo>
                    <a:pt x="76" y="405"/>
                  </a:lnTo>
                  <a:lnTo>
                    <a:pt x="84" y="420"/>
                  </a:lnTo>
                  <a:lnTo>
                    <a:pt x="87" y="429"/>
                  </a:lnTo>
                  <a:lnTo>
                    <a:pt x="89" y="436"/>
                  </a:lnTo>
                  <a:lnTo>
                    <a:pt x="92" y="445"/>
                  </a:lnTo>
                  <a:lnTo>
                    <a:pt x="92" y="453"/>
                  </a:lnTo>
                  <a:lnTo>
                    <a:pt x="92" y="462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76" y="468"/>
                  </a:lnTo>
                  <a:lnTo>
                    <a:pt x="64" y="463"/>
                  </a:lnTo>
                  <a:lnTo>
                    <a:pt x="53" y="457"/>
                  </a:lnTo>
                  <a:lnTo>
                    <a:pt x="43" y="448"/>
                  </a:lnTo>
                  <a:lnTo>
                    <a:pt x="34" y="440"/>
                  </a:lnTo>
                  <a:lnTo>
                    <a:pt x="26" y="429"/>
                  </a:lnTo>
                  <a:lnTo>
                    <a:pt x="20" y="417"/>
                  </a:lnTo>
                  <a:lnTo>
                    <a:pt x="14" y="405"/>
                  </a:lnTo>
                  <a:lnTo>
                    <a:pt x="14" y="405"/>
                  </a:lnTo>
                  <a:lnTo>
                    <a:pt x="8" y="386"/>
                  </a:lnTo>
                  <a:lnTo>
                    <a:pt x="5" y="368"/>
                  </a:lnTo>
                  <a:lnTo>
                    <a:pt x="5" y="349"/>
                  </a:lnTo>
                  <a:lnTo>
                    <a:pt x="6" y="330"/>
                  </a:lnTo>
                  <a:lnTo>
                    <a:pt x="6" y="330"/>
                  </a:lnTo>
                  <a:lnTo>
                    <a:pt x="25" y="345"/>
                  </a:lnTo>
                  <a:lnTo>
                    <a:pt x="42" y="361"/>
                  </a:lnTo>
                  <a:lnTo>
                    <a:pt x="42" y="361"/>
                  </a:lnTo>
                  <a:close/>
                  <a:moveTo>
                    <a:pt x="42" y="484"/>
                  </a:moveTo>
                  <a:lnTo>
                    <a:pt x="42" y="484"/>
                  </a:lnTo>
                  <a:lnTo>
                    <a:pt x="54" y="491"/>
                  </a:lnTo>
                  <a:lnTo>
                    <a:pt x="66" y="501"/>
                  </a:lnTo>
                  <a:lnTo>
                    <a:pt x="79" y="512"/>
                  </a:lnTo>
                  <a:lnTo>
                    <a:pt x="90" y="524"/>
                  </a:lnTo>
                  <a:lnTo>
                    <a:pt x="101" y="536"/>
                  </a:lnTo>
                  <a:lnTo>
                    <a:pt x="109" y="549"/>
                  </a:lnTo>
                  <a:lnTo>
                    <a:pt x="112" y="557"/>
                  </a:lnTo>
                  <a:lnTo>
                    <a:pt x="115" y="564"/>
                  </a:lnTo>
                  <a:lnTo>
                    <a:pt x="116" y="572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06" y="580"/>
                  </a:lnTo>
                  <a:lnTo>
                    <a:pt x="98" y="580"/>
                  </a:lnTo>
                  <a:lnTo>
                    <a:pt x="89" y="579"/>
                  </a:lnTo>
                  <a:lnTo>
                    <a:pt x="81" y="576"/>
                  </a:lnTo>
                  <a:lnTo>
                    <a:pt x="73" y="574"/>
                  </a:lnTo>
                  <a:lnTo>
                    <a:pt x="65" y="570"/>
                  </a:lnTo>
                  <a:lnTo>
                    <a:pt x="57" y="566"/>
                  </a:lnTo>
                  <a:lnTo>
                    <a:pt x="50" y="562"/>
                  </a:lnTo>
                  <a:lnTo>
                    <a:pt x="38" y="549"/>
                  </a:lnTo>
                  <a:lnTo>
                    <a:pt x="27" y="536"/>
                  </a:lnTo>
                  <a:lnTo>
                    <a:pt x="17" y="521"/>
                  </a:lnTo>
                  <a:lnTo>
                    <a:pt x="10" y="506"/>
                  </a:lnTo>
                  <a:lnTo>
                    <a:pt x="10" y="506"/>
                  </a:lnTo>
                  <a:lnTo>
                    <a:pt x="6" y="495"/>
                  </a:lnTo>
                  <a:lnTo>
                    <a:pt x="3" y="484"/>
                  </a:lnTo>
                  <a:lnTo>
                    <a:pt x="2" y="472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21" y="472"/>
                  </a:lnTo>
                  <a:lnTo>
                    <a:pt x="42" y="484"/>
                  </a:lnTo>
                  <a:lnTo>
                    <a:pt x="42" y="484"/>
                  </a:lnTo>
                  <a:close/>
                  <a:moveTo>
                    <a:pt x="67" y="600"/>
                  </a:moveTo>
                  <a:lnTo>
                    <a:pt x="67" y="600"/>
                  </a:lnTo>
                  <a:lnTo>
                    <a:pt x="81" y="605"/>
                  </a:lnTo>
                  <a:lnTo>
                    <a:pt x="95" y="613"/>
                  </a:lnTo>
                  <a:lnTo>
                    <a:pt x="110" y="620"/>
                  </a:lnTo>
                  <a:lnTo>
                    <a:pt x="124" y="628"/>
                  </a:lnTo>
                  <a:lnTo>
                    <a:pt x="138" y="639"/>
                  </a:lnTo>
                  <a:lnTo>
                    <a:pt x="149" y="650"/>
                  </a:lnTo>
                  <a:lnTo>
                    <a:pt x="154" y="656"/>
                  </a:lnTo>
                  <a:lnTo>
                    <a:pt x="157" y="664"/>
                  </a:lnTo>
                  <a:lnTo>
                    <a:pt x="160" y="671"/>
                  </a:lnTo>
                  <a:lnTo>
                    <a:pt x="162" y="678"/>
                  </a:lnTo>
                  <a:lnTo>
                    <a:pt x="162" y="678"/>
                  </a:lnTo>
                  <a:lnTo>
                    <a:pt x="154" y="681"/>
                  </a:lnTo>
                  <a:lnTo>
                    <a:pt x="144" y="683"/>
                  </a:lnTo>
                  <a:lnTo>
                    <a:pt x="135" y="683"/>
                  </a:lnTo>
                  <a:lnTo>
                    <a:pt x="127" y="683"/>
                  </a:lnTo>
                  <a:lnTo>
                    <a:pt x="118" y="683"/>
                  </a:lnTo>
                  <a:lnTo>
                    <a:pt x="110" y="681"/>
                  </a:lnTo>
                  <a:lnTo>
                    <a:pt x="101" y="678"/>
                  </a:lnTo>
                  <a:lnTo>
                    <a:pt x="94" y="676"/>
                  </a:lnTo>
                  <a:lnTo>
                    <a:pt x="78" y="667"/>
                  </a:lnTo>
                  <a:lnTo>
                    <a:pt x="64" y="656"/>
                  </a:lnTo>
                  <a:lnTo>
                    <a:pt x="51" y="644"/>
                  </a:lnTo>
                  <a:lnTo>
                    <a:pt x="40" y="630"/>
                  </a:lnTo>
                  <a:lnTo>
                    <a:pt x="40" y="630"/>
                  </a:lnTo>
                  <a:lnTo>
                    <a:pt x="34" y="620"/>
                  </a:lnTo>
                  <a:lnTo>
                    <a:pt x="28" y="609"/>
                  </a:lnTo>
                  <a:lnTo>
                    <a:pt x="23" y="598"/>
                  </a:lnTo>
                  <a:lnTo>
                    <a:pt x="20" y="587"/>
                  </a:lnTo>
                  <a:lnTo>
                    <a:pt x="20" y="587"/>
                  </a:lnTo>
                  <a:lnTo>
                    <a:pt x="44" y="593"/>
                  </a:lnTo>
                  <a:lnTo>
                    <a:pt x="67" y="600"/>
                  </a:lnTo>
                  <a:lnTo>
                    <a:pt x="67" y="600"/>
                  </a:lnTo>
                  <a:close/>
                  <a:moveTo>
                    <a:pt x="115" y="709"/>
                  </a:moveTo>
                  <a:lnTo>
                    <a:pt x="115" y="709"/>
                  </a:lnTo>
                  <a:lnTo>
                    <a:pt x="132" y="711"/>
                  </a:lnTo>
                  <a:lnTo>
                    <a:pt x="150" y="715"/>
                  </a:lnTo>
                  <a:lnTo>
                    <a:pt x="150" y="715"/>
                  </a:lnTo>
                  <a:lnTo>
                    <a:pt x="173" y="722"/>
                  </a:lnTo>
                  <a:lnTo>
                    <a:pt x="185" y="727"/>
                  </a:lnTo>
                  <a:lnTo>
                    <a:pt x="195" y="732"/>
                  </a:lnTo>
                  <a:lnTo>
                    <a:pt x="205" y="739"/>
                  </a:lnTo>
                  <a:lnTo>
                    <a:pt x="214" y="746"/>
                  </a:lnTo>
                  <a:lnTo>
                    <a:pt x="222" y="756"/>
                  </a:lnTo>
                  <a:lnTo>
                    <a:pt x="229" y="767"/>
                  </a:lnTo>
                  <a:lnTo>
                    <a:pt x="229" y="767"/>
                  </a:lnTo>
                  <a:lnTo>
                    <a:pt x="220" y="771"/>
                  </a:lnTo>
                  <a:lnTo>
                    <a:pt x="211" y="774"/>
                  </a:lnTo>
                  <a:lnTo>
                    <a:pt x="202" y="777"/>
                  </a:lnTo>
                  <a:lnTo>
                    <a:pt x="195" y="779"/>
                  </a:lnTo>
                  <a:lnTo>
                    <a:pt x="186" y="780"/>
                  </a:lnTo>
                  <a:lnTo>
                    <a:pt x="178" y="780"/>
                  </a:lnTo>
                  <a:lnTo>
                    <a:pt x="162" y="779"/>
                  </a:lnTo>
                  <a:lnTo>
                    <a:pt x="145" y="774"/>
                  </a:lnTo>
                  <a:lnTo>
                    <a:pt x="130" y="768"/>
                  </a:lnTo>
                  <a:lnTo>
                    <a:pt x="115" y="759"/>
                  </a:lnTo>
                  <a:lnTo>
                    <a:pt x="100" y="748"/>
                  </a:lnTo>
                  <a:lnTo>
                    <a:pt x="100" y="748"/>
                  </a:lnTo>
                  <a:lnTo>
                    <a:pt x="94" y="744"/>
                  </a:lnTo>
                  <a:lnTo>
                    <a:pt x="94" y="744"/>
                  </a:lnTo>
                  <a:lnTo>
                    <a:pt x="87" y="735"/>
                  </a:lnTo>
                  <a:lnTo>
                    <a:pt x="78" y="726"/>
                  </a:lnTo>
                  <a:lnTo>
                    <a:pt x="71" y="716"/>
                  </a:lnTo>
                  <a:lnTo>
                    <a:pt x="65" y="706"/>
                  </a:lnTo>
                  <a:lnTo>
                    <a:pt x="65" y="706"/>
                  </a:lnTo>
                  <a:lnTo>
                    <a:pt x="89" y="706"/>
                  </a:lnTo>
                  <a:lnTo>
                    <a:pt x="115" y="709"/>
                  </a:lnTo>
                  <a:lnTo>
                    <a:pt x="115" y="709"/>
                  </a:lnTo>
                  <a:close/>
                  <a:moveTo>
                    <a:pt x="184" y="806"/>
                  </a:moveTo>
                  <a:lnTo>
                    <a:pt x="184" y="806"/>
                  </a:lnTo>
                  <a:lnTo>
                    <a:pt x="200" y="805"/>
                  </a:lnTo>
                  <a:lnTo>
                    <a:pt x="217" y="805"/>
                  </a:lnTo>
                  <a:lnTo>
                    <a:pt x="235" y="806"/>
                  </a:lnTo>
                  <a:lnTo>
                    <a:pt x="253" y="808"/>
                  </a:lnTo>
                  <a:lnTo>
                    <a:pt x="270" y="812"/>
                  </a:lnTo>
                  <a:lnTo>
                    <a:pt x="286" y="819"/>
                  </a:lnTo>
                  <a:lnTo>
                    <a:pt x="293" y="823"/>
                  </a:lnTo>
                  <a:lnTo>
                    <a:pt x="301" y="828"/>
                  </a:lnTo>
                  <a:lnTo>
                    <a:pt x="307" y="833"/>
                  </a:lnTo>
                  <a:lnTo>
                    <a:pt x="312" y="839"/>
                  </a:lnTo>
                  <a:lnTo>
                    <a:pt x="312" y="839"/>
                  </a:lnTo>
                  <a:lnTo>
                    <a:pt x="304" y="846"/>
                  </a:lnTo>
                  <a:lnTo>
                    <a:pt x="297" y="852"/>
                  </a:lnTo>
                  <a:lnTo>
                    <a:pt x="289" y="856"/>
                  </a:lnTo>
                  <a:lnTo>
                    <a:pt x="280" y="859"/>
                  </a:lnTo>
                  <a:lnTo>
                    <a:pt x="271" y="863"/>
                  </a:lnTo>
                  <a:lnTo>
                    <a:pt x="263" y="864"/>
                  </a:lnTo>
                  <a:lnTo>
                    <a:pt x="253" y="867"/>
                  </a:lnTo>
                  <a:lnTo>
                    <a:pt x="244" y="867"/>
                  </a:lnTo>
                  <a:lnTo>
                    <a:pt x="225" y="866"/>
                  </a:lnTo>
                  <a:lnTo>
                    <a:pt x="207" y="862"/>
                  </a:lnTo>
                  <a:lnTo>
                    <a:pt x="189" y="855"/>
                  </a:lnTo>
                  <a:lnTo>
                    <a:pt x="173" y="846"/>
                  </a:lnTo>
                  <a:lnTo>
                    <a:pt x="173" y="846"/>
                  </a:lnTo>
                  <a:lnTo>
                    <a:pt x="162" y="839"/>
                  </a:lnTo>
                  <a:lnTo>
                    <a:pt x="152" y="831"/>
                  </a:lnTo>
                  <a:lnTo>
                    <a:pt x="143" y="823"/>
                  </a:lnTo>
                  <a:lnTo>
                    <a:pt x="134" y="814"/>
                  </a:lnTo>
                  <a:lnTo>
                    <a:pt x="134" y="814"/>
                  </a:lnTo>
                  <a:lnTo>
                    <a:pt x="158" y="810"/>
                  </a:lnTo>
                  <a:lnTo>
                    <a:pt x="184" y="806"/>
                  </a:lnTo>
                  <a:lnTo>
                    <a:pt x="184" y="806"/>
                  </a:lnTo>
                  <a:close/>
                  <a:moveTo>
                    <a:pt x="179" y="44"/>
                  </a:moveTo>
                  <a:lnTo>
                    <a:pt x="179" y="44"/>
                  </a:lnTo>
                  <a:lnTo>
                    <a:pt x="180" y="57"/>
                  </a:lnTo>
                  <a:lnTo>
                    <a:pt x="181" y="70"/>
                  </a:lnTo>
                  <a:lnTo>
                    <a:pt x="181" y="85"/>
                  </a:lnTo>
                  <a:lnTo>
                    <a:pt x="179" y="99"/>
                  </a:lnTo>
                  <a:lnTo>
                    <a:pt x="175" y="113"/>
                  </a:lnTo>
                  <a:lnTo>
                    <a:pt x="171" y="126"/>
                  </a:lnTo>
                  <a:lnTo>
                    <a:pt x="167" y="132"/>
                  </a:lnTo>
                  <a:lnTo>
                    <a:pt x="163" y="137"/>
                  </a:lnTo>
                  <a:lnTo>
                    <a:pt x="158" y="142"/>
                  </a:lnTo>
                  <a:lnTo>
                    <a:pt x="154" y="147"/>
                  </a:lnTo>
                  <a:lnTo>
                    <a:pt x="154" y="147"/>
                  </a:lnTo>
                  <a:lnTo>
                    <a:pt x="146" y="138"/>
                  </a:lnTo>
                  <a:lnTo>
                    <a:pt x="140" y="130"/>
                  </a:lnTo>
                  <a:lnTo>
                    <a:pt x="136" y="121"/>
                  </a:lnTo>
                  <a:lnTo>
                    <a:pt x="133" y="112"/>
                  </a:lnTo>
                  <a:lnTo>
                    <a:pt x="130" y="102"/>
                  </a:lnTo>
                  <a:lnTo>
                    <a:pt x="130" y="92"/>
                  </a:lnTo>
                  <a:lnTo>
                    <a:pt x="130" y="82"/>
                  </a:lnTo>
                  <a:lnTo>
                    <a:pt x="132" y="73"/>
                  </a:lnTo>
                  <a:lnTo>
                    <a:pt x="133" y="63"/>
                  </a:lnTo>
                  <a:lnTo>
                    <a:pt x="136" y="53"/>
                  </a:lnTo>
                  <a:lnTo>
                    <a:pt x="140" y="44"/>
                  </a:lnTo>
                  <a:lnTo>
                    <a:pt x="145" y="34"/>
                  </a:lnTo>
                  <a:lnTo>
                    <a:pt x="150" y="25"/>
                  </a:lnTo>
                  <a:lnTo>
                    <a:pt x="156" y="17"/>
                  </a:lnTo>
                  <a:lnTo>
                    <a:pt x="163" y="9"/>
                  </a:lnTo>
                  <a:lnTo>
                    <a:pt x="171" y="2"/>
                  </a:lnTo>
                  <a:lnTo>
                    <a:pt x="171" y="2"/>
                  </a:lnTo>
                  <a:lnTo>
                    <a:pt x="175" y="23"/>
                  </a:lnTo>
                  <a:lnTo>
                    <a:pt x="179" y="44"/>
                  </a:lnTo>
                  <a:lnTo>
                    <a:pt x="179" y="44"/>
                  </a:lnTo>
                  <a:close/>
                </a:path>
              </a:pathLst>
            </a:custGeom>
            <a:solidFill>
              <a:srgbClr val="F6AB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600" kern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601837" y="2342145"/>
              <a:ext cx="2800925" cy="79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年获</a:t>
              </a:r>
              <a:r>
                <a:rPr lang="en-US" altLang="zh-CN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xxx</a:t>
              </a:r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</a:t>
              </a:r>
              <a:endParaRPr lang="en-US" altLang="zh-CN" sz="2000" b="1" dirty="0">
                <a:solidFill>
                  <a:srgbClr val="F6AB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F6A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电力行业协会先进奖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133801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56802"/>
              </p:ext>
            </p:extLst>
          </p:nvPr>
        </p:nvGraphicFramePr>
        <p:xfrm>
          <a:off x="2326906" y="1257123"/>
          <a:ext cx="9512168" cy="4789668"/>
        </p:xfrm>
        <a:graphic>
          <a:graphicData uri="http://schemas.openxmlformats.org/drawingml/2006/table">
            <a:tbl>
              <a:tblPr/>
              <a:tblGrid>
                <a:gridCol w="97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1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9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28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8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28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PDCA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活动计划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13.3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13.4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13.5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13.6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13.7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13.8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13.9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13.10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13.11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13.12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452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现状调查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4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确定目标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原因分析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要因确认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制定对策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对策实施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效果检查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45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sz="12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巩固措施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4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活动总结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rgbClr val="0000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2874507" y="807491"/>
            <a:ext cx="8513869" cy="400110"/>
            <a:chOff x="2567608" y="1268760"/>
            <a:chExt cx="8513869" cy="400110"/>
          </a:xfrm>
        </p:grpSpPr>
        <p:sp>
          <p:nvSpPr>
            <p:cNvPr id="5" name="矩形 4"/>
            <p:cNvSpPr/>
            <p:nvPr/>
          </p:nvSpPr>
          <p:spPr>
            <a:xfrm>
              <a:off x="2567608" y="1268760"/>
              <a:ext cx="85138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346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小组活动日程推进计划表    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346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346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计划线                    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D67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实施线                   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346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346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" name="直接箭头连接符 5"/>
            <p:cNvCxnSpPr/>
            <p:nvPr/>
          </p:nvCxnSpPr>
          <p:spPr>
            <a:xfrm>
              <a:off x="6888088" y="1468815"/>
              <a:ext cx="10801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53464"/>
              </a:solidFill>
              <a:prstDash val="sysDash"/>
              <a:tailEnd type="triangle"/>
            </a:ln>
            <a:effectLst/>
          </p:spPr>
        </p:cxnSp>
        <p:cxnSp>
          <p:nvCxnSpPr>
            <p:cNvPr id="7" name="直接箭头连接符 6"/>
            <p:cNvCxnSpPr/>
            <p:nvPr/>
          </p:nvCxnSpPr>
          <p:spPr>
            <a:xfrm>
              <a:off x="9192344" y="1468815"/>
              <a:ext cx="10801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D6731"/>
              </a:solidFill>
              <a:prstDash val="solid"/>
              <a:tailEnd type="triangle"/>
            </a:ln>
            <a:effectLst/>
          </p:spPr>
        </p:cxnSp>
      </p:grpSp>
      <p:cxnSp>
        <p:nvCxnSpPr>
          <p:cNvPr id="9" name="直接箭头连接符 8"/>
          <p:cNvCxnSpPr/>
          <p:nvPr/>
        </p:nvCxnSpPr>
        <p:spPr>
          <a:xfrm>
            <a:off x="4753470" y="2062930"/>
            <a:ext cx="679267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10" name="直接箭头连接符 9"/>
          <p:cNvCxnSpPr/>
          <p:nvPr/>
        </p:nvCxnSpPr>
        <p:spPr>
          <a:xfrm>
            <a:off x="4756913" y="2206946"/>
            <a:ext cx="675824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12" name="直接箭头连接符 11"/>
          <p:cNvCxnSpPr/>
          <p:nvPr/>
        </p:nvCxnSpPr>
        <p:spPr>
          <a:xfrm>
            <a:off x="4775178" y="2464507"/>
            <a:ext cx="679267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13" name="直接箭头连接符 12"/>
          <p:cNvCxnSpPr/>
          <p:nvPr/>
        </p:nvCxnSpPr>
        <p:spPr>
          <a:xfrm>
            <a:off x="4778621" y="2608523"/>
            <a:ext cx="1083384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15" name="直接箭头连接符 14"/>
          <p:cNvCxnSpPr/>
          <p:nvPr/>
        </p:nvCxnSpPr>
        <p:spPr>
          <a:xfrm>
            <a:off x="5552586" y="2938093"/>
            <a:ext cx="679267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16" name="直接箭头连接符 15"/>
          <p:cNvCxnSpPr/>
          <p:nvPr/>
        </p:nvCxnSpPr>
        <p:spPr>
          <a:xfrm>
            <a:off x="5556029" y="3082109"/>
            <a:ext cx="1083384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18" name="直接箭头连接符 17"/>
          <p:cNvCxnSpPr/>
          <p:nvPr/>
        </p:nvCxnSpPr>
        <p:spPr>
          <a:xfrm>
            <a:off x="6231853" y="3429000"/>
            <a:ext cx="1587111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19" name="直接箭头连接符 18"/>
          <p:cNvCxnSpPr/>
          <p:nvPr/>
        </p:nvCxnSpPr>
        <p:spPr>
          <a:xfrm>
            <a:off x="6443920" y="3554848"/>
            <a:ext cx="1375044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21" name="直接箭头连接符 20"/>
          <p:cNvCxnSpPr/>
          <p:nvPr/>
        </p:nvCxnSpPr>
        <p:spPr>
          <a:xfrm>
            <a:off x="7719303" y="3890679"/>
            <a:ext cx="862462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22" name="直接箭头连接符 21"/>
          <p:cNvCxnSpPr/>
          <p:nvPr/>
        </p:nvCxnSpPr>
        <p:spPr>
          <a:xfrm>
            <a:off x="7719303" y="3989725"/>
            <a:ext cx="747221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24" name="直接箭头连接符 23"/>
          <p:cNvCxnSpPr/>
          <p:nvPr/>
        </p:nvCxnSpPr>
        <p:spPr>
          <a:xfrm>
            <a:off x="8466524" y="4336131"/>
            <a:ext cx="862462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25" name="直接箭头连接符 24"/>
          <p:cNvCxnSpPr/>
          <p:nvPr/>
        </p:nvCxnSpPr>
        <p:spPr>
          <a:xfrm>
            <a:off x="8466524" y="4435177"/>
            <a:ext cx="747221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27" name="直接箭头连接符 26"/>
          <p:cNvCxnSpPr/>
          <p:nvPr/>
        </p:nvCxnSpPr>
        <p:spPr>
          <a:xfrm>
            <a:off x="9112303" y="4830484"/>
            <a:ext cx="1711546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28" name="直接箭头连接符 27"/>
          <p:cNvCxnSpPr/>
          <p:nvPr/>
        </p:nvCxnSpPr>
        <p:spPr>
          <a:xfrm>
            <a:off x="9112303" y="4947462"/>
            <a:ext cx="1711546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30" name="直接箭头连接符 29"/>
          <p:cNvCxnSpPr/>
          <p:nvPr/>
        </p:nvCxnSpPr>
        <p:spPr>
          <a:xfrm>
            <a:off x="10527334" y="5287935"/>
            <a:ext cx="714467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31" name="直接箭头连接符 30"/>
          <p:cNvCxnSpPr/>
          <p:nvPr/>
        </p:nvCxnSpPr>
        <p:spPr>
          <a:xfrm>
            <a:off x="10527334" y="5427396"/>
            <a:ext cx="714467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  <p:cxnSp>
        <p:nvCxnSpPr>
          <p:cNvPr id="33" name="直接箭头连接符 32"/>
          <p:cNvCxnSpPr/>
          <p:nvPr/>
        </p:nvCxnSpPr>
        <p:spPr>
          <a:xfrm>
            <a:off x="10823849" y="5745385"/>
            <a:ext cx="653748" cy="0"/>
          </a:xfrm>
          <a:prstGeom prst="straightConnector1">
            <a:avLst/>
          </a:prstGeom>
          <a:noFill/>
          <a:ln w="34925" cap="flat" cmpd="sng" algn="ctr">
            <a:solidFill>
              <a:srgbClr val="053464"/>
            </a:solidFill>
            <a:prstDash val="sysDash"/>
            <a:tailEnd type="triangle"/>
          </a:ln>
          <a:effectLst/>
        </p:spPr>
      </p:cxnSp>
      <p:cxnSp>
        <p:nvCxnSpPr>
          <p:cNvPr id="34" name="直接箭头连接符 33"/>
          <p:cNvCxnSpPr/>
          <p:nvPr/>
        </p:nvCxnSpPr>
        <p:spPr>
          <a:xfrm>
            <a:off x="10823849" y="5863388"/>
            <a:ext cx="653748" cy="0"/>
          </a:xfrm>
          <a:prstGeom prst="straightConnector1">
            <a:avLst/>
          </a:prstGeom>
          <a:noFill/>
          <a:ln w="34925" cap="flat" cmpd="sng" algn="ctr">
            <a:solidFill>
              <a:srgbClr val="ED6731"/>
            </a:solidFill>
            <a:prstDash val="solid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348921644"/>
      </p:ext>
    </p:extLst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344876" y="894331"/>
            <a:ext cx="1393825" cy="1393825"/>
            <a:chOff x="8616280" y="4509120"/>
            <a:chExt cx="1395187" cy="1395187"/>
          </a:xfrm>
        </p:grpSpPr>
        <p:sp>
          <p:nvSpPr>
            <p:cNvPr id="3" name="椭圆 2"/>
            <p:cNvSpPr/>
            <p:nvPr/>
          </p:nvSpPr>
          <p:spPr>
            <a:xfrm>
              <a:off x="8616280" y="4509120"/>
              <a:ext cx="1395187" cy="1395187"/>
            </a:xfrm>
            <a:prstGeom prst="ellipse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8913763" y="4791214"/>
              <a:ext cx="8002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部门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要求</a:t>
              </a: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4742586" y="1382120"/>
            <a:ext cx="6687414" cy="586948"/>
            <a:chOff x="5412211" y="2060848"/>
            <a:chExt cx="5724349" cy="703529"/>
          </a:xfrm>
        </p:grpSpPr>
        <p:sp>
          <p:nvSpPr>
            <p:cNvPr id="6" name="矩形 5"/>
            <p:cNvSpPr/>
            <p:nvPr/>
          </p:nvSpPr>
          <p:spPr>
            <a:xfrm>
              <a:off x="5412211" y="2060848"/>
              <a:ext cx="5724349" cy="703529"/>
            </a:xfrm>
            <a:prstGeom prst="rect">
              <a:avLst/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6092936" y="2212557"/>
              <a:ext cx="40318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户外变电站非计划性操作次数减半</a:t>
              </a:r>
            </a:p>
          </p:txBody>
        </p:sp>
      </p:grpSp>
      <p:sp>
        <p:nvSpPr>
          <p:cNvPr id="8" name="燕尾形箭头 14"/>
          <p:cNvSpPr/>
          <p:nvPr/>
        </p:nvSpPr>
        <p:spPr>
          <a:xfrm>
            <a:off x="3979456" y="1382120"/>
            <a:ext cx="600672" cy="586948"/>
          </a:xfrm>
          <a:prstGeom prst="notchedRightArrow">
            <a:avLst>
              <a:gd name="adj1" fmla="val 50000"/>
              <a:gd name="adj2" fmla="val 63631"/>
            </a:avLst>
          </a:prstGeom>
          <a:solidFill>
            <a:srgbClr val="05346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燕尾形箭头 15"/>
          <p:cNvSpPr/>
          <p:nvPr/>
        </p:nvSpPr>
        <p:spPr>
          <a:xfrm rot="5400000">
            <a:off x="2686881" y="2474506"/>
            <a:ext cx="591775" cy="681400"/>
          </a:xfrm>
          <a:prstGeom prst="notchedRightArrow">
            <a:avLst>
              <a:gd name="adj1" fmla="val 50000"/>
              <a:gd name="adj2" fmla="val 68869"/>
            </a:avLst>
          </a:prstGeom>
          <a:solidFill>
            <a:srgbClr val="05346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2344876" y="3342256"/>
            <a:ext cx="1393825" cy="1395412"/>
            <a:chOff x="8616280" y="4509120"/>
            <a:chExt cx="1395187" cy="1395187"/>
          </a:xfrm>
        </p:grpSpPr>
        <p:sp>
          <p:nvSpPr>
            <p:cNvPr id="11" name="椭圆 10"/>
            <p:cNvSpPr/>
            <p:nvPr/>
          </p:nvSpPr>
          <p:spPr>
            <a:xfrm>
              <a:off x="8616280" y="4509120"/>
              <a:ext cx="1395187" cy="1395187"/>
            </a:xfrm>
            <a:prstGeom prst="ellipse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8913763" y="4791214"/>
              <a:ext cx="8002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存在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问题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4121288" y="2480774"/>
            <a:ext cx="7416800" cy="83026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小组成员统计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月至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月份建新运维操作站管辖的建新变、南郊变、高岐变三座户外变电站的非计划性操作情况，如下图所示：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表 7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83" y="3342256"/>
            <a:ext cx="7196417" cy="26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7536336" y="3143973"/>
            <a:ext cx="811212" cy="708025"/>
            <a:chOff x="6397725" y="3805750"/>
            <a:chExt cx="1030958" cy="900100"/>
          </a:xfrm>
        </p:grpSpPr>
        <p:sp>
          <p:nvSpPr>
            <p:cNvPr id="16" name="任意多边形 23"/>
            <p:cNvSpPr/>
            <p:nvPr/>
          </p:nvSpPr>
          <p:spPr>
            <a:xfrm>
              <a:off x="6438076" y="3805750"/>
              <a:ext cx="970432" cy="900100"/>
            </a:xfrm>
            <a:custGeom>
              <a:avLst/>
              <a:gdLst>
                <a:gd name="connsiteX0" fmla="*/ 450050 w 970494"/>
                <a:gd name="connsiteY0" fmla="*/ 0 h 900100"/>
                <a:gd name="connsiteX1" fmla="*/ 900100 w 970494"/>
                <a:gd name="connsiteY1" fmla="*/ 450050 h 900100"/>
                <a:gd name="connsiteX2" fmla="*/ 890957 w 970494"/>
                <a:gd name="connsiteY2" fmla="*/ 540751 h 900100"/>
                <a:gd name="connsiteX3" fmla="*/ 879501 w 970494"/>
                <a:gd name="connsiteY3" fmla="*/ 577655 h 900100"/>
                <a:gd name="connsiteX4" fmla="*/ 970494 w 970494"/>
                <a:gd name="connsiteY4" fmla="*/ 734540 h 900100"/>
                <a:gd name="connsiteX5" fmla="*/ 796125 w 970494"/>
                <a:gd name="connsiteY5" fmla="*/ 734540 h 900100"/>
                <a:gd name="connsiteX6" fmla="*/ 768284 w 970494"/>
                <a:gd name="connsiteY6" fmla="*/ 768284 h 900100"/>
                <a:gd name="connsiteX7" fmla="*/ 450050 w 970494"/>
                <a:gd name="connsiteY7" fmla="*/ 900100 h 900100"/>
                <a:gd name="connsiteX8" fmla="*/ 0 w 970494"/>
                <a:gd name="connsiteY8" fmla="*/ 450050 h 900100"/>
                <a:gd name="connsiteX9" fmla="*/ 450050 w 970494"/>
                <a:gd name="connsiteY9" fmla="*/ 0 h 9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0494" h="900100">
                  <a:moveTo>
                    <a:pt x="450050" y="0"/>
                  </a:moveTo>
                  <a:cubicBezTo>
                    <a:pt x="698606" y="0"/>
                    <a:pt x="900100" y="201494"/>
                    <a:pt x="900100" y="450050"/>
                  </a:cubicBezTo>
                  <a:cubicBezTo>
                    <a:pt x="900100" y="481120"/>
                    <a:pt x="896952" y="511454"/>
                    <a:pt x="890957" y="540751"/>
                  </a:cubicBezTo>
                  <a:lnTo>
                    <a:pt x="879501" y="577655"/>
                  </a:lnTo>
                  <a:lnTo>
                    <a:pt x="970494" y="734540"/>
                  </a:lnTo>
                  <a:lnTo>
                    <a:pt x="796125" y="734540"/>
                  </a:lnTo>
                  <a:lnTo>
                    <a:pt x="768284" y="768284"/>
                  </a:lnTo>
                  <a:cubicBezTo>
                    <a:pt x="686841" y="849727"/>
                    <a:pt x="574328" y="900100"/>
                    <a:pt x="450050" y="900100"/>
                  </a:cubicBezTo>
                  <a:cubicBezTo>
                    <a:pt x="201494" y="900100"/>
                    <a:pt x="0" y="698606"/>
                    <a:pt x="0" y="450050"/>
                  </a:cubicBezTo>
                  <a:cubicBezTo>
                    <a:pt x="0" y="201494"/>
                    <a:pt x="201494" y="0"/>
                    <a:pt x="450050" y="0"/>
                  </a:cubicBezTo>
                  <a:close/>
                </a:path>
              </a:pathLst>
            </a:cu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文本框 7"/>
            <p:cNvSpPr txBox="1">
              <a:spLocks noChangeArrowheads="1"/>
            </p:cNvSpPr>
            <p:nvPr/>
          </p:nvSpPr>
          <p:spPr bwMode="auto">
            <a:xfrm>
              <a:off x="6397725" y="4045793"/>
              <a:ext cx="1030958" cy="39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62.90%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燕尾形箭头 21"/>
          <p:cNvSpPr/>
          <p:nvPr/>
        </p:nvSpPr>
        <p:spPr>
          <a:xfrm rot="5400000">
            <a:off x="2727704" y="4971587"/>
            <a:ext cx="628167" cy="724608"/>
          </a:xfrm>
          <a:prstGeom prst="notchedRightArrow">
            <a:avLst>
              <a:gd name="adj1" fmla="val 50000"/>
              <a:gd name="adj2" fmla="val 67820"/>
            </a:avLst>
          </a:prstGeom>
          <a:solidFill>
            <a:srgbClr val="ED673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45135" y="5622231"/>
            <a:ext cx="304602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制表：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日期 ：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33310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2433108" y="1185840"/>
            <a:ext cx="1393825" cy="1393825"/>
            <a:chOff x="8616280" y="4509120"/>
            <a:chExt cx="1395187" cy="1395187"/>
          </a:xfrm>
        </p:grpSpPr>
        <p:sp>
          <p:nvSpPr>
            <p:cNvPr id="21" name="椭圆 20"/>
            <p:cNvSpPr/>
            <p:nvPr/>
          </p:nvSpPr>
          <p:spPr>
            <a:xfrm>
              <a:off x="8616280" y="4509120"/>
              <a:ext cx="1395187" cy="1395187"/>
            </a:xfrm>
            <a:prstGeom prst="ellipse">
              <a:avLst/>
            </a:prstGeom>
            <a:solidFill>
              <a:srgbClr val="ED673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913763" y="4791214"/>
              <a:ext cx="8002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症结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所在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4711252" y="1559695"/>
            <a:ext cx="7151883" cy="6461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小组成员根据设备缺陷种类，对上述三座变电站设备缺陷进行分类统计，如下图所示：</a:t>
            </a:r>
          </a:p>
        </p:txBody>
      </p:sp>
      <p:sp>
        <p:nvSpPr>
          <p:cNvPr id="24" name="燕尾形箭头 32"/>
          <p:cNvSpPr/>
          <p:nvPr/>
        </p:nvSpPr>
        <p:spPr>
          <a:xfrm>
            <a:off x="3973448" y="1544475"/>
            <a:ext cx="591289" cy="577780"/>
          </a:xfrm>
          <a:prstGeom prst="notchedRightArrow">
            <a:avLst>
              <a:gd name="adj1" fmla="val 50000"/>
              <a:gd name="adj2" fmla="val 59087"/>
            </a:avLst>
          </a:prstGeom>
          <a:solidFill>
            <a:srgbClr val="ED673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表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82" y="2382574"/>
            <a:ext cx="7711101" cy="365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8562529" y="2951066"/>
            <a:ext cx="2917825" cy="790575"/>
            <a:chOff x="8544272" y="3032956"/>
            <a:chExt cx="2918387" cy="792088"/>
          </a:xfrm>
        </p:grpSpPr>
        <p:sp>
          <p:nvSpPr>
            <p:cNvPr id="27" name="矩形标注 35"/>
            <p:cNvSpPr/>
            <p:nvPr/>
          </p:nvSpPr>
          <p:spPr>
            <a:xfrm>
              <a:off x="8544272" y="3032956"/>
              <a:ext cx="2735789" cy="792088"/>
            </a:xfrm>
            <a:prstGeom prst="wedgeRectCallout">
              <a:avLst>
                <a:gd name="adj1" fmla="val -57089"/>
                <a:gd name="adj2" fmla="val 8598"/>
              </a:avLst>
            </a:prstGeom>
            <a:solidFill>
              <a:srgbClr val="053464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8544272" y="3121223"/>
              <a:ext cx="291838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操作机构箱类缺陷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48.72%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是问题的症结所在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69677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328428" y="1173550"/>
            <a:ext cx="979308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72BB2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因统计的三个变电站全采用传统机构箱，且在变电站采用最为广泛，根据公式：缺陷率</a:t>
            </a:r>
            <a:r>
              <a:rPr lang="en-US" altLang="zh-CN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缺陷个数</a:t>
            </a:r>
            <a:r>
              <a:rPr lang="en-US" altLang="zh-CN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操作机构箱总个数</a:t>
            </a:r>
            <a:r>
              <a:rPr lang="en-US" altLang="zh-CN" sz="2000" b="1" dirty="0">
                <a:solidFill>
                  <a:srgbClr val="0534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17829"/>
              </p:ext>
            </p:extLst>
          </p:nvPr>
        </p:nvGraphicFramePr>
        <p:xfrm>
          <a:off x="2328428" y="2362830"/>
          <a:ext cx="9577064" cy="2304256"/>
        </p:xfrm>
        <a:graphic>
          <a:graphicData uri="http://schemas.openxmlformats.org/drawingml/2006/table">
            <a:tbl>
              <a:tblPr/>
              <a:tblGrid>
                <a:gridCol w="2322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034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课题人员对三座变电站统计</a:t>
                      </a:r>
                      <a:r>
                        <a:rPr lang="en-US" altLang="zh-CN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2012</a:t>
                      </a:r>
                      <a:r>
                        <a:rPr lang="zh-CN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月至</a:t>
                      </a:r>
                      <a:r>
                        <a:rPr lang="en-US" altLang="zh-CN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2013</a:t>
                      </a:r>
                      <a:r>
                        <a:rPr lang="zh-CN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月的缺陷率情况</a:t>
                      </a:r>
                      <a:endParaRPr lang="zh-CN" sz="18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B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变电站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缺陷数</a:t>
                      </a:r>
                      <a:endParaRPr lang="zh-CN" sz="11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操作机构箱总数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缺陷率</a:t>
                      </a:r>
                      <a:endParaRPr lang="zh-CN" sz="11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平均缺陷率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建新变</a:t>
                      </a:r>
                      <a:endParaRPr lang="zh-CN" sz="11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28.57%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22.35%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南郊变</a:t>
                      </a:r>
                      <a:endParaRPr lang="zh-CN" sz="1100" b="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33.33%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4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高岐变</a:t>
                      </a:r>
                      <a:endParaRPr lang="zh-CN" sz="11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67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14.28%</a:t>
                      </a:r>
                      <a:endParaRPr lang="zh-CN" sz="11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0537340" y="2004314"/>
            <a:ext cx="1271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单位（个）</a:t>
            </a:r>
          </a:p>
        </p:txBody>
      </p:sp>
      <p:sp>
        <p:nvSpPr>
          <p:cNvPr id="14" name="矩形 13"/>
          <p:cNvSpPr/>
          <p:nvPr/>
        </p:nvSpPr>
        <p:spPr>
          <a:xfrm>
            <a:off x="8665132" y="4708739"/>
            <a:ext cx="2973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制表：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日期 ：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grpSp>
        <p:nvGrpSpPr>
          <p:cNvPr id="15" name="组合 11"/>
          <p:cNvGrpSpPr/>
          <p:nvPr/>
        </p:nvGrpSpPr>
        <p:grpSpPr>
          <a:xfrm>
            <a:off x="2329414" y="5016516"/>
            <a:ext cx="9647099" cy="1050631"/>
            <a:chOff x="1992530" y="5301208"/>
            <a:chExt cx="9647099" cy="1050631"/>
          </a:xfrm>
        </p:grpSpPr>
        <p:sp>
          <p:nvSpPr>
            <p:cNvPr id="16" name="矩形 15"/>
            <p:cNvSpPr/>
            <p:nvPr/>
          </p:nvSpPr>
          <p:spPr bwMode="auto">
            <a:xfrm>
              <a:off x="1992530" y="5301208"/>
              <a:ext cx="9647099" cy="1050631"/>
            </a:xfrm>
            <a:prstGeom prst="rect">
              <a:avLst/>
            </a:prstGeom>
            <a:solidFill>
              <a:srgbClr val="053464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b="1" ker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043889" y="5472580"/>
              <a:ext cx="95443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按照目前运维站的运行模式，不采取措施，随着操作机构箱运行时限越长，</a:t>
              </a:r>
              <a:r>
                <a:rPr lang="zh-CN" altLang="en-US" sz="2000" b="1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设备缺陷率将会更大，已不能满足电力系统的安全运行要求。</a:t>
              </a:r>
              <a:endParaRPr lang="zh-CN" altLang="en-US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803016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LTRA_SCORM_COURSE_ID" val="683835D0-7DAF-4AE5-A6D6-F172E80368EE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p1bk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adW5Jv6YZjj0EAAA0EwAAJwAAAHVuaXZlcnNhbC9mbGFzaF9wdWJsaXNoaW5nX3NldHRpbmdzLnhtbNVYX3MaNxB/51NorpPHgJ3areMBPNg+xkwwULjUyRMj7hZOtU66SjoIeeqn6QfrJ+kKGXzYji3ckmmHYeBWu7/9L62ufvYl42QOSjMpGsFh9SAgIGKZMDFrBB+j9tuTgGhDRUK5FNAIhAzIWbNSz4sJZzodgTHIqgnCCH2am0aQGpOf1mqLxaLKdK7squSFQXxdjWVWyxVoEAZULed0iT9mmYMO7hA8APCbSXEn1qxUCKk7pGuZFBwIS9BywaxTlLc51WlQc2wTGt/OlCxEciG5VETNJo3gh5OW/ax5HNQly0DYmOgmEi3ZnNIkYdYKykfsK5AU2CxFcw8PjgKyYIlJG8G7IwuD7LXHMCtw5zu1MBcSgyDMHX4GhibUUPfoFCqYgsJsgG4aVQCCbtFKnAa+mA3BkZKloBmLI1whNlSN4DIaD8N2OAx7F+H447DrTPWWiDpRN/SSGQzDUdiLwuH4vNPfUeI1WsLrVqe7o8xNeD7qRLtq6rWudxUZXPV7fjJXnwfhsNvpfRhH/X436gzupVapLyW5XtuulzrWlSzUVlWs22yQSiMfFIcGg23OqZpBJNsMq3hKuYaA/JbD7JeCcmaWtrJxN7gFyFs6h9gMbdk2AluKwT2cA0TTUFmpJ443PfH+aMv7mlNf8uxpQ+vUGBqn2D9mXf5lypprKsVW5dtnMpE82bgE2QSSHs2gtCuMbploI+dhQKaYCI7OthSjPCDMoPPxRlgXE22YWe0+7TInQSzcJoFcjx4FI06pQhd1mX4Xd9v6cTMUCblUdIFbm4uHI3+LfQDCh+0KY89t/EH5sIeK6h04SYtzH+bhuhJ9mK+pugVFIim5F/9gXSukI6bSy/aMMi+7b2CimQEf1nPmpfpGFjwhS1kQzm6BGEnQ+iLDfymQ8klApkpmKyoeVoZozrCu5gwWkJz5KPqMKrICJfFkzDkYp+H3gn0lE5hKhbhA51hsSGfa4Vd3As6p1vegdG3jm1G3cxmOO73L8NMb6yBN5hTPpt3Asa0hy81e8OmSCGnWchiOmBZYyzYpCUtWaz6+VV+fBs2ygrs0/9vJKEHvMSX70bJLYl60wFttSuerRrTNtYLGFmSYEoeJCzEeCkwU4AsYU0Gk4EtCY9zytG3rOZOFRoprYAetX2+hkydMrJ5meIChRpWA8oI8OHz349HxTz+fvD+t1v7648+3zwrdjSUDTq06N5dcPDsDeks+mDdfkPvmBOktt6ulz0yT3pJPzJTesg8nS2/BR/PlC5LPTJmb+ezxAFOv2cHq6TlrNRD+F8csDNKvPk3SCz9FXv0Zjrzg+j5c/Q+e05SdGAalacHLBDxhZm7HxDOGswwnm+S77Rf7qepXVOY/ugG4st5PZfqG+Tt34//GZfe0uQxv3X43N8rttyx2JWOCZRgIe6RuXs00j48O8D795FKlgmjbb7qalb8BUEsDBBQAAgAIAFp1bknYxnWJuAIAAE8KAAAhAAAAdW5pdmVyc2FsL2ZsYXNoX3NraW5fc2V0dGluZ3MueG1slVZtb9owEP6+X4HYd9K90kkpEqVMqtSt1Vr1u5MciYVjR7ZDx7+fz7EbGwhkWJXw3fOcz+fnjqZqS/niw2SS5oIJ+QxaU14qtHjbhBY306zVWvBZLrgGrmdcyJqw6eLjT/tJE4u8xBI7kGM5G5JDf8zcfsZQ3Bnf5riGCLmoG8L3D6IUs4zk21KKlhcXU6v2DUhG+dYgr37MV+vBAxhV+l5DHeW0vsY1jtJIUAowpe9rXBdZjGTA/ElX9jOS0x91/vYHtB1VVFva8hOuIVpDSoiLfL3ENYznJnr8KnNc5wka/moD/fIZ1yCUkT3IOPjdV1yDDNG0zf9opJGixILGnPOP+M5hghSm/TCrK1wXCXghPOjiK7jy2LveBSD3Nez7FNtVCvaEdT0YCPjoGYOFli2kid91PlWJt8dWm/6AxYYwZQChqQc9maSfSKt8mNjW4/7AG+VFAHKGHvEqWFvDqss3AMb2Hr9a3dpREeb3bgsSlLBzxiDD3tgjf5uyHiEDY498ZrSAR872R/BDT8fxT3xL3GOer77xAidm6+vld96LJz1g46rgaGfwmFoUsFCYzgutAV8tTaytSyk5yinlZEdLoqngvxCX7e1lVJocOJzSTusq1VQzOCU3m6MZ0uF72f1lNXa/Cf3duv1EmxF+MyVak7yqzW+Smk4cz/SICTNNTjNwSBo4yHu+ESM5NZFbkC9CsLGncKEhxNprD4FF11hD8DQJSpAmp2ucuiCnis/bOgO5Nm9GwYsmtnW4ipYVM3/6lcIbFDFhwNkxdWXCcULfNRkYnACAyLzyiu02nadumaYMduD7PjDYCw/dLFVGoUNiW+oH2OhQbs4ySo9uTPRCCXGx4wTh1eQl4oETOmLJu8Cx5jXJlL1Z1PV+APeRo5HsJxlKLxxidu+UFAU2/uMKGiP+I/kPUEsDBBQAAgAIAFp1bkn9pNYkEAQAAEUSAAAmAAAAdW5pdmVyc2FsL2h0bWxfcHVibGlzaGluZ19zZXR0aW5ncy54bWzNWFFzGjcQfvev0Fwnj+Hs1GkdD+DB5jxmgoHCpU6eGHG3cKp10kXSQchTf01/WH9JVwgw2A4WHjvTYTz4Vrvf7mp3pe+onn3LOZmC0kyKWnBUOQwIiESmTExqwaf48u1JQLShIqVcCqgFQgbkrH5QLcoRZzobgDGoqgnCCH1amFqQGVOchuFsNqswXSi7KnlpEF9XEpmHhQINwoAKC07n+GXmBehgieABgH+5FEuz+sEBIVWHdC3TkgNhKUYumE2K8iuT8yB0WiOa3E6ULEV6IblURE1GteCXk4b9rHQcUpPlIOyW6DoKrdic0jRlNgjKB+w7kAzYJMNojw6PAzJjqclqwbtjC4Pq4UOYBbhLnVqYC4l7IMwSPwdDU2qoe3QOFYxBYTFA140qAUG3ZBuaBr6ZtcCJ0rmgOUtiXCF2p2pBMx72o8uoH3UuouGnftuF6m0Rt+J25GXT60eDqBNH/eF5q7unxXO8RNeNVntPm5vofNCK9/XUaVzva9K76nb8bK6+9KJ+u9X5OIy73Xbc6t1ZLUq/UeRquN0vVewrWaqtrlhNWS+TRt5rDg0Gp5xTNYFYXjLs4jHlGgLyVwGTP0rKmZnbzsbD4BagaOgCEtO3bVsLbCsGd3AOEENDZxsz8X49Ex+Ot7IPnfuNzB4PtEqNoUmG82NW7b8pWWmNpdjqfPtMRpKn65TGuNMcs2koRnlAmMHskvWqsXtgLhnHGljbo8pYmAfpJRlVGLTelC930g5zUo9ESpqKzvCschk68Y/UeyB81K5wN7ndUVA+6pGieg9N0uDcR7m/6i0f5WuqbkGRWErupd9bVZ+0xFh6xZ5T5hX3DYw0M+Cjes68XN/IkqdkLkvC2S0QIwlGX+b4XwZk82wnYyXzhZRTbYjmLAUyZTCD9MzH0Rd0kZdoiVddwcE4D19L9p2MYCwV4gKdYrOhnGmHX9kLuKBa34HSVYxvBu1WMxq2Os3o8xubIE2nFG+b/cBxUCEvzKvg0zkR0qzscDsSWmIv26KkLF2s+eRWeX4ZNMtL7sr80sXYgH7FkryOl30K82QE3m4zOl0Moh2uBTSOIMOSOExcSPBQZ6IEX8CECiIFnxOa4JGn7VhPmSw1StwAO2j9/AidPWFi8TRBnooeVQrKC/Lw6N2vx+9/+/3kw2kl/Pfvf97uNFoSjR6n1p1jGhc7WZ235T0G+YTdDzmht92+ke7gh96Wj7BEb9v7XNHb8AFjfMJyB29cM66HBKYaWrrzOHNaULyfQ5ww7T992r4TfY69Ji4aeMF1fbS6Hz35keUAvY373ysEvDMm7gzEW4OzHLlK+tNOgNfp02f02m6W7jrxhXrNd+NeemL+v0m4p/VL5dZb5PrNbPvXigOUb//0Uz/4D1BLAwQUAAIACABadW5JWa6DGqEBAAAsBgAAHwAAAHVuaXZlcnNhbC9odG1sX3NraW5fc2V0dGluZ3MuanONlE1vwjAMhu/8iiq7Toh9wnZDg0lIHCaN27RDKKZUpHGUhA6G+O+rw1fTpoP40rx9+jp25WxbUbFYzKLXaOue3f7D3zsNSLN6Bbe+Lhr0jHRmRDqDSZqBSCWwCpIfPz3JuzMRMmbSmU43n2RrSn4M6c2cC1PGVcBCBzQT0PKA9hPQ1qHEv15lh6r2FZXaPF1Zi7Ido7QgbVuizrhj2M27W+UCKzDmoC+gcx6DZ9p1q4k8Oz51KcpcjJnicjPGBNtTHi8TjSs5a8q/2CjQxQ9f7oHOS/dt6NmJ1NiRhayaeNijaCaVBmPgkPd5SBGEBZ+CKPl23PoH9YzrBVXoPDWpPdL9O4oyrXgCtS71+hQ+JguvWje7FHXOwtruiYd7Co8QfAO6ZjV4pPBAVCt1xQ9UGhPqSA2t9/yECuSzVCaH1B2KIEeHJdum7p0LdccfMG+EsDJCi8BEZk0XxxVTb4ODaypZx6GZFyExlBcDmgp9nJ9E7zS2eo3Q/iti3FoeL7LidihuRuo4mOIZ9EjOkYSM6yXoCaIo6vm+dHL/ct61dn9QSwMEFAACAAgAWnVu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WnVuSQ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WnVuST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BbdW5JEqq4V0YWAAAKLgAAFwAAAHVuaXZlcnNhbC91bml2ZXJzYWwucG5n7Vr7X9Jn36ds022ma92bmiiWTds0DVweUmFOp3XncuugYR5mgGSaiuYBBem2dVp4KEskTWu7557NU6ipKGJNAwyUlVNTRCpOS1RSAkQEni+2ve49r2ev5/kH/IHXl+t6X4f353O9r+vzub5w6csDERvf3vI2CATauG9v2EEQaAMaBLK4bfUmUHNHkx0JPNZlH4z4DNQ8DH4BFDZgQ74IAYFoZe+sJL0BlN/K3IvMBoHeO23+rJtOhuSDQDvr9oWFHM5PmBPGX27CPGMvGG4Q1jFBURa231W89NxW9vHeHR+HBVq9Y/1T+SvOjn//l8UVF9uHnu9ab7LeFgzdcHt2B+SxTJQxs0iaE6QONVKRik6tM8KPUHV3Xq7+pFAooo9P+h2of9ZviwjCmwzaqOlCZe8hJUNlA/ABUXYt/zN2/w1uEOEfaBju7i5zXQxFAzs/4qK6bwnxxG4AKp5mPv76wFlen8mglFqbW4ATYnkbIUfWA19/33eZvjDfo/RyN5cy81OgftGbzW38nUNkvtdM7yl08rrEA+Jl1ZIFCBRHKuad4qzTuVezIcC4y4F7y/GvHkVkLM628ffcYhSz1umURdqeMryiqbNSlWBpRyd6M5eev1hp6dVMZi3TdjubGAfqipZfSNvJot1zQUjlbWXnLHdFj8mdMIBbS4+p/YFZ6tIs34LlCXPGBy1sg14+Cnls0IpIWSKi9mbsEH9ii6VEpJ/WHuhH/hJaBFf/duhHcUKRTipd6fylIgqOv3NWOtVBHFOzHDNqhguFZyMT2mglh+m1CxTiXPJEqFIPRs/T5bUjRMfxli3oUlofYKve/2j5hPNvknvzgHODg5/UsbOZ0eUTb14YqAorx081tWeETbCZiodBlw41pOxscqkYl/uekCxfdFYtEZ0CM8n2bTdyHYoB12Y2gHdywmyWWPcP/cIT5omIezIktzJ4lBQ6vH7I8lJU0MJAhNgV+5wMVGTkrYwGUbKfal7229YNV8wlT/k/AYtZrRRhJ4p+JMRt3AdOYVN9ECvPbKPYH97BxHnZUuGVQ+3QjCJZZAV0p3aCMeX/jjt3O6ikLVuWooKhEPxYfm6iT5FvizuFpOMmFrXXppkgpiU2Oz1RNgRD9T6yijaTH/NlkMeHguAtPy2s8BVoBqu1jOrdoqIxV8D6WraHqoz9kapUPZC/s2msYsGDmpFGqmxbjFaUEkkXeAoOs7E2AvDZhaxrZZ6f26Rn7fK1Kd68W2axFDCGnvQ/swVC5YQcrBySQhPrh7ZieBQutOMmNyDTUZUcPJHbXEbkaMLz6TxmCb7s9vvoxfiP6Bnnw77FHYuo4dw/XS/tcI/cHocuKEperqrk6qgppOWRugMt8qzKOr7/YDutllZC5rbPRtWX4NnL2fg6NZnopOLJcqRZ6akaP657K1pArcTLzuoiuQxxLja2w68eEurBQTuqUj9BqAj8JUYRzIuiKrDnSuHDrahYL/enZIOTYshwTcrqZqtptQsFPNSdWL5Xg0tFDr9lrhHVGCjgd/P1TldzyCJLWslBs+m5v7pUnK0Cz4YZPw62+ZUdEmdDOA/NqJd/usMSIXZJ4YQcllWzpQXHo7zKckpTqCRwPoaIYnKyBDmYCe68AHq3mBddzPZv+/BRUqnrWx9Qay2mtlrSXKPROvC7ZWwC5xW5jsItYNvJk51Q07RaXDDFxwRXULU5mIRxQkBt4Ty9bNt+VhnxoTRg/QOrEFVXaOqbVEY62+EjHVVexMpADVi5X8H4pMcNp57gURRIbAJClb215QEZori4UHj8bm18a6LApQLnyrK+hEBqmX2h4b8NrgjkwPFxDwqWuu4PeHnDtAVu05X1tP36i4CXTpY48Rkvy8+zv3bIInp2CueDSDIqRZgA8erJEKjBBz04vK+OpzruD3/F6UIeD693l2y/ge51vYYmyAaRbgJp1steYThap1t8wublXVGnDSkmpzWeEHrNAipeJd0qlhGDzieX7+PYt4yu8AzUBbGuTl7w/EF+iWT3NS7VNyEQdfOKAsknJCPRE5v8sFSs2QKeJqcGJ9Cn8vx4I1nBI9kBAiducmKr0oFCFIY7g0BnQvdM5nEk95JXMHss8VSsjQM9qNIBwe5aoKj2ghy4YWMBrFOdgRDCKduprC/phv34evktBUzvKws+L4ByyD5oGT6rbvuAhFdJayZzxTfV8qxtQxd9QysH2y9voF5uxqYmjGs6lG/DkCZNICrrPC936vbus7yumvGQbWHN2BWrD1QT26/oA1VlOpY0qdFvMdZBq5pRU+T76lvG2riaHCekVrPAV9aRBdq8vRrUbKrGQ4U2yaWAxGxenAhxs/RzQBgf1pzt1d07Af+U+y8+4Y6vsRs+BrXpyLp1Dc/uaC3FZfrWzwEMIuqxTBwRfCYhWcRSo7qczkbaDLTxukzvJWW5Ra7//JfP60uUxQ6q5FpenQ4WVS/FNis3o1lUXwqSP0YolHNpHpyw59x8GyzivR9YDPZjGxieKcfDP0OxylwqUlSprpS2tHktsJlRsWnjgWMV+tNFBmAQuTGhCUs5Uj7RXBjHhycbkNr8SHYuG15qGDoF0fuMQYsQ5nDTH1IcaXOVdf9XT8uAgB1caSQEYnkxIAsda1PEateBdln2B3y5ZYT1r9Gj6ZHcxYnpqlo1XxVuI2EVwExP5MCOoX1iw8kWkbtoVwW9wa4YAumfxayLHwLbtywFOi/Ye89evNmflRsjqIK0bYoN/53OKeiQCXp655BFsxksvuKhOqyKJlR1ZFuVsElFQ7LdlQrXcPRK/kbJYr5Rftc3YWSiL9LxPqZqvNrlqsL1xE31sqAZSxlV7MltChxedoIpM8aCZYMrqj3mpZlzCTnffxJcnq1f/LuYuBmdHmrDQUwEGYHG43Uu2Y5ZnxoHZQuWIFCXcYMDUHkGFmJOOG5Flq8DHjs2o83x9uHfQT0LDz1aaszwr64c8+PaWzDzA2MONqBPqS7A/KAv3dagNWgNWoPWoDVoDVqD1qA1aA1ag9agNWgNWoPWoDVoDVqD1qA16O+gXPHNvOkA8xvnWxH/7zvp/+t19eFyvH6uM6oWL6NWsJ0LZyW3Lzjv0S1S+giCwSKMqbVuQjQ6Z+4XeqOMEsP+Oe/bWdLKLBbR8ys0x/wLpW60W/mPCRPK99w7llQ/EUElSU3UT2ZhM2ImRLPaGQ3Q9d5WhnFZ0Tm3752YK6iZqY7RU7WY2sAmu1nXshfwTtN3XmB0bcHMT1Kb6flWUYMg+0gUwvDqp9H2Jkvn/KeSu+MJ+idL8jqSUfIoAhKsHtgcRUjbw1Ytcr1Jp0UI/Wyb3xfVEArPL6paCnVU9arHjvl94SjWEuPygiNsaCUqWeHSswt8xs2Y3aYfnr5r2huv8fTXrwPdg0q2nwlltPTEG36PQMROzyNlyJ2FThJa8KtLznY2sLyTcw+LWtL5RyT3NM0983uCOfFfiLqVTD3c1wvqLs5+CdFOZfNf8OcI4Ih5/TdVU3KtiGSK+MrtESroA5yyVztPTkF6IdrSZI4ji4y9Ek47Dp+Qi1GDAwZ8h294d+5W8LMDRuRSG+kT7BhGqF/JaoeAQOBQo4uG41rmKaqOd28QwI/tzL4pgcIlEIQ3GB0dmPPjUWEt9+G6NBuyyseyqwGfHFCV6OQpJ1/UufgrJrHEuPh5bUC6ZLY8rCpuOvzyQGdQNL3moq9z26bTLAIeTvapf89f1oacZ+rnMb855AZHePWUTJ3H6Rp1WdVsle5oSD0uWQjH3p+wBYFKt2I/apmuiPd7zUMooSUINdx30V4phHaU6MxVi2XdrQI7LOeVBDoBz33LTkffiKEHDSfs+8QhZHsSirdZrCt/QgsWfDjOL0jLW50qblj1iqELr6KynSah/DcdWktGO7AaC0Bd3LzLjdNl8RENAsTqXETNbWZUeDn9O1wm44Yv18FK5fC2xyWQ2NO6NEP9pMSlrWQznVGyBSqDsPbEqOrsggBbmrtLiPLADFPzcXVB0Hlg5AZMadLduYmTVNTRU46gM/2D7JhmlZaV1jR/FqhU7IDExwqNl99DN58Ag1vqhzosB9rA32C77UfuFsymY8qRTYgNVENTRzDAyLrhFD+aO7ulaLGizlMuYp8UAIs1nGN8T3B9lLgLaBAv7dMkCC3ttnLiHvn7J3zhuAi9Fq/azpL0BEaLnH7BSVER2Ruq+0LdxGz21eNGGypSBoHoLi0YvBz8xnbXqJ1g2D8s6BkNkQ261wXhpddjDhiBrRi357PGv5BoPN8wUPXaoPxn5+wqlfeb20YNZg43e1893s/VJyV2enLSLhB/jH8wo4kbhYe40TDjJPeasysLmJ/7NZ9SxRxDzS6oc3XQB67d2/MluH27HB+lbbixAn52PMFNQQ2N2MZh8Hy/5Q0XlsYlO+ITEtCJ6UfKdcN5zOzF8T6jmtSiMdn0LY+2VKpqsasOVs1OUqwbFmiTmrS7vNyuWcAlZoINgRrTDXxPrNCubRQ2jqy1iNGJvniD6vHw/pz/r0KMHncliXA4RcFQ4/zpLaort+zXJUfu3+AwkhX90B5B+kl5cTeKqaM5LmwXq1SNT66wibvhgIoas8NqiRpp447TRxrGURK7JyKTUWvqfRx1wLtluFz3wLsIt2enmL98IWOVW3zrzdn950dfxYtRq+W5l3ySUfVJdJNMOG5exjjhEeNlxcqzUx7Yy2Uv8InwKG7hMyXJpIcUZvjzfbiFMlrpqMM4MqZeKs+dxEdrHwA24lu96SWqLloZ3YleK7ii8KDW6r0pcj20dZrML9TjqU3cKbv+I2YNrytNVxeQNwXBJHbPTtZyIqiyZw/sEuNY3wIKFejyBr0lG65AeSMs9UI2ZpUgVNJRslWfGX1mD3+V3xfMQLR6OjWx5/ymDxcTTo+Xax/Im9yVNB8io07IrANjfyx7gtvUoEd1xMqCUFXf7y3dKMOpcP25nFdgR3SVCOE+jLbXspH9SPY2fdesdtAKdu9RU0LZT1Oovd8cHfKZ3dLR5x8jqB1Spd/cnSavJjWvyq0iaeUNFDNj0VaG+Z63SmS6oYXZTRDlbHII337xmyr8lBVMVSgcqMAl66w+cpCp00oQr4awdegJa3xZAL+nZZQIA1RZC5VoSnA9xbwqJqxycG5YL9/0745nKVN9WGEe5YqcNQMPuOxiARbOqP2HCwa9p9uK+3cIUBzvsZXW+PcNq07CYjeilmfkD08KAB0JRvYd0mUfE7cC29csMm7ggOnna0mOFiykB53xNmyhWrQiO71y8R8Ow9++LW68EsAkL7URlfQ/6eDtO3WwEDeWwV8mmr6Aa3Sp+B8czq/0t96A8yDPBjOjhxJPFXbEJvun2o/EIGKiBbVNlchBxHeUEiht0hcEonQW8HO+clis9U1yCT8xCHkOI9q8+dbbtJvYRuxu3qbjNUd8pg+Vfo1r9LkTw61xD01P1ezs9CblC99Hd/T7/ky2up4EFyfnNrpsbtBLPIt5DsYVOaJu5aklwp/4GQ/mNRLNBUE6C4JLk440Yalw5r9TrRt0x1c18qwxKTLREIdc5Zeoc2rf0tf6H0o95xfOtbvak6uubr29DVvFV77BXvrm3ARBw7UK0FExPjXanHVYpNAd8KZ8sNzg3BnYmR1TTs3Appm6AkmHPxqRp5x1UUEESaKUGFp3sMelnfjWomfvJPrrxjqZOYtCZZHWzRa+9HRQDtfSR/DfOPiLzJ6b834Uz0K4OUSPoP43SYiO7WO6l8a/MZHzwdBrOYXaBrevyknmgw4/bR++y57UBcYd1zMD+vFfJdVAr2rLxeJ/CkyXft8WrR007zoYWQAdLuWrrcVMh3G5NFrW8jlnF4k0vGteFGpJDfIDmiE3UEv6DHMZ7okrz+2ivt9f+189QcYl8Y8q9LRnW6zdy8SGcfHSD92Kw7804QowRc317FVV9SP7c5m6PyQmdzBloqu+jyySLecaV49abuE8XV6p7PHa1o+Efu2IPs6wmzZ679eHndNFVhNFhcrW7qjkBsxwRdJUqc6aYm33FkyMYHEY2RcnjQuLR0Pc+CWjxKwPQpJdsfcIUo9EZHjVdV41Jlqx3piqLqgxud/WQaqvM8ZYd36e6l/l4CFueRdV9WOJQvwHKX2Vsm1FfFUhhjSOrjScsgBl7i4L1jxZ7B1nwmret4gOSSZM7egHZL+YsEsxuYX7wN/HrZ+J/RGghnhNbVqu6zX5cniduL2Zg4YK/basAC5Z0Gs4Ow8tjqwFRCgOKuZJpJREuGHHY3CcZoHKJ8gkcoRJNwgxLUXM70IYXkRFIW6w0nVvdBb0xg3MqO2zm0TvYxa3OD7aiuAvr29djbq5g94zNOF/Tlzi0FfJztGq5o6NoHujDINGQDEenNpr5e9BlhjyZIN6Jp6wPpRVph2iM7iMuPUP7BHHH2Ca5svMgQXd16GNgHdfWxDPVkZCOpM8VBL4oHQOksEuyIqEskr02p9xJznZW/mXRg0455Dkq96KoTwWj/bh4lOjprMv+DpX8AI4D/yimEZ1i7ftEt3QtG2D37HeBC8gSyCvwMCPXENnchJQ/UvWv9svFhxrwh41y1XmqZPeSBxrSHGI/sOIyxxim1O0qmnViN7lmQauNnFcOMOsaqqkzycUvPhBSqSVHfsAnX5udI5KNKrqEIaGJfCxg086LF86+PErRirggPdIafB56wbQ/aHoFsrlo73OFw4vL1CfxId+N+Qfv+C5Gt/Br9dfPxneCG2Uxb8O9DIq9q+BPlj92yFzoAeWC0jlej5qH5gBwTtUxJlDdbHD7LmM9126JmbUWZsArXtiv9t+ehiS9LBcEXA9U3TII8Z8jAW8zo80NA8W+uhQn/nouKBaTTwvxMc06L8GPND90PTz6YmyjzcW88LKdejYN6zSO14ver71X4my77zuLavOSHihR89/8kf3AoN6nKK9/7kVrGI0onIxfqPAYolcLV+48kOg4ONPM9tGFdJtW0x7MY7AYLOWwAiVyneRvZCe0uhOEtB/T4E5uQHuBxuo+4z6mVHKsnEZSD5+fxpM6RxR/cDUKVvkZwnz4D+dycF6xLQMhk7KVdXmjBJ1gtHX49SYrgeOjZxsjnYCyOlL+mad++GknUaDkkQqeEnf6CXXAXeZwkUxxJSPv8Ofm7MlLfWzn1v46R9TmO0EwFhalJTX3fZnmooadHePVg41XyZgH87k8mH8kxOKbWULM7mJY+fO8m7GGjVNRxMNMzFRzoSX9zH5yEEGMvmu11OT1KeSvRTxsYLBkfvNAaayM2cR3cKTevChRLnPudKFCD5wewpc2Jd7JXC+xG/a3+BFzSCIHbkgn78eXcBdqg6s63+SQ4bpnQ8lju+4LjhNRhQk+HMGaMbWQmuKLhW3fj8zyg0yyuGfIusA+ROXvyqN3IwCetrP/1ssJca9qlquKNJ7Pz8YIqt4TpfXBuKB21GUKXAWycJMnly9Iaqs/vbCKcwTxR8wA09fPj6ezjAZ9dxLf/41ucQWsZIZsMncu3//ZTpuse4+cnUQNuXNimefcNBLwMrdrVlt0LC/0KE/IsSt3xJCyFycLlTutDP/kfnp88exj+OMJP8AHaJ+IJ/R6RX6jnmEfZ8fCGv+7Ovi/wZQSwMEFAACAAgAW3VuSVhO711MAAAAawAAABsAAAB1bml2ZXJzYWwvdW5pdmVyc2FsLnBuZy54bWyzsa/IzVEoSy0qzszPs1Uy1DNQsrfj5bIpKEoty0wtV6gAigEFIUBJodJWycQIwS3PTCnJAKkwMEAIZqRmpmeU2CpZGJnCBfWBZgIAUEsBAgAAFAACAAgAWnVuSRUOrShkBAAABxEAAB0AAAAAAAAAAQAAAAAAAAAAAHVuaXZlcnNhbC9jb21tb25fbWVzc2FnZXMubG5nUEsBAgAAFAACAAgAWnVuSb+mGY49BAAANBMAACcAAAAAAAAAAQAAAAAAnwQAAHVuaXZlcnNhbC9mbGFzaF9wdWJsaXNoaW5nX3NldHRpbmdzLnhtbFBLAQIAABQAAgAIAFp1bknYxnWJuAIAAE8KAAAhAAAAAAAAAAEAAAAAACEJAAB1bml2ZXJzYWwvZmxhc2hfc2tpbl9zZXR0aW5ncy54bWxQSwECAAAUAAIACABadW5J/aTWJBAEAABFEgAAJgAAAAAAAAABAAAAAAAYDAAAdW5pdmVyc2FsL2h0bWxfcHVibGlzaGluZ19zZXR0aW5ncy54bWxQSwECAAAUAAIACABadW5JWa6DGqEBAAAsBgAAHwAAAAAAAAABAAAAAABsEAAAdW5pdmVyc2FsL2h0bWxfc2tpbl9zZXR0aW5ncy5qc1BLAQIAABQAAgAIAFp1bkk9PC/RwQAAAOUBAAAaAAAAAAAAAAEAAAAAAEoSAAB1bml2ZXJzYWwvaTE4bl9wcmVzZXRzLnhtbFBLAQIAABQAAgAIAFp1bkkM0rasbgAAAG4AAAAcAAAAAAAAAAEAAAAAAEMTAAB1bml2ZXJzYWwvbG9jYWxfc2V0dGluZ3MueG1sUEsBAgAAFAACAAgARJRXRyO0Tvv7AgAAsAgAABQAAAAAAAAAAQAAAAAA6xMAAHVuaXZlcnNhbC9wbGF5ZXIueG1sUEsBAgAAFAACAAgAWnVuSTXb2a1oAQAA8wIAACkAAAAAAAAAAQAAAAAAGBcAAHVuaXZlcnNhbC9za2luX2N1c3RvbWl6YXRpb25fc2V0dGluZ3MueG1sUEsBAgAAFAACAAgAW3VuSRKquFdGFgAACi4AABcAAAAAAAAAAAAAAAAAxxgAAHVuaXZlcnNhbC91bml2ZXJzYWwucG5nUEsBAgAAFAACAAgAW3VuSVhO711MAAAAawAAABsAAAAAAAAAAQAAAAAAQi8AAHVuaXZlcnNhbC91bml2ZXJzYWwucG5nLnhtbFBLBQYAAAAACwALAEkDAADHLwAAAAA="/>
  <p:tag name="ISPRING_UUID" val="{DDEC7301-661E-48A7-92BC-B7052D8CF9CD}"/>
  <p:tag name="ISPRING_SCREEN_RECS_UPDATED" val="C:\Users\Administrator\Desktop\电网第三个\南方电网 第三季\"/>
  <p:tag name="ISPRING_RESOURCE_FOLDER" val="C:\Users\Administrator\Desktop\电网第三个\南方电网 第三季\"/>
  <p:tag name="ISPRING_PRESENTATION_PATH" val="C:\Users\Administrator\Desktop\电网第三个\南方电网 第三季.pptx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www.33ppt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  <p:tag name="ISPRING_PLAYER_PLAYLIST_ID" val="fc44c98e9fb55df0de39baf58361d1373052d43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3403</Words>
  <Application>Microsoft Office PowerPoint</Application>
  <PresentationFormat>宽屏</PresentationFormat>
  <Paragraphs>873</Paragraphs>
  <Slides>41</Slides>
  <Notes>41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ＭＳ Ｐゴシック</vt:lpstr>
      <vt:lpstr>等线</vt:lpstr>
      <vt:lpstr>等线 Light</vt:lpstr>
      <vt:lpstr>宋体</vt:lpstr>
      <vt:lpstr>微软雅黑</vt:lpstr>
      <vt:lpstr>Agency FB</vt:lpstr>
      <vt:lpstr>Arial</vt:lpstr>
      <vt:lpstr>Calibri</vt:lpstr>
      <vt:lpstr>Impact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Administrator</dc:creator>
  <cp:lastModifiedBy>Administrator</cp:lastModifiedBy>
  <cp:revision>186</cp:revision>
  <dcterms:created xsi:type="dcterms:W3CDTF">2016-12-05T01:03:30Z</dcterms:created>
  <dcterms:modified xsi:type="dcterms:W3CDTF">2017-08-15T07:21:27Z</dcterms:modified>
</cp:coreProperties>
</file>